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705" r:id="rId2"/>
    <p:sldId id="706" r:id="rId3"/>
    <p:sldId id="707" r:id="rId4"/>
    <p:sldId id="708" r:id="rId5"/>
    <p:sldId id="700" r:id="rId6"/>
    <p:sldId id="701" r:id="rId7"/>
    <p:sldId id="702" r:id="rId8"/>
    <p:sldId id="703" r:id="rId9"/>
    <p:sldId id="704" r:id="rId10"/>
    <p:sldId id="709" r:id="rId11"/>
    <p:sldId id="710" r:id="rId12"/>
    <p:sldId id="711" r:id="rId13"/>
    <p:sldId id="712" r:id="rId14"/>
    <p:sldId id="713" r:id="rId15"/>
    <p:sldId id="714" r:id="rId16"/>
    <p:sldId id="715" r:id="rId17"/>
    <p:sldId id="716" r:id="rId18"/>
    <p:sldId id="717" r:id="rId19"/>
    <p:sldId id="718" r:id="rId20"/>
    <p:sldId id="719" r:id="rId21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E"/>
    <a:srgbClr val="3A6F9B"/>
    <a:srgbClr val="34495E"/>
    <a:srgbClr val="3E74A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855" autoAdjust="0"/>
    <p:restoredTop sz="97849" autoAdjust="0"/>
  </p:normalViewPr>
  <p:slideViewPr>
    <p:cSldViewPr>
      <p:cViewPr varScale="1">
        <p:scale>
          <a:sx n="83" d="100"/>
          <a:sy n="83" d="100"/>
        </p:scale>
        <p:origin x="-1536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66C-5138-4135-8B6E-909EC4E2D69D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1477-D233-4324-8F70-0D3F6B457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C090-7603-40E1-A38A-09FB9492DED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4533900"/>
            <a:ext cx="762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Windows/OS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76800" y="3924300"/>
            <a:ext cx="3276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box(VMM)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095500"/>
            <a:ext cx="143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minikube.exe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533400" y="0"/>
            <a:ext cx="3124200" cy="800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internt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  <a:endCxn id="4" idx="0"/>
          </p:cNvCxnSpPr>
          <p:nvPr/>
        </p:nvCxnSpPr>
        <p:spPr>
          <a:xfrm flipH="1">
            <a:off x="1479665" y="799248"/>
            <a:ext cx="615835" cy="1296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2705100"/>
            <a:ext cx="43958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Downloaded boot2docker.iso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Spoke to VB and brought up a VM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Logged into the VM and from within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Download of localkube.iso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Installed K8s</a:t>
            </a:r>
          </a:p>
          <a:p>
            <a:pPr marL="1257300" lvl="2" indent="-342900">
              <a:buAutoNum type="arabicPeriod"/>
            </a:pPr>
            <a:endParaRPr lang="en-US" dirty="0" smtClean="0"/>
          </a:p>
          <a:p>
            <a:pPr marL="800100" lvl="1" indent="-342900">
              <a:buAutoNum type="arabicPeriod"/>
            </a:pPr>
            <a:endParaRPr lang="en-US" dirty="0"/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4343400" y="4000500"/>
            <a:ext cx="5334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52800" y="571500"/>
            <a:ext cx="0" cy="304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00600" y="2171700"/>
            <a:ext cx="3352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00600" y="21717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192.168.99.104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05200" y="495300"/>
            <a:ext cx="15240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05400" y="2857500"/>
            <a:ext cx="144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localkube.iso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266700"/>
            <a:ext cx="6248400" cy="5067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62200" y="266700"/>
            <a:ext cx="26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14097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</a:t>
            </a:r>
            <a:r>
              <a:rPr lang="en-US" sz="1600" dirty="0" smtClean="0"/>
              <a:t>1</a:t>
            </a:r>
          </a:p>
          <a:p>
            <a:r>
              <a:rPr lang="en-US" sz="1600" dirty="0" smtClean="0"/>
              <a:t>172.17.0.14</a:t>
            </a:r>
          </a:p>
          <a:p>
            <a:r>
              <a:rPr lang="en-US" sz="1600" dirty="0" smtClean="0"/>
              <a:t>ping 172.17.0.15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1333500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w2</a:t>
            </a:r>
          </a:p>
          <a:p>
            <a:r>
              <a:rPr lang="en-US" sz="1600" dirty="0" smtClean="0"/>
              <a:t>172.17.0.15</a:t>
            </a:r>
            <a:endParaRPr lang="en-US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223875" y="2667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2590800" y="952500"/>
            <a:ext cx="4724400" cy="2743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5" idx="1"/>
          </p:cNvCxnSpPr>
          <p:nvPr/>
        </p:nvCxnSpPr>
        <p:spPr>
          <a:xfrm flipV="1">
            <a:off x="4124394" y="1625888"/>
            <a:ext cx="1362006" cy="241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4800" y="27051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w3</a:t>
            </a:r>
          </a:p>
          <a:p>
            <a:r>
              <a:rPr lang="en-US" sz="1600" dirty="0" smtClean="0"/>
              <a:t>172.17.0.16</a:t>
            </a:r>
          </a:p>
          <a:p>
            <a:r>
              <a:rPr lang="en-US" sz="1600" dirty="0" smtClean="0"/>
              <a:t>ping 172.17.0.15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10" idx="0"/>
            <a:endCxn id="5" idx="2"/>
          </p:cNvCxnSpPr>
          <p:nvPr/>
        </p:nvCxnSpPr>
        <p:spPr>
          <a:xfrm flipV="1">
            <a:off x="5067300" y="1918275"/>
            <a:ext cx="1005158" cy="786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571500"/>
            <a:ext cx="1966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Better isolation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DNS 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1"/>
            <a:endCxn id="4" idx="2"/>
          </p:cNvCxnSpPr>
          <p:nvPr/>
        </p:nvCxnSpPr>
        <p:spPr>
          <a:xfrm flipH="1" flipV="1">
            <a:off x="3924300" y="2240697"/>
            <a:ext cx="190500" cy="879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6200" y="25527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3800" y="800100"/>
            <a:ext cx="2453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bridge </a:t>
            </a:r>
            <a:r>
              <a:rPr lang="en-US" sz="1400" dirty="0" smtClean="0"/>
              <a:t> subnet:"172.17.0.0/16</a:t>
            </a:r>
            <a:r>
              <a:rPr lang="en-US" sz="1400" dirty="0" smtClean="0"/>
              <a:t>"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266700"/>
            <a:ext cx="6248400" cy="5067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62200" y="266700"/>
            <a:ext cx="26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40767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</a:t>
            </a:r>
            <a:r>
              <a:rPr lang="en-US" sz="1600" dirty="0" smtClean="0"/>
              <a:t>1</a:t>
            </a:r>
          </a:p>
          <a:p>
            <a:r>
              <a:rPr lang="en-US" sz="1600" dirty="0" smtClean="0"/>
              <a:t>172.18.0.2</a:t>
            </a:r>
            <a:endParaRPr lang="en-US" sz="1600" dirty="0" smtClean="0"/>
          </a:p>
          <a:p>
            <a:r>
              <a:rPr lang="en-US" sz="1600" dirty="0" smtClean="0"/>
              <a:t>ping </a:t>
            </a:r>
            <a:r>
              <a:rPr lang="en-US" sz="1600" dirty="0" smtClean="0"/>
              <a:t>172.18.0.3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4152900"/>
            <a:ext cx="1067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w2</a:t>
            </a:r>
          </a:p>
          <a:p>
            <a:r>
              <a:rPr lang="en-US" sz="1600" dirty="0" smtClean="0"/>
              <a:t>172.18.0.3</a:t>
            </a:r>
          </a:p>
          <a:p>
            <a:r>
              <a:rPr lang="en-US" sz="1600" dirty="0" smtClean="0"/>
              <a:t>172.19.0.3</a:t>
            </a:r>
            <a:endParaRPr lang="en-US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223875" y="2667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2590800" y="952500"/>
            <a:ext cx="4724400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4876800" y="4381500"/>
            <a:ext cx="1295400" cy="186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9800" y="24003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w3</a:t>
            </a:r>
          </a:p>
          <a:p>
            <a:r>
              <a:rPr lang="en-US" sz="1600" dirty="0" smtClean="0"/>
              <a:t>172.19.0.2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3800" y="800100"/>
            <a:ext cx="2453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bridge </a:t>
            </a:r>
            <a:r>
              <a:rPr lang="en-US" sz="1400" dirty="0" smtClean="0"/>
              <a:t> subnet:"172.17.0.0/16</a:t>
            </a:r>
            <a:r>
              <a:rPr lang="en-US" sz="1400" dirty="0" smtClean="0"/>
              <a:t>"</a:t>
            </a:r>
            <a:endParaRPr lang="en-US" sz="1400" dirty="0"/>
          </a:p>
        </p:txBody>
      </p:sp>
      <p:sp>
        <p:nvSpPr>
          <p:cNvPr id="14" name="Cloud 13"/>
          <p:cNvSpPr/>
          <p:nvPr/>
        </p:nvSpPr>
        <p:spPr>
          <a:xfrm>
            <a:off x="3276600" y="3848100"/>
            <a:ext cx="4724400" cy="12954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14800" y="3771900"/>
            <a:ext cx="2811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w1-w2-net  subnet:"172.18.0.0/16</a:t>
            </a:r>
            <a:r>
              <a:rPr lang="en-US" sz="1400" dirty="0" smtClean="0"/>
              <a:t>"</a:t>
            </a:r>
            <a:endParaRPr lang="en-US" sz="1400" dirty="0"/>
          </a:p>
        </p:txBody>
      </p:sp>
      <p:sp>
        <p:nvSpPr>
          <p:cNvPr id="21" name="Cloud 20"/>
          <p:cNvSpPr/>
          <p:nvPr/>
        </p:nvSpPr>
        <p:spPr>
          <a:xfrm rot="5400000">
            <a:off x="4629150" y="2876550"/>
            <a:ext cx="4000500" cy="16764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91000" y="2171700"/>
            <a:ext cx="2779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w2-w3-net  subnet:"172.19.0.0/16</a:t>
            </a:r>
            <a:r>
              <a:rPr lang="en-US" sz="1400" dirty="0" smtClean="0"/>
              <a:t>"</a:t>
            </a:r>
            <a:endParaRPr lang="en-US" sz="1400" dirty="0"/>
          </a:p>
        </p:txBody>
      </p:sp>
      <p:cxnSp>
        <p:nvCxnSpPr>
          <p:cNvPr id="24" name="Straight Arrow Connector 23"/>
          <p:cNvCxnSpPr>
            <a:stCxn id="9" idx="2"/>
          </p:cNvCxnSpPr>
          <p:nvPr/>
        </p:nvCxnSpPr>
        <p:spPr>
          <a:xfrm>
            <a:off x="6553200" y="2985075"/>
            <a:ext cx="152400" cy="1320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86200" y="2552700"/>
            <a:ext cx="22098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05400" y="29453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1" y="571500"/>
            <a:ext cx="213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Better network isolation – solved</a:t>
            </a:r>
          </a:p>
          <a:p>
            <a:pPr marL="342900" indent="-342900">
              <a:buAutoNum type="arabicPeriod"/>
            </a:pPr>
            <a:r>
              <a:rPr lang="en-US" dirty="0" smtClean="0"/>
              <a:t>Name resolution is also provided by user created network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266700"/>
            <a:ext cx="4876800" cy="5067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62200" y="266700"/>
            <a:ext cx="26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71800" y="1638300"/>
            <a:ext cx="2209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Ghost:1-alpine</a:t>
            </a:r>
          </a:p>
          <a:p>
            <a:pPr algn="ctr"/>
            <a:r>
              <a:rPr lang="en-US" dirty="0" smtClean="0"/>
              <a:t>Host: db</a:t>
            </a:r>
          </a:p>
          <a:p>
            <a:pPr algn="ctr"/>
            <a:r>
              <a:rPr lang="en-US" dirty="0" smtClean="0"/>
              <a:t>8989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35433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172.19.0.24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38800" y="1485900"/>
            <a:ext cx="1295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Mysql:5.7</a:t>
            </a:r>
          </a:p>
          <a:p>
            <a:pPr algn="ctr"/>
            <a:r>
              <a:rPr lang="en-US" dirty="0" smtClean="0"/>
              <a:t>3306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36195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172.19.0.25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2438400" y="1181100"/>
            <a:ext cx="4724400" cy="33528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33800" y="3848100"/>
            <a:ext cx="70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ghost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48678" y="38481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6"/>
            <a:endCxn id="6" idx="2"/>
          </p:cNvCxnSpPr>
          <p:nvPr/>
        </p:nvCxnSpPr>
        <p:spPr>
          <a:xfrm>
            <a:off x="5181600" y="25527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2400" y="3238500"/>
            <a:ext cx="19812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2400" y="3314700"/>
            <a:ext cx="1905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28800" y="133350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9090:8989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 flipV="1">
            <a:off x="990600" y="1518166"/>
            <a:ext cx="838200" cy="1644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23" idx="1"/>
          </p:cNvCxnSpPr>
          <p:nvPr/>
        </p:nvCxnSpPr>
        <p:spPr>
          <a:xfrm flipH="1">
            <a:off x="2473792" y="1518166"/>
            <a:ext cx="538345" cy="2049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2061302" y="495300"/>
            <a:ext cx="41931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Multiple hosts</a:t>
            </a:r>
          </a:p>
          <a:p>
            <a:pPr marL="342900" indent="-342900">
              <a:buAutoNum type="arabicPeriod"/>
            </a:pPr>
            <a:r>
              <a:rPr lang="en-US" dirty="0" smtClean="0"/>
              <a:t>Container management</a:t>
            </a:r>
          </a:p>
          <a:p>
            <a:pPr marL="342900" indent="-342900">
              <a:buAutoNum type="arabicPeriod"/>
            </a:pPr>
            <a:r>
              <a:rPr lang="en-US" dirty="0" smtClean="0"/>
              <a:t>Container placement</a:t>
            </a:r>
          </a:p>
          <a:p>
            <a:pPr marL="342900" indent="-342900">
              <a:buAutoNum type="arabicPeriod"/>
            </a:pPr>
            <a:r>
              <a:rPr lang="en-US" dirty="0" smtClean="0"/>
              <a:t>Scale up and scale down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Loadbalancer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Cluster management ( communication)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21" name="Oval 20"/>
          <p:cNvSpPr/>
          <p:nvPr/>
        </p:nvSpPr>
        <p:spPr>
          <a:xfrm>
            <a:off x="3124200" y="1790700"/>
            <a:ext cx="2209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Ghost:1-alpine</a:t>
            </a:r>
          </a:p>
          <a:p>
            <a:pPr algn="ctr"/>
            <a:r>
              <a:rPr lang="en-US" dirty="0" smtClean="0"/>
              <a:t>Host: db</a:t>
            </a:r>
          </a:p>
          <a:p>
            <a:pPr algn="ctr"/>
            <a:r>
              <a:rPr lang="en-US" dirty="0" smtClean="0"/>
              <a:t>8989 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276600" y="1943100"/>
            <a:ext cx="2209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Ghost:1-alpine</a:t>
            </a:r>
          </a:p>
          <a:p>
            <a:pPr algn="ctr"/>
            <a:r>
              <a:rPr lang="en-US" dirty="0" smtClean="0"/>
              <a:t>Host: db</a:t>
            </a:r>
          </a:p>
          <a:p>
            <a:pPr algn="ctr"/>
            <a:r>
              <a:rPr lang="en-US" dirty="0" smtClean="0"/>
              <a:t>8989 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362200" y="34671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3" idx="0"/>
            <a:endCxn id="4" idx="2"/>
          </p:cNvCxnSpPr>
          <p:nvPr/>
        </p:nvCxnSpPr>
        <p:spPr>
          <a:xfrm flipV="1">
            <a:off x="2743200" y="2552700"/>
            <a:ext cx="228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24200" y="36195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543800" y="723900"/>
            <a:ext cx="1066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20000" y="1104900"/>
            <a:ext cx="838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696200" y="18669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172.17.0.25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7625243" y="808892"/>
            <a:ext cx="70234" cy="398585"/>
          </a:xfrm>
          <a:custGeom>
            <a:avLst/>
            <a:gdLst>
              <a:gd name="connsiteX0" fmla="*/ 53372 w 70234"/>
              <a:gd name="connsiteY0" fmla="*/ 0 h 398585"/>
              <a:gd name="connsiteX1" fmla="*/ 18203 w 70234"/>
              <a:gd name="connsiteY1" fmla="*/ 46893 h 398585"/>
              <a:gd name="connsiteX2" fmla="*/ 18203 w 70234"/>
              <a:gd name="connsiteY2" fmla="*/ 140677 h 398585"/>
              <a:gd name="connsiteX3" fmla="*/ 53372 w 70234"/>
              <a:gd name="connsiteY3" fmla="*/ 152400 h 398585"/>
              <a:gd name="connsiteX4" fmla="*/ 41649 w 70234"/>
              <a:gd name="connsiteY4" fmla="*/ 257908 h 398585"/>
              <a:gd name="connsiteX5" fmla="*/ 65095 w 70234"/>
              <a:gd name="connsiteY5" fmla="*/ 304800 h 398585"/>
              <a:gd name="connsiteX6" fmla="*/ 65095 w 70234"/>
              <a:gd name="connsiteY6" fmla="*/ 398585 h 398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34" h="398585">
                <a:moveTo>
                  <a:pt x="53372" y="0"/>
                </a:moveTo>
                <a:cubicBezTo>
                  <a:pt x="41649" y="15631"/>
                  <a:pt x="27897" y="29929"/>
                  <a:pt x="18203" y="46893"/>
                </a:cubicBezTo>
                <a:cubicBezTo>
                  <a:pt x="2695" y="74032"/>
                  <a:pt x="0" y="113372"/>
                  <a:pt x="18203" y="140677"/>
                </a:cubicBezTo>
                <a:cubicBezTo>
                  <a:pt x="25058" y="150959"/>
                  <a:pt x="41649" y="148492"/>
                  <a:pt x="53372" y="152400"/>
                </a:cubicBezTo>
                <a:cubicBezTo>
                  <a:pt x="49464" y="187569"/>
                  <a:pt x="38935" y="222626"/>
                  <a:pt x="41649" y="257908"/>
                </a:cubicBezTo>
                <a:cubicBezTo>
                  <a:pt x="42989" y="275332"/>
                  <a:pt x="62222" y="287562"/>
                  <a:pt x="65095" y="304800"/>
                </a:cubicBezTo>
                <a:cubicBezTo>
                  <a:pt x="70234" y="335636"/>
                  <a:pt x="65095" y="367323"/>
                  <a:pt x="65095" y="3985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42900"/>
            <a:ext cx="41931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Multiple hosts</a:t>
            </a:r>
          </a:p>
          <a:p>
            <a:pPr marL="342900" indent="-342900">
              <a:buAutoNum type="arabicPeriod"/>
            </a:pPr>
            <a:r>
              <a:rPr lang="en-US" dirty="0" smtClean="0"/>
              <a:t>Container management</a:t>
            </a:r>
          </a:p>
          <a:p>
            <a:pPr marL="342900" indent="-342900">
              <a:buAutoNum type="arabicPeriod"/>
            </a:pPr>
            <a:r>
              <a:rPr lang="en-US" dirty="0" smtClean="0"/>
              <a:t>Container placement</a:t>
            </a:r>
          </a:p>
          <a:p>
            <a:pPr marL="342900" indent="-342900">
              <a:buAutoNum type="arabicPeriod"/>
            </a:pPr>
            <a:r>
              <a:rPr lang="en-US" dirty="0" smtClean="0"/>
              <a:t>Scale up and scale down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Loadbalancer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Cluster management ( communication)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38100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</a:t>
            </a:r>
            <a:r>
              <a:rPr lang="en-US" dirty="0" err="1" smtClean="0"/>
              <a:t>activies</a:t>
            </a:r>
            <a:r>
              <a:rPr lang="en-US" dirty="0" smtClean="0"/>
              <a:t> of orchestration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2400300"/>
            <a:ext cx="15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Swarm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81510" y="2476500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27813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Docker</a:t>
            </a:r>
            <a:r>
              <a:rPr lang="en-US" dirty="0" smtClean="0"/>
              <a:t> swarm is closely knit with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Vendor lock in</a:t>
            </a:r>
          </a:p>
          <a:p>
            <a:pPr marL="342900" indent="-342900">
              <a:buAutoNum type="arabicPeriod"/>
            </a:pPr>
            <a:r>
              <a:rPr lang="en-US" dirty="0" smtClean="0"/>
              <a:t>K8s from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10000’s * 100</a:t>
            </a:r>
          </a:p>
          <a:p>
            <a:pPr marL="342900" indent="-342900">
              <a:buAutoNum type="arabicPeriod"/>
            </a:pPr>
            <a:r>
              <a:rPr lang="en-US" dirty="0" smtClean="0">
                <a:sym typeface="Wingdings" pitchFamily="2" charset="2"/>
              </a:rPr>
              <a:t>K8s  any container provider (open container spec)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266700"/>
            <a:ext cx="63246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62199" y="266699"/>
            <a:ext cx="2667001" cy="377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171700"/>
            <a:ext cx="256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Kubectl</a:t>
            </a:r>
            <a:endParaRPr lang="en-US" dirty="0" smtClean="0"/>
          </a:p>
          <a:p>
            <a:r>
              <a:rPr lang="en-US" dirty="0" err="1" smtClean="0"/>
              <a:t>k</a:t>
            </a:r>
            <a:r>
              <a:rPr lang="en-US" dirty="0" err="1" smtClean="0"/>
              <a:t>ubectl</a:t>
            </a:r>
            <a:r>
              <a:rPr lang="en-US" dirty="0" smtClean="0"/>
              <a:t> create –f pod.yml</a:t>
            </a:r>
          </a:p>
        </p:txBody>
      </p:sp>
      <p:sp>
        <p:nvSpPr>
          <p:cNvPr id="5" name="Freeform 4"/>
          <p:cNvSpPr/>
          <p:nvPr/>
        </p:nvSpPr>
        <p:spPr>
          <a:xfrm>
            <a:off x="2967961" y="2651760"/>
            <a:ext cx="255299" cy="1520190"/>
          </a:xfrm>
          <a:custGeom>
            <a:avLst/>
            <a:gdLst>
              <a:gd name="connsiteX0" fmla="*/ 163859 w 255299"/>
              <a:gd name="connsiteY0" fmla="*/ 0 h 1520190"/>
              <a:gd name="connsiteX1" fmla="*/ 15269 w 255299"/>
              <a:gd name="connsiteY1" fmla="*/ 91440 h 1520190"/>
              <a:gd name="connsiteX2" fmla="*/ 26699 w 255299"/>
              <a:gd name="connsiteY2" fmla="*/ 228600 h 1520190"/>
              <a:gd name="connsiteX3" fmla="*/ 38129 w 255299"/>
              <a:gd name="connsiteY3" fmla="*/ 285750 h 1520190"/>
              <a:gd name="connsiteX4" fmla="*/ 83849 w 255299"/>
              <a:gd name="connsiteY4" fmla="*/ 308610 h 1520190"/>
              <a:gd name="connsiteX5" fmla="*/ 163859 w 255299"/>
              <a:gd name="connsiteY5" fmla="*/ 365760 h 1520190"/>
              <a:gd name="connsiteX6" fmla="*/ 255299 w 255299"/>
              <a:gd name="connsiteY6" fmla="*/ 468630 h 1520190"/>
              <a:gd name="connsiteX7" fmla="*/ 221009 w 255299"/>
              <a:gd name="connsiteY7" fmla="*/ 594360 h 1520190"/>
              <a:gd name="connsiteX8" fmla="*/ 95279 w 255299"/>
              <a:gd name="connsiteY8" fmla="*/ 720090 h 1520190"/>
              <a:gd name="connsiteX9" fmla="*/ 83849 w 255299"/>
              <a:gd name="connsiteY9" fmla="*/ 834390 h 1520190"/>
              <a:gd name="connsiteX10" fmla="*/ 83849 w 255299"/>
              <a:gd name="connsiteY10" fmla="*/ 1223010 h 1520190"/>
              <a:gd name="connsiteX11" fmla="*/ 106709 w 255299"/>
              <a:gd name="connsiteY11" fmla="*/ 1303020 h 1520190"/>
              <a:gd name="connsiteX12" fmla="*/ 129569 w 255299"/>
              <a:gd name="connsiteY12" fmla="*/ 1463040 h 1520190"/>
              <a:gd name="connsiteX13" fmla="*/ 129569 w 255299"/>
              <a:gd name="connsiteY13" fmla="*/ 1520190 h 152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5299" h="1520190">
                <a:moveTo>
                  <a:pt x="163859" y="0"/>
                </a:moveTo>
                <a:cubicBezTo>
                  <a:pt x="137356" y="13252"/>
                  <a:pt x="24527" y="65209"/>
                  <a:pt x="15269" y="91440"/>
                </a:cubicBezTo>
                <a:cubicBezTo>
                  <a:pt x="0" y="134703"/>
                  <a:pt x="21339" y="183036"/>
                  <a:pt x="26699" y="228600"/>
                </a:cubicBezTo>
                <a:cubicBezTo>
                  <a:pt x="28969" y="247894"/>
                  <a:pt x="26837" y="269941"/>
                  <a:pt x="38129" y="285750"/>
                </a:cubicBezTo>
                <a:cubicBezTo>
                  <a:pt x="48033" y="299615"/>
                  <a:pt x="69474" y="299462"/>
                  <a:pt x="83849" y="308610"/>
                </a:cubicBezTo>
                <a:cubicBezTo>
                  <a:pt x="111500" y="326206"/>
                  <a:pt x="138493" y="345006"/>
                  <a:pt x="163859" y="365760"/>
                </a:cubicBezTo>
                <a:cubicBezTo>
                  <a:pt x="200316" y="395588"/>
                  <a:pt x="226127" y="432165"/>
                  <a:pt x="255299" y="468630"/>
                </a:cubicBezTo>
                <a:cubicBezTo>
                  <a:pt x="243869" y="510540"/>
                  <a:pt x="240436" y="555505"/>
                  <a:pt x="221009" y="594360"/>
                </a:cubicBezTo>
                <a:cubicBezTo>
                  <a:pt x="195203" y="645972"/>
                  <a:pt x="139124" y="685014"/>
                  <a:pt x="95279" y="720090"/>
                </a:cubicBezTo>
                <a:cubicBezTo>
                  <a:pt x="67451" y="803573"/>
                  <a:pt x="66575" y="765293"/>
                  <a:pt x="83849" y="834390"/>
                </a:cubicBezTo>
                <a:cubicBezTo>
                  <a:pt x="72818" y="1032953"/>
                  <a:pt x="64767" y="1032191"/>
                  <a:pt x="83849" y="1223010"/>
                </a:cubicBezTo>
                <a:cubicBezTo>
                  <a:pt x="87412" y="1258643"/>
                  <a:pt x="98586" y="1270528"/>
                  <a:pt x="106709" y="1303020"/>
                </a:cubicBezTo>
                <a:cubicBezTo>
                  <a:pt x="119263" y="1353238"/>
                  <a:pt x="126013" y="1413253"/>
                  <a:pt x="129569" y="1463040"/>
                </a:cubicBezTo>
                <a:cubicBezTo>
                  <a:pt x="130926" y="1482042"/>
                  <a:pt x="129569" y="1501140"/>
                  <a:pt x="129569" y="152019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800" y="32385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00200" y="1714500"/>
            <a:ext cx="2057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3885160" y="1200150"/>
            <a:ext cx="252500" cy="1223301"/>
          </a:xfrm>
          <a:custGeom>
            <a:avLst/>
            <a:gdLst>
              <a:gd name="connsiteX0" fmla="*/ 252500 w 252500"/>
              <a:gd name="connsiteY0" fmla="*/ 0 h 1223301"/>
              <a:gd name="connsiteX1" fmla="*/ 172490 w 252500"/>
              <a:gd name="connsiteY1" fmla="*/ 22860 h 1223301"/>
              <a:gd name="connsiteX2" fmla="*/ 103910 w 252500"/>
              <a:gd name="connsiteY2" fmla="*/ 57150 h 1223301"/>
              <a:gd name="connsiteX3" fmla="*/ 46760 w 252500"/>
              <a:gd name="connsiteY3" fmla="*/ 125730 h 1223301"/>
              <a:gd name="connsiteX4" fmla="*/ 23900 w 252500"/>
              <a:gd name="connsiteY4" fmla="*/ 182880 h 1223301"/>
              <a:gd name="connsiteX5" fmla="*/ 23900 w 252500"/>
              <a:gd name="connsiteY5" fmla="*/ 331470 h 1223301"/>
              <a:gd name="connsiteX6" fmla="*/ 69620 w 252500"/>
              <a:gd name="connsiteY6" fmla="*/ 365760 h 1223301"/>
              <a:gd name="connsiteX7" fmla="*/ 81050 w 252500"/>
              <a:gd name="connsiteY7" fmla="*/ 400050 h 1223301"/>
              <a:gd name="connsiteX8" fmla="*/ 103910 w 252500"/>
              <a:gd name="connsiteY8" fmla="*/ 525780 h 1223301"/>
              <a:gd name="connsiteX9" fmla="*/ 92480 w 252500"/>
              <a:gd name="connsiteY9" fmla="*/ 582930 h 1223301"/>
              <a:gd name="connsiteX10" fmla="*/ 126770 w 252500"/>
              <a:gd name="connsiteY10" fmla="*/ 640080 h 1223301"/>
              <a:gd name="connsiteX11" fmla="*/ 138200 w 252500"/>
              <a:gd name="connsiteY11" fmla="*/ 674370 h 1223301"/>
              <a:gd name="connsiteX12" fmla="*/ 115340 w 252500"/>
              <a:gd name="connsiteY12" fmla="*/ 1017270 h 1223301"/>
              <a:gd name="connsiteX13" fmla="*/ 92480 w 252500"/>
              <a:gd name="connsiteY13" fmla="*/ 1062990 h 122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500" h="1223301">
                <a:moveTo>
                  <a:pt x="252500" y="0"/>
                </a:moveTo>
                <a:cubicBezTo>
                  <a:pt x="237851" y="3662"/>
                  <a:pt x="188888" y="14661"/>
                  <a:pt x="172490" y="22860"/>
                </a:cubicBezTo>
                <a:cubicBezTo>
                  <a:pt x="83860" y="67175"/>
                  <a:pt x="190099" y="28420"/>
                  <a:pt x="103910" y="57150"/>
                </a:cubicBezTo>
                <a:cubicBezTo>
                  <a:pt x="78631" y="82429"/>
                  <a:pt x="62673" y="93904"/>
                  <a:pt x="46760" y="125730"/>
                </a:cubicBezTo>
                <a:cubicBezTo>
                  <a:pt x="37584" y="144081"/>
                  <a:pt x="31520" y="163830"/>
                  <a:pt x="23900" y="182880"/>
                </a:cubicBezTo>
                <a:cubicBezTo>
                  <a:pt x="15948" y="230590"/>
                  <a:pt x="0" y="283671"/>
                  <a:pt x="23900" y="331470"/>
                </a:cubicBezTo>
                <a:cubicBezTo>
                  <a:pt x="32419" y="348509"/>
                  <a:pt x="54380" y="354330"/>
                  <a:pt x="69620" y="365760"/>
                </a:cubicBezTo>
                <a:cubicBezTo>
                  <a:pt x="73430" y="377190"/>
                  <a:pt x="78895" y="388196"/>
                  <a:pt x="81050" y="400050"/>
                </a:cubicBezTo>
                <a:cubicBezTo>
                  <a:pt x="106899" y="542218"/>
                  <a:pt x="77697" y="447141"/>
                  <a:pt x="103910" y="525780"/>
                </a:cubicBezTo>
                <a:cubicBezTo>
                  <a:pt x="100100" y="544830"/>
                  <a:pt x="88670" y="563880"/>
                  <a:pt x="92480" y="582930"/>
                </a:cubicBezTo>
                <a:cubicBezTo>
                  <a:pt x="96837" y="604715"/>
                  <a:pt x="116835" y="620209"/>
                  <a:pt x="126770" y="640080"/>
                </a:cubicBezTo>
                <a:cubicBezTo>
                  <a:pt x="132158" y="650856"/>
                  <a:pt x="134390" y="662940"/>
                  <a:pt x="138200" y="674370"/>
                </a:cubicBezTo>
                <a:cubicBezTo>
                  <a:pt x="130580" y="788670"/>
                  <a:pt x="129124" y="903549"/>
                  <a:pt x="115340" y="1017270"/>
                </a:cubicBezTo>
                <a:cubicBezTo>
                  <a:pt x="90367" y="1223301"/>
                  <a:pt x="92480" y="991070"/>
                  <a:pt x="92480" y="106299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33800" y="1333500"/>
            <a:ext cx="301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Kubernetes</a:t>
            </a:r>
            <a:r>
              <a:rPr lang="en-US" dirty="0" smtClean="0"/>
              <a:t> bundle of services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276600" y="1714500"/>
            <a:ext cx="25908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477000" y="3695700"/>
            <a:ext cx="1981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</a:p>
          <a:p>
            <a:pPr algn="ctr"/>
            <a:r>
              <a:rPr lang="en-US" dirty="0" err="1" smtClean="0"/>
              <a:t>nginx:alpine</a:t>
            </a:r>
            <a:endParaRPr lang="en-US" dirty="0" smtClean="0"/>
          </a:p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70114" y="1790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79914" y="1954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3"/>
          </p:cNvCxnSpPr>
          <p:nvPr/>
        </p:nvCxnSpPr>
        <p:spPr>
          <a:xfrm flipV="1">
            <a:off x="3908916" y="2476500"/>
            <a:ext cx="2187084" cy="946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172200" y="2019300"/>
            <a:ext cx="2133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Pod: my-</a:t>
            </a:r>
            <a:r>
              <a:rPr lang="en-US" dirty="0" err="1" smtClean="0"/>
              <a:t>nginx</a:t>
            </a:r>
            <a:endParaRPr lang="en-US" dirty="0" smtClean="0"/>
          </a:p>
          <a:p>
            <a:pPr algn="ctr"/>
            <a:r>
              <a:rPr lang="en-US" dirty="0" smtClean="0"/>
              <a:t>"172.17.0.14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53000" y="2781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4"/>
          </p:cNvCxnSpPr>
          <p:nvPr/>
        </p:nvCxnSpPr>
        <p:spPr>
          <a:xfrm flipH="1">
            <a:off x="3886200" y="2857500"/>
            <a:ext cx="3352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84714" y="3086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13" idx="2"/>
          </p:cNvCxnSpPr>
          <p:nvPr/>
        </p:nvCxnSpPr>
        <p:spPr>
          <a:xfrm>
            <a:off x="3962400" y="3619500"/>
            <a:ext cx="2514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34000" y="3771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924800" y="1790700"/>
            <a:ext cx="5334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3" idx="0"/>
          </p:cNvCxnSpPr>
          <p:nvPr/>
        </p:nvCxnSpPr>
        <p:spPr>
          <a:xfrm flipH="1">
            <a:off x="7467600" y="2705100"/>
            <a:ext cx="3048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266700"/>
            <a:ext cx="63246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62199" y="266699"/>
            <a:ext cx="2667001" cy="377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1638300"/>
            <a:ext cx="27432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7600" y="140970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 : 172.17.0.14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33800" y="2019300"/>
            <a:ext cx="19050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Ghost:1-apline</a:t>
            </a:r>
          </a:p>
          <a:p>
            <a:pPr algn="ctr"/>
            <a:r>
              <a:rPr lang="en-US" dirty="0" smtClean="0"/>
              <a:t>2368</a:t>
            </a:r>
          </a:p>
          <a:p>
            <a:pPr algn="ctr"/>
            <a:r>
              <a:rPr lang="en-US" dirty="0" smtClean="0"/>
              <a:t>Host: 172.17.0.15:3306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58000" y="2552700"/>
            <a:ext cx="1905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Mysql:5.7</a:t>
            </a:r>
          </a:p>
          <a:p>
            <a:pPr algn="ctr"/>
            <a:r>
              <a:rPr lang="en-US" dirty="0" smtClean="0"/>
              <a:t>3306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9525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172.17.0.14:2368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4800600" y="1321832"/>
            <a:ext cx="226469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4595518" y="1779032"/>
            <a:ext cx="90782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0"/>
          </p:cNvCxnSpPr>
          <p:nvPr/>
        </p:nvCxnSpPr>
        <p:spPr>
          <a:xfrm>
            <a:off x="4686300" y="2019300"/>
            <a:ext cx="2095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781800" y="2095500"/>
            <a:ext cx="19050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858000" y="186690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 : 172.17.0.15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3" idx="2"/>
            <a:endCxn id="7" idx="0"/>
          </p:cNvCxnSpPr>
          <p:nvPr/>
        </p:nvCxnSpPr>
        <p:spPr>
          <a:xfrm>
            <a:off x="7795918" y="2236232"/>
            <a:ext cx="14582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352800" y="3657600"/>
            <a:ext cx="27432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429000" y="342900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 : 172.17.0.14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505200" y="4038600"/>
            <a:ext cx="19050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Ghost:1-apline</a:t>
            </a:r>
          </a:p>
          <a:p>
            <a:pPr algn="ctr"/>
            <a:r>
              <a:rPr lang="en-US" dirty="0" smtClean="0"/>
              <a:t>2368</a:t>
            </a:r>
          </a:p>
          <a:p>
            <a:pPr algn="ctr"/>
            <a:r>
              <a:rPr lang="en-US" dirty="0" smtClean="0"/>
              <a:t>Host: 172.17.0.15:3306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2"/>
            <a:endCxn id="39" idx="0"/>
          </p:cNvCxnSpPr>
          <p:nvPr/>
        </p:nvCxnSpPr>
        <p:spPr>
          <a:xfrm>
            <a:off x="4366918" y="3798332"/>
            <a:ext cx="90782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029200" y="2095500"/>
            <a:ext cx="1752600" cy="327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33400" y="2324100"/>
            <a:ext cx="15240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7239000" y="38100"/>
            <a:ext cx="990600" cy="1066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10400" y="11049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192.156.78.20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267200" y="11430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Apache/tomcat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952500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192.156.78.21:8080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2" idx="2"/>
          </p:cNvCxnSpPr>
          <p:nvPr/>
        </p:nvCxnSpPr>
        <p:spPr>
          <a:xfrm>
            <a:off x="5791200" y="533400"/>
            <a:ext cx="1447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266700"/>
            <a:ext cx="269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http://192.156.78.21:8080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  <a:endCxn id="4" idx="1"/>
          </p:cNvCxnSpPr>
          <p:nvPr/>
        </p:nvCxnSpPr>
        <p:spPr>
          <a:xfrm>
            <a:off x="2845188" y="451366"/>
            <a:ext cx="1422012" cy="82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7467600" y="2247900"/>
            <a:ext cx="990600" cy="1066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2800" y="33909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192.156.78.20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43400" y="179070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Apache/tomcat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38600" y="2628900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192.156.78.21:8080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3"/>
            <a:endCxn id="11" idx="2"/>
          </p:cNvCxnSpPr>
          <p:nvPr/>
        </p:nvCxnSpPr>
        <p:spPr>
          <a:xfrm>
            <a:off x="5867400" y="2209800"/>
            <a:ext cx="16002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418423" y="300990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Apache/tomcat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13623" y="3848100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192.156.78.22:8080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3"/>
            <a:endCxn id="11" idx="2"/>
          </p:cNvCxnSpPr>
          <p:nvPr/>
        </p:nvCxnSpPr>
        <p:spPr>
          <a:xfrm flipV="1">
            <a:off x="5942423" y="2781300"/>
            <a:ext cx="1525177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209800" y="247650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</a:t>
            </a:r>
          </a:p>
          <a:p>
            <a:pPr algn="ctr"/>
            <a:r>
              <a:rPr lang="en-US" dirty="0" smtClean="0"/>
              <a:t>Ha-proxy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57400" y="20955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192.156.78.23:80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057400" y="3314700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Backend: Round Robin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</a:t>
            </a:r>
            <a:r>
              <a:rPr lang="en-US" sz="1400" dirty="0" smtClean="0"/>
              <a:t>192.156.78.21:8080</a:t>
            </a:r>
          </a:p>
          <a:p>
            <a:r>
              <a:rPr lang="en-US" sz="1400" dirty="0" smtClean="0"/>
              <a:t>   192.156.78.22:8080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5" idx="3"/>
            <a:endCxn id="13" idx="1"/>
          </p:cNvCxnSpPr>
          <p:nvPr/>
        </p:nvCxnSpPr>
        <p:spPr>
          <a:xfrm flipV="1">
            <a:off x="3733800" y="2209800"/>
            <a:ext cx="609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3"/>
            <a:endCxn id="18" idx="1"/>
          </p:cNvCxnSpPr>
          <p:nvPr/>
        </p:nvCxnSpPr>
        <p:spPr>
          <a:xfrm>
            <a:off x="3733800" y="2895600"/>
            <a:ext cx="684623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2781300"/>
            <a:ext cx="1402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http://myapp:80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2" idx="3"/>
            <a:endCxn id="25" idx="1"/>
          </p:cNvCxnSpPr>
          <p:nvPr/>
        </p:nvCxnSpPr>
        <p:spPr>
          <a:xfrm flipV="1">
            <a:off x="1402307" y="2895600"/>
            <a:ext cx="807493" cy="39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2400" y="1181100"/>
            <a:ext cx="2568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Dns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myapp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192.156.78.23</a:t>
            </a:r>
            <a:r>
              <a:rPr lang="en-US" dirty="0" smtClean="0">
                <a:sym typeface="Wingdings" pitchFamily="2" charset="2"/>
              </a:rPr>
              <a:t>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0096" y="4835723"/>
            <a:ext cx="1402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http://myapp:80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3"/>
          </p:cNvCxnSpPr>
          <p:nvPr/>
        </p:nvCxnSpPr>
        <p:spPr>
          <a:xfrm>
            <a:off x="2082403" y="4989612"/>
            <a:ext cx="959893" cy="1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696" y="4686300"/>
            <a:ext cx="999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Dns</a:t>
            </a:r>
            <a:r>
              <a:rPr lang="en-US" sz="1400" dirty="0" smtClean="0"/>
              <a:t> lookup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3042296" y="4835723"/>
            <a:ext cx="1956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http://</a:t>
            </a:r>
            <a:r>
              <a:rPr lang="en-US" sz="1400" dirty="0" smtClean="0"/>
              <a:t>192.156.78.23</a:t>
            </a:r>
            <a:r>
              <a:rPr lang="en-US" sz="1400" dirty="0" smtClean="0"/>
              <a:t>:80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947296" y="4991100"/>
            <a:ext cx="959893" cy="1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71096" y="4610100"/>
            <a:ext cx="894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Lb lookup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937896" y="4838700"/>
            <a:ext cx="2139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http://</a:t>
            </a:r>
            <a:r>
              <a:rPr lang="en-US" sz="1400" dirty="0" smtClean="0"/>
              <a:t>192.156.78.21:8080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419100"/>
            <a:ext cx="5715000" cy="441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52800" y="419100"/>
            <a:ext cx="2054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Minikube</a:t>
            </a:r>
            <a:r>
              <a:rPr lang="en-US" sz="1400" dirty="0" smtClean="0"/>
              <a:t> 192.168.99.100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800100"/>
            <a:ext cx="14590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hw-svc</a:t>
            </a:r>
          </a:p>
          <a:p>
            <a:r>
              <a:rPr lang="en-US" sz="1400" dirty="0" smtClean="0"/>
              <a:t>EP</a:t>
            </a:r>
            <a:r>
              <a:rPr lang="en-US" sz="1400" dirty="0" smtClean="0"/>
              <a:t>: </a:t>
            </a:r>
            <a:r>
              <a:rPr lang="en-US" sz="1400" dirty="0" smtClean="0"/>
              <a:t>172.17.0.6</a:t>
            </a:r>
          </a:p>
          <a:p>
            <a:r>
              <a:rPr lang="en-US" sz="1400" dirty="0" smtClean="0"/>
              <a:t>TP: 80</a:t>
            </a:r>
          </a:p>
          <a:p>
            <a:r>
              <a:rPr lang="en-US" sz="1400" dirty="0" smtClean="0"/>
              <a:t>IP: </a:t>
            </a:r>
            <a:r>
              <a:rPr lang="en-US" sz="1400" dirty="0" smtClean="0"/>
              <a:t>10.110.144.92</a:t>
            </a:r>
          </a:p>
          <a:p>
            <a:r>
              <a:rPr lang="en-US" sz="1400" dirty="0" smtClean="0"/>
              <a:t>SP: 8888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7162800" y="2400300"/>
            <a:ext cx="16002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62800" y="22479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172.17.0.6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467600" y="3162300"/>
            <a:ext cx="1295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:80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12573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NP: 31001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  <a:endCxn id="4" idx="1"/>
          </p:cNvCxnSpPr>
          <p:nvPr/>
        </p:nvCxnSpPr>
        <p:spPr>
          <a:xfrm flipV="1">
            <a:off x="3896080" y="1384876"/>
            <a:ext cx="371120" cy="57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6" idx="0"/>
          </p:cNvCxnSpPr>
          <p:nvPr/>
        </p:nvCxnSpPr>
        <p:spPr>
          <a:xfrm>
            <a:off x="4996727" y="1969651"/>
            <a:ext cx="2754536" cy="278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419100"/>
            <a:ext cx="3493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Expose a port on the Node(opt)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balancing – </a:t>
            </a:r>
            <a:r>
              <a:rPr lang="en-US" dirty="0" err="1" smtClean="0"/>
              <a:t>FairScheduler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Name resolution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34000" y="2400300"/>
            <a:ext cx="16002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4000" y="22479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172.17.0.15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638800" y="3162300"/>
            <a:ext cx="1295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:80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2"/>
            <a:endCxn id="16" idx="0"/>
          </p:cNvCxnSpPr>
          <p:nvPr/>
        </p:nvCxnSpPr>
        <p:spPr>
          <a:xfrm>
            <a:off x="4996727" y="1969651"/>
            <a:ext cx="984245" cy="278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sosceles Triangle 21"/>
          <p:cNvSpPr/>
          <p:nvPr/>
        </p:nvSpPr>
        <p:spPr>
          <a:xfrm>
            <a:off x="838200" y="1028700"/>
            <a:ext cx="6096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505200" y="647700"/>
            <a:ext cx="2743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19600" y="342900"/>
            <a:ext cx="704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Master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3238500"/>
            <a:ext cx="20574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3600" y="3162300"/>
            <a:ext cx="20574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6863" y="4610100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4533900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70970" y="647700"/>
            <a:ext cx="67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docker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23570" y="3162300"/>
            <a:ext cx="67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docker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00200" y="3238500"/>
            <a:ext cx="67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docker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3238500"/>
            <a:ext cx="734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kubelet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0" y="3162300"/>
            <a:ext cx="734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kubelet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13968" y="952500"/>
            <a:ext cx="734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kubelet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8600" y="571500"/>
            <a:ext cx="1828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Kubectl</a:t>
            </a:r>
            <a:r>
              <a:rPr lang="en-US" dirty="0" smtClean="0"/>
              <a:t> apply –f dep.yml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5" idx="1"/>
          </p:cNvCxnSpPr>
          <p:nvPr/>
        </p:nvCxnSpPr>
        <p:spPr>
          <a:xfrm flipV="1">
            <a:off x="2057400" y="832366"/>
            <a:ext cx="2204857" cy="27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62257" y="647700"/>
            <a:ext cx="11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api</a:t>
            </a:r>
            <a:r>
              <a:rPr lang="en-US" dirty="0" smtClean="0"/>
              <a:t>-server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43200" y="800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81400" y="1257300"/>
            <a:ext cx="20267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Controller-manager</a:t>
            </a:r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dep</a:t>
            </a:r>
            <a:r>
              <a:rPr lang="en-US" sz="1200" dirty="0" smtClean="0"/>
              <a:t>, </a:t>
            </a:r>
            <a:r>
              <a:rPr lang="en-US" sz="1200" dirty="0" err="1" smtClean="0"/>
              <a:t>rc</a:t>
            </a:r>
            <a:r>
              <a:rPr lang="en-US" sz="1200" dirty="0" smtClean="0"/>
              <a:t>, </a:t>
            </a:r>
            <a:r>
              <a:rPr lang="en-US" sz="1200" dirty="0" err="1" smtClean="0"/>
              <a:t>rs</a:t>
            </a:r>
            <a:r>
              <a:rPr lang="en-US" sz="1200" dirty="0" smtClean="0"/>
              <a:t>, pod def)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2"/>
            <a:endCxn id="28" idx="0"/>
          </p:cNvCxnSpPr>
          <p:nvPr/>
        </p:nvCxnSpPr>
        <p:spPr>
          <a:xfrm flipH="1">
            <a:off x="4594787" y="1017032"/>
            <a:ext cx="241442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72000" y="876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24400" y="186690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8" idx="2"/>
            <a:endCxn id="32" idx="1"/>
          </p:cNvCxnSpPr>
          <p:nvPr/>
        </p:nvCxnSpPr>
        <p:spPr>
          <a:xfrm>
            <a:off x="4594787" y="1811298"/>
            <a:ext cx="129613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95800" y="1714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12" idx="0"/>
          </p:cNvCxnSpPr>
          <p:nvPr/>
        </p:nvCxnSpPr>
        <p:spPr>
          <a:xfrm>
            <a:off x="5410200" y="2174677"/>
            <a:ext cx="900616" cy="987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62600" y="2552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12" idx="3"/>
            <a:endCxn id="9" idx="1"/>
          </p:cNvCxnSpPr>
          <p:nvPr/>
        </p:nvCxnSpPr>
        <p:spPr>
          <a:xfrm>
            <a:off x="6678032" y="3316189"/>
            <a:ext cx="6455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08714" y="3089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9" idx="1"/>
          </p:cNvCxnSpPr>
          <p:nvPr/>
        </p:nvCxnSpPr>
        <p:spPr>
          <a:xfrm flipH="1">
            <a:off x="6477000" y="3316189"/>
            <a:ext cx="846570" cy="30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867400" y="3698677"/>
            <a:ext cx="914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6" idx="6"/>
            <a:endCxn id="9" idx="2"/>
          </p:cNvCxnSpPr>
          <p:nvPr/>
        </p:nvCxnSpPr>
        <p:spPr>
          <a:xfrm flipV="1">
            <a:off x="6781800" y="3470077"/>
            <a:ext cx="880485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629400" y="3329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37314" y="34817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9" idx="2"/>
          </p:cNvCxnSpPr>
          <p:nvPr/>
        </p:nvCxnSpPr>
        <p:spPr>
          <a:xfrm flipH="1">
            <a:off x="7620000" y="3470077"/>
            <a:ext cx="42285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086600" y="4079677"/>
            <a:ext cx="914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nginx</a:t>
            </a:r>
            <a:endParaRPr lang="en-US" dirty="0"/>
          </a:p>
        </p:txBody>
      </p:sp>
      <p:sp>
        <p:nvSpPr>
          <p:cNvPr id="54" name="Can 53"/>
          <p:cNvSpPr/>
          <p:nvPr/>
        </p:nvSpPr>
        <p:spPr>
          <a:xfrm>
            <a:off x="3505200" y="2019300"/>
            <a:ext cx="838200" cy="381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etcd</a:t>
            </a:r>
            <a:endParaRPr lang="en-US" dirty="0"/>
          </a:p>
        </p:txBody>
      </p:sp>
      <p:cxnSp>
        <p:nvCxnSpPr>
          <p:cNvPr id="56" name="Straight Arrow Connector 55"/>
          <p:cNvCxnSpPr>
            <a:endCxn id="54" idx="1"/>
          </p:cNvCxnSpPr>
          <p:nvPr/>
        </p:nvCxnSpPr>
        <p:spPr>
          <a:xfrm flipH="1">
            <a:off x="3924300" y="1790700"/>
            <a:ext cx="1905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657600" y="723900"/>
            <a:ext cx="2133600" cy="14478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5791200" y="1638300"/>
            <a:ext cx="1143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34200" y="14213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plane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4" idx="2"/>
          </p:cNvCxnSpPr>
          <p:nvPr/>
        </p:nvCxnSpPr>
        <p:spPr>
          <a:xfrm flipH="1">
            <a:off x="2819400" y="2209800"/>
            <a:ext cx="685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676400" y="2171700"/>
            <a:ext cx="121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Data-plane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505200" y="2628900"/>
            <a:ext cx="194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</a:t>
            </a:r>
            <a:r>
              <a:rPr lang="en-US" dirty="0" smtClean="0"/>
              <a:t>-hw : 20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66" name="Straight Arrow Connector 65"/>
          <p:cNvCxnSpPr>
            <a:endCxn id="11" idx="0"/>
          </p:cNvCxnSpPr>
          <p:nvPr/>
        </p:nvCxnSpPr>
        <p:spPr>
          <a:xfrm flipH="1">
            <a:off x="3262816" y="2171700"/>
            <a:ext cx="1994984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828800" y="4762500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Mctype</a:t>
            </a:r>
            <a:r>
              <a:rPr lang="en-US" dirty="0" smtClean="0"/>
              <a:t>=web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334000" y="461010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Mctype</a:t>
            </a:r>
            <a:r>
              <a:rPr lang="en-US" dirty="0" smtClean="0"/>
              <a:t>=db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495300"/>
            <a:ext cx="61722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90800" y="3009900"/>
            <a:ext cx="61722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90800" y="266700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Node1: 192.168.99.100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597523" y="2778323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Node2: 192.168.99.101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8100"/>
            <a:ext cx="254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Pod-pod communication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562100"/>
            <a:ext cx="1066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1104900"/>
            <a:ext cx="1926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ghost: 172.17.0.12</a:t>
            </a:r>
          </a:p>
          <a:p>
            <a:r>
              <a:rPr lang="en-US" dirty="0" smtClean="0"/>
              <a:t> 172.18.0.12:3306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72200" y="3631168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P2: 172.18.0.12:3306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90800" y="1562100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canal</a:t>
            </a:r>
          </a:p>
          <a:p>
            <a:r>
              <a:rPr lang="en-US" sz="1400" dirty="0" err="1" smtClean="0"/>
              <a:t>Kube</a:t>
            </a:r>
            <a:r>
              <a:rPr lang="en-US" sz="1400" dirty="0" smtClean="0"/>
              <a:t>-proxy</a:t>
            </a:r>
          </a:p>
          <a:p>
            <a:r>
              <a:rPr lang="en-US" sz="1400" dirty="0" smtClean="0"/>
              <a:t>172.18.0.0 next hop 192.168.99.101</a:t>
            </a:r>
          </a:p>
          <a:p>
            <a:r>
              <a:rPr lang="en-US" sz="1400" dirty="0" smtClean="0"/>
              <a:t>172.17.0.0 </a:t>
            </a:r>
            <a:r>
              <a:rPr lang="en-US" sz="1400" dirty="0" smtClean="0"/>
              <a:t>next hop </a:t>
            </a:r>
            <a:r>
              <a:rPr lang="en-US" sz="1400" dirty="0" smtClean="0"/>
              <a:t>192.168.99.100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990600" y="1181100"/>
            <a:ext cx="1828800" cy="3124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19200" y="1943100"/>
            <a:ext cx="14768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Mesh n/w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Flannel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Calico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Cloud-weave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590800" y="4076700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canal</a:t>
            </a:r>
          </a:p>
          <a:p>
            <a:r>
              <a:rPr lang="en-US" sz="1400" dirty="0" err="1" smtClean="0"/>
              <a:t>Kube</a:t>
            </a:r>
            <a:r>
              <a:rPr lang="en-US" sz="1400" dirty="0" smtClean="0"/>
              <a:t>-proxy</a:t>
            </a:r>
          </a:p>
          <a:p>
            <a:r>
              <a:rPr lang="en-US" sz="1400" dirty="0" smtClean="0"/>
              <a:t>172.18.0.0 next hop 192.168.99.101</a:t>
            </a:r>
          </a:p>
          <a:p>
            <a:r>
              <a:rPr lang="en-US" sz="1400" dirty="0" smtClean="0"/>
              <a:t>172.17.0.0 </a:t>
            </a:r>
            <a:r>
              <a:rPr lang="en-US" sz="1400" dirty="0" smtClean="0"/>
              <a:t>next hop </a:t>
            </a:r>
            <a:r>
              <a:rPr lang="en-US" sz="1400" dirty="0" smtClean="0"/>
              <a:t>192.168.99.100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0" idx="1"/>
            <a:endCxn id="4" idx="2"/>
          </p:cNvCxnSpPr>
          <p:nvPr/>
        </p:nvCxnSpPr>
        <p:spPr>
          <a:xfrm flipH="1" flipV="1">
            <a:off x="3539939" y="574477"/>
            <a:ext cx="2632261" cy="853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2" idx="0"/>
          </p:cNvCxnSpPr>
          <p:nvPr/>
        </p:nvCxnSpPr>
        <p:spPr>
          <a:xfrm>
            <a:off x="3539939" y="574477"/>
            <a:ext cx="651061" cy="987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86200" y="24765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11" idx="0"/>
          </p:cNvCxnSpPr>
          <p:nvPr/>
        </p:nvCxnSpPr>
        <p:spPr>
          <a:xfrm>
            <a:off x="3546662" y="3086100"/>
            <a:ext cx="3713336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90800" y="1028700"/>
            <a:ext cx="734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kubelet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67000" y="3009900"/>
            <a:ext cx="734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kubelet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2400" y="5078968"/>
            <a:ext cx="645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–swarm </a:t>
            </a:r>
            <a:r>
              <a:rPr lang="en-US" dirty="0" smtClean="0">
                <a:sym typeface="Wingdings" pitchFamily="2" charset="2"/>
              </a:rPr>
              <a:t> own mesh n/w </a:t>
            </a:r>
            <a:r>
              <a:rPr lang="en-US" dirty="0" err="1" smtClean="0">
                <a:sym typeface="Wingdings" pitchFamily="2" charset="2"/>
              </a:rPr>
              <a:t>inplementation</a:t>
            </a:r>
            <a:r>
              <a:rPr lang="en-US" dirty="0" smtClean="0">
                <a:sym typeface="Wingdings" pitchFamily="2" charset="2"/>
              </a:rPr>
              <a:t> called as overlay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838700"/>
            <a:ext cx="411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OS (windows: 6C, 6G) -2C, -2G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4305300"/>
            <a:ext cx="411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VMM(Virtual Box)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3241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-1C, -1G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 file</a:t>
            </a:r>
          </a:p>
          <a:p>
            <a:pPr algn="ctr"/>
            <a:r>
              <a:rPr lang="en-US" dirty="0" smtClean="0"/>
              <a:t>-1C, -1G</a:t>
            </a:r>
          </a:p>
          <a:p>
            <a:pPr algn="ctr"/>
            <a:r>
              <a:rPr lang="en-US" dirty="0" smtClean="0"/>
              <a:t>.5G, .5C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23241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-1C, -1G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-1C, -1G</a:t>
            </a:r>
          </a:p>
          <a:p>
            <a:pPr algn="ctr"/>
            <a:r>
              <a:rPr lang="en-US" dirty="0" smtClean="0"/>
              <a:t>.5G, .5C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0193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VM1: IP1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20193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 IP2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286000" y="32385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5295900"/>
            <a:ext cx="431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</a:t>
            </a:r>
            <a:r>
              <a:rPr lang="en-US" dirty="0" err="1" smtClean="0"/>
              <a:t>Filesystem</a:t>
            </a:r>
            <a:r>
              <a:rPr lang="en-US" dirty="0" smtClean="0"/>
              <a:t>, Process level, Network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74593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Speed: </a:t>
            </a:r>
            <a:r>
              <a:rPr lang="en-US" sz="1400" dirty="0" err="1" smtClean="0"/>
              <a:t>mins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Share-ability:  </a:t>
            </a:r>
            <a:r>
              <a:rPr lang="en-US" sz="1400" dirty="0" err="1" smtClean="0"/>
              <a:t>vmdk</a:t>
            </a:r>
            <a:r>
              <a:rPr lang="en-US" sz="1400" dirty="0" smtClean="0"/>
              <a:t>, </a:t>
            </a:r>
            <a:r>
              <a:rPr lang="en-US" sz="1400" dirty="0" err="1" smtClean="0"/>
              <a:t>iso</a:t>
            </a:r>
            <a:r>
              <a:rPr lang="en-US" sz="1400" dirty="0" smtClean="0"/>
              <a:t>, snapshots/checkpoints 1.6GB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Repeat-ability: </a:t>
            </a:r>
            <a:r>
              <a:rPr lang="en-US" sz="1400" dirty="0" err="1" smtClean="0"/>
              <a:t>runsheets</a:t>
            </a:r>
            <a:r>
              <a:rPr lang="en-US" sz="1400" dirty="0" smtClean="0"/>
              <a:t>, scripts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Bang-for-the-buck: limited, fragmented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10552066" y="68580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790066" y="22860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9561466" y="0"/>
            <a:ext cx="304800" cy="1600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028066" y="533400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1314066" y="129540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>
            <a:off x="12380866" y="152400"/>
            <a:ext cx="533400" cy="2209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457066" y="685800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fedora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90066" y="1790700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LxC</a:t>
            </a:r>
            <a:r>
              <a:rPr lang="en-US" dirty="0" smtClean="0"/>
              <a:t>: sandboxed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66266" y="2324100"/>
            <a:ext cx="37735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container spec</a:t>
            </a:r>
          </a:p>
          <a:p>
            <a:r>
              <a:rPr lang="en-US" dirty="0" smtClean="0"/>
              <a:t>	- </a:t>
            </a:r>
            <a:r>
              <a:rPr lang="en-US" dirty="0" err="1" smtClean="0"/>
              <a:t>manging</a:t>
            </a:r>
            <a:r>
              <a:rPr lang="en-US" dirty="0" smtClean="0"/>
              <a:t> these container 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– open source implementation</a:t>
            </a:r>
          </a:p>
          <a:p>
            <a:r>
              <a:rPr lang="en-US" dirty="0" smtClean="0"/>
              <a:t>Cloud foundry, </a:t>
            </a:r>
            <a:r>
              <a:rPr lang="en-US" dirty="0" err="1" smtClean="0"/>
              <a:t>aws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76800" y="4838700"/>
            <a:ext cx="411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OS (Linux: 6C, 6G) -2C, -2G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76800" y="4305300"/>
            <a:ext cx="411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-engine/</a:t>
            </a:r>
            <a:r>
              <a:rPr lang="en-US" dirty="0" err="1" smtClean="0"/>
              <a:t>docker</a:t>
            </a:r>
            <a:r>
              <a:rPr lang="en-US" dirty="0" smtClean="0"/>
              <a:t> daemon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953000" y="2247900"/>
            <a:ext cx="16002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r>
              <a:rPr lang="en-US" dirty="0" smtClean="0"/>
              <a:t>(</a:t>
            </a:r>
            <a:r>
              <a:rPr lang="en-US" dirty="0" err="1" smtClean="0"/>
              <a:t>ubuntu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-1C, -1G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00600" y="5295900"/>
            <a:ext cx="431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</a:t>
            </a:r>
            <a:r>
              <a:rPr lang="en-US" dirty="0" err="1" smtClean="0"/>
              <a:t>Filesystem</a:t>
            </a:r>
            <a:r>
              <a:rPr lang="en-US" dirty="0" smtClean="0"/>
              <a:t>, Process level, Network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57800" y="19431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 IP1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3" idx="1"/>
          </p:cNvCxnSpPr>
          <p:nvPr/>
        </p:nvCxnSpPr>
        <p:spPr>
          <a:xfrm flipH="1">
            <a:off x="5105400" y="2526881"/>
            <a:ext cx="81944" cy="23118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53200" y="2171700"/>
            <a:ext cx="17526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r>
              <a:rPr lang="en-US" dirty="0" smtClean="0"/>
              <a:t>(</a:t>
            </a:r>
            <a:r>
              <a:rPr lang="en-US" dirty="0" err="1" smtClean="0"/>
              <a:t>ubuntu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-1C, -1G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086600" y="18669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C2: IP2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0" y="3810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Speed: ms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Share-ability: images 110MB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Repeat-ability: code DSL </a:t>
            </a:r>
            <a:r>
              <a:rPr lang="en-US" sz="1400" dirty="0" err="1" smtClean="0"/>
              <a:t>Dockerfile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Bang-for-the-buck: High, not fragment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657600" y="1257300"/>
            <a:ext cx="339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Onprem</a:t>
            </a:r>
            <a:r>
              <a:rPr lang="en-US" dirty="0" smtClean="0"/>
              <a:t> &gt; VM &gt; </a:t>
            </a:r>
            <a:r>
              <a:rPr lang="en-US" dirty="0" err="1" smtClean="0"/>
              <a:t>docker</a:t>
            </a:r>
            <a:r>
              <a:rPr lang="en-US" dirty="0" smtClean="0"/>
              <a:t> containers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1430000" y="19050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495300"/>
            <a:ext cx="61722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0800" y="266700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Node1: 192.168.99.100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97523" y="2778323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Node2: 192.168.99.101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562100"/>
            <a:ext cx="1066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1104900"/>
            <a:ext cx="215559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ghost: 172.17.0.12</a:t>
            </a:r>
          </a:p>
          <a:p>
            <a:r>
              <a:rPr lang="en-US" sz="1400" dirty="0" smtClean="0"/>
              <a:t> 1. db-svc:8888</a:t>
            </a:r>
          </a:p>
          <a:p>
            <a:r>
              <a:rPr lang="en-US" sz="1400" dirty="0" smtClean="0"/>
              <a:t> 2. /etc/</a:t>
            </a:r>
            <a:r>
              <a:rPr lang="en-US" sz="1400" dirty="0" err="1" smtClean="0"/>
              <a:t>resolv.conf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3. talks to </a:t>
            </a:r>
            <a:r>
              <a:rPr lang="en-US" sz="1400" dirty="0" err="1" smtClean="0"/>
              <a:t>dns</a:t>
            </a:r>
            <a:r>
              <a:rPr lang="en-US" sz="1400" dirty="0" smtClean="0"/>
              <a:t> (</a:t>
            </a:r>
            <a:r>
              <a:rPr lang="en-US" sz="1400" dirty="0" smtClean="0"/>
              <a:t>10.96.0.10)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4. 10.110.144.92:8888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200" y="3631168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P2: 172.18.0.12:3306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1562100"/>
            <a:ext cx="3733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canal</a:t>
            </a:r>
          </a:p>
          <a:p>
            <a:r>
              <a:rPr lang="en-US" sz="1400" dirty="0" err="1" smtClean="0"/>
              <a:t>Kube</a:t>
            </a:r>
            <a:r>
              <a:rPr lang="en-US" sz="1400" dirty="0" smtClean="0"/>
              <a:t>-proxy</a:t>
            </a:r>
          </a:p>
          <a:p>
            <a:r>
              <a:rPr lang="en-US" sz="1400" dirty="0" smtClean="0"/>
              <a:t>172.18.0.0 next hop 192.168.99.101</a:t>
            </a:r>
          </a:p>
          <a:p>
            <a:r>
              <a:rPr lang="en-US" sz="1400" dirty="0" smtClean="0"/>
              <a:t>172.17.0.0 </a:t>
            </a:r>
            <a:r>
              <a:rPr lang="en-US" sz="1400" dirty="0" smtClean="0"/>
              <a:t>next hop </a:t>
            </a:r>
            <a:r>
              <a:rPr lang="en-US" sz="1400" dirty="0" smtClean="0"/>
              <a:t>192.168.99.100</a:t>
            </a:r>
          </a:p>
          <a:p>
            <a:r>
              <a:rPr lang="en-US" sz="1400" dirty="0" smtClean="0"/>
              <a:t>10.110.144.92:8888 </a:t>
            </a:r>
            <a:r>
              <a:rPr lang="en-US" sz="1400" dirty="0" smtClean="0">
                <a:sym typeface="Wingdings" pitchFamily="2" charset="2"/>
              </a:rPr>
              <a:t> </a:t>
            </a:r>
            <a:r>
              <a:rPr lang="en-US" sz="1400" dirty="0" smtClean="0"/>
              <a:t>172.18.0.12:3306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990600" y="1181100"/>
            <a:ext cx="1828800" cy="3124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19200" y="1943100"/>
            <a:ext cx="14768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Mesh n/w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Flannel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Calico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Cloud-weave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590800" y="4076700"/>
            <a:ext cx="3200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canal</a:t>
            </a:r>
          </a:p>
          <a:p>
            <a:r>
              <a:rPr lang="en-US" sz="1400" dirty="0" err="1" smtClean="0"/>
              <a:t>Kube</a:t>
            </a:r>
            <a:r>
              <a:rPr lang="en-US" sz="1400" dirty="0" smtClean="0"/>
              <a:t>-proxy</a:t>
            </a:r>
          </a:p>
          <a:p>
            <a:r>
              <a:rPr lang="en-US" sz="1400" dirty="0" smtClean="0"/>
              <a:t>172.18.0.0 next hop 192.168.99.101</a:t>
            </a:r>
          </a:p>
          <a:p>
            <a:r>
              <a:rPr lang="en-US" sz="1400" dirty="0" smtClean="0"/>
              <a:t>172.17.0.0 </a:t>
            </a:r>
            <a:r>
              <a:rPr lang="en-US" sz="1400" dirty="0" smtClean="0"/>
              <a:t>next hop </a:t>
            </a:r>
            <a:r>
              <a:rPr lang="en-US" sz="1400" dirty="0" smtClean="0"/>
              <a:t>192.168.99.100</a:t>
            </a:r>
          </a:p>
          <a:p>
            <a:r>
              <a:rPr lang="en-US" sz="1400" dirty="0" smtClean="0"/>
              <a:t>10.110.144.92:8888 </a:t>
            </a:r>
            <a:r>
              <a:rPr lang="en-US" sz="1400" dirty="0" smtClean="0">
                <a:sym typeface="Wingdings" pitchFamily="2" charset="2"/>
              </a:rPr>
              <a:t> </a:t>
            </a:r>
            <a:r>
              <a:rPr lang="en-US" sz="1400" dirty="0" smtClean="0"/>
              <a:t>172.18.0.12:3306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90800" y="1028700"/>
            <a:ext cx="734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kubelet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67000" y="3009900"/>
            <a:ext cx="734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kubelet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67000" y="3009900"/>
            <a:ext cx="61722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8534400" y="1943100"/>
            <a:ext cx="1752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Dns</a:t>
            </a:r>
            <a:endParaRPr lang="en-US" sz="1200" dirty="0" smtClean="0"/>
          </a:p>
          <a:p>
            <a:pPr algn="ctr"/>
            <a:r>
              <a:rPr lang="en-US" sz="1400" dirty="0" smtClean="0"/>
              <a:t>db-svc:</a:t>
            </a:r>
            <a:r>
              <a:rPr lang="en-US" sz="1400" dirty="0" smtClean="0"/>
              <a:t> </a:t>
            </a:r>
            <a:r>
              <a:rPr lang="en-US" sz="1400" dirty="0" smtClean="0"/>
              <a:t>10.110.144.92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315200" y="19431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391400" y="20955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3" idx="2"/>
          </p:cNvCxnSpPr>
          <p:nvPr/>
        </p:nvCxnSpPr>
        <p:spPr>
          <a:xfrm flipH="1" flipV="1">
            <a:off x="3539939" y="574477"/>
            <a:ext cx="2632261" cy="159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76800" y="1257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752600" y="571500"/>
            <a:ext cx="1676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67000" y="647700"/>
            <a:ext cx="990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43395" y="723900"/>
            <a:ext cx="1321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7.Inflight snagging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00" y="419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33800" y="148590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8. Convert it to 172.18.0.12:3306</a:t>
            </a:r>
          </a:p>
          <a:p>
            <a:r>
              <a:rPr lang="en-US" sz="1400" dirty="0" smtClean="0"/>
              <a:t>9. Pod – Pod communication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8" idx="2"/>
          </p:cNvCxnSpPr>
          <p:nvPr/>
        </p:nvCxnSpPr>
        <p:spPr>
          <a:xfrm flipH="1">
            <a:off x="4457700" y="1943100"/>
            <a:ext cx="1028700" cy="1065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7" idx="0"/>
          </p:cNvCxnSpPr>
          <p:nvPr/>
        </p:nvCxnSpPr>
        <p:spPr>
          <a:xfrm>
            <a:off x="4419600" y="3162300"/>
            <a:ext cx="2620787" cy="46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647700"/>
            <a:ext cx="73914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28800" y="7239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4914900"/>
            <a:ext cx="487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 (VMM)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1257300"/>
            <a:ext cx="49530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2800" y="1257300"/>
            <a:ext cx="474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192.168.99.104 (Linux – boot2docker)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3618727" y="2057400"/>
            <a:ext cx="153173" cy="819197"/>
          </a:xfrm>
          <a:custGeom>
            <a:avLst/>
            <a:gdLst>
              <a:gd name="connsiteX0" fmla="*/ 27443 w 153173"/>
              <a:gd name="connsiteY0" fmla="*/ 0 h 819197"/>
              <a:gd name="connsiteX1" fmla="*/ 50303 w 153173"/>
              <a:gd name="connsiteY1" fmla="*/ 205740 h 819197"/>
              <a:gd name="connsiteX2" fmla="*/ 153173 w 153173"/>
              <a:gd name="connsiteY2" fmla="*/ 240030 h 819197"/>
              <a:gd name="connsiteX3" fmla="*/ 130313 w 153173"/>
              <a:gd name="connsiteY3" fmla="*/ 342900 h 819197"/>
              <a:gd name="connsiteX4" fmla="*/ 73163 w 153173"/>
              <a:gd name="connsiteY4" fmla="*/ 457200 h 819197"/>
              <a:gd name="connsiteX5" fmla="*/ 107453 w 153173"/>
              <a:gd name="connsiteY5" fmla="*/ 708660 h 819197"/>
              <a:gd name="connsiteX6" fmla="*/ 130313 w 153173"/>
              <a:gd name="connsiteY6" fmla="*/ 765810 h 81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173" h="819197">
                <a:moveTo>
                  <a:pt x="27443" y="0"/>
                </a:moveTo>
                <a:cubicBezTo>
                  <a:pt x="16628" y="86516"/>
                  <a:pt x="0" y="119507"/>
                  <a:pt x="50303" y="205740"/>
                </a:cubicBezTo>
                <a:cubicBezTo>
                  <a:pt x="62803" y="227169"/>
                  <a:pt x="137003" y="236796"/>
                  <a:pt x="153173" y="240030"/>
                </a:cubicBezTo>
                <a:cubicBezTo>
                  <a:pt x="148783" y="266370"/>
                  <a:pt x="144382" y="314762"/>
                  <a:pt x="130313" y="342900"/>
                </a:cubicBezTo>
                <a:cubicBezTo>
                  <a:pt x="65691" y="472144"/>
                  <a:pt x="99376" y="378561"/>
                  <a:pt x="73163" y="457200"/>
                </a:cubicBezTo>
                <a:cubicBezTo>
                  <a:pt x="80199" y="513484"/>
                  <a:pt x="99680" y="673683"/>
                  <a:pt x="107453" y="708660"/>
                </a:cubicBezTo>
                <a:cubicBezTo>
                  <a:pt x="132017" y="819197"/>
                  <a:pt x="130313" y="723610"/>
                  <a:pt x="130313" y="76581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7600" y="21717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84127" y="3543300"/>
            <a:ext cx="3169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dirty="0" err="1" smtClean="0"/>
              <a:t>docker</a:t>
            </a:r>
            <a:r>
              <a:rPr lang="en-US" dirty="0" smtClean="0"/>
              <a:t> version</a:t>
            </a:r>
          </a:p>
          <a:p>
            <a:pPr>
              <a:buFont typeface="Wingdings"/>
              <a:buChar char="Ø"/>
            </a:pPr>
            <a:r>
              <a:rPr lang="en-US" dirty="0" err="1" smtClean="0"/>
              <a:t>docker</a:t>
            </a:r>
            <a:r>
              <a:rPr lang="en-US" dirty="0" smtClean="0"/>
              <a:t> image pull </a:t>
            </a:r>
            <a:r>
              <a:rPr lang="en-US" dirty="0" err="1" smtClean="0"/>
              <a:t>nginx</a:t>
            </a:r>
            <a:endParaRPr lang="en-US" dirty="0" smtClean="0"/>
          </a:p>
          <a:p>
            <a:pPr>
              <a:buFont typeface="Wingdings"/>
              <a:buChar char="Ø"/>
            </a:pPr>
            <a:r>
              <a:rPr lang="en-US" dirty="0" err="1" smtClean="0"/>
              <a:t>docker</a:t>
            </a:r>
            <a:r>
              <a:rPr lang="en-US" dirty="0" smtClean="0"/>
              <a:t> container run –d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8" idx="2"/>
          </p:cNvCxnSpPr>
          <p:nvPr/>
        </p:nvCxnSpPr>
        <p:spPr>
          <a:xfrm flipV="1">
            <a:off x="4114800" y="2541032"/>
            <a:ext cx="11358" cy="1078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/>
          <p:cNvSpPr/>
          <p:nvPr/>
        </p:nvSpPr>
        <p:spPr>
          <a:xfrm>
            <a:off x="0" y="114300"/>
            <a:ext cx="1981200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Hub.docker.com</a:t>
            </a:r>
          </a:p>
          <a:p>
            <a:pPr algn="ctr"/>
            <a:r>
              <a:rPr lang="en-US" sz="1600" dirty="0" err="1" smtClean="0"/>
              <a:t>nginx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886200" y="2476500"/>
            <a:ext cx="1524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1"/>
          </p:cNvCxnSpPr>
          <p:nvPr/>
        </p:nvCxnSpPr>
        <p:spPr>
          <a:xfrm flipH="1" flipV="1">
            <a:off x="990600" y="875489"/>
            <a:ext cx="2971800" cy="1448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447800" y="800100"/>
            <a:ext cx="36576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486400" y="19431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Local cache</a:t>
            </a:r>
          </a:p>
          <a:p>
            <a:pPr algn="ctr"/>
            <a:r>
              <a:rPr lang="en-US" sz="1200" dirty="0" err="1" smtClean="0"/>
              <a:t>nginx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5181600" y="1787723"/>
            <a:ext cx="18034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/image</a:t>
            </a:r>
            <a:endParaRPr lang="en-US" sz="1400" dirty="0"/>
          </a:p>
        </p:txBody>
      </p:sp>
      <p:sp>
        <p:nvSpPr>
          <p:cNvPr id="22" name="Oval 21"/>
          <p:cNvSpPr/>
          <p:nvPr/>
        </p:nvSpPr>
        <p:spPr>
          <a:xfrm>
            <a:off x="6934200" y="2781300"/>
            <a:ext cx="1828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"172.17.0.17“:80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22" idx="2"/>
          </p:cNvCxnSpPr>
          <p:nvPr/>
        </p:nvCxnSpPr>
        <p:spPr>
          <a:xfrm>
            <a:off x="4191000" y="2476500"/>
            <a:ext cx="2743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39000" y="4076700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13f158a563b8</a:t>
            </a:r>
            <a:endParaRPr lang="en-US" dirty="0"/>
          </a:p>
        </p:txBody>
      </p:sp>
      <p:sp>
        <p:nvSpPr>
          <p:cNvPr id="27" name="Cloud 26"/>
          <p:cNvSpPr/>
          <p:nvPr/>
        </p:nvSpPr>
        <p:spPr>
          <a:xfrm>
            <a:off x="4495800" y="2324100"/>
            <a:ext cx="4648200" cy="2362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38200" y="369570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ping 172.17.0.17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 flipV="1">
            <a:off x="2587397" y="3619500"/>
            <a:ext cx="460603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67000" y="35433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9600" y="4381500"/>
            <a:ext cx="2514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5800" y="4457700"/>
            <a:ext cx="2362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192.168.99.104:8383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743200" y="27813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8383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4" idx="2"/>
          </p:cNvCxnSpPr>
          <p:nvPr/>
        </p:nvCxnSpPr>
        <p:spPr>
          <a:xfrm flipV="1">
            <a:off x="2514600" y="3150632"/>
            <a:ext cx="554972" cy="123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3"/>
            <a:endCxn id="39" idx="3"/>
          </p:cNvCxnSpPr>
          <p:nvPr/>
        </p:nvCxnSpPr>
        <p:spPr>
          <a:xfrm flipV="1">
            <a:off x="3395943" y="2656634"/>
            <a:ext cx="4034679" cy="30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162800" y="1485900"/>
            <a:ext cx="1828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"172.17.0.18“:80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800100"/>
            <a:ext cx="133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Image-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447800" y="952500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52600" y="723900"/>
            <a:ext cx="2118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docker</a:t>
            </a:r>
            <a:r>
              <a:rPr lang="en-US" sz="1400" i="1" dirty="0" smtClean="0"/>
              <a:t> container run </a:t>
            </a:r>
            <a:r>
              <a:rPr lang="en-US" sz="1400" i="1" dirty="0" err="1" smtClean="0"/>
              <a:t>nginx</a:t>
            </a:r>
            <a:endParaRPr lang="en-US" sz="1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800100"/>
            <a:ext cx="265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- 968b6fb620b8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57150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running</a:t>
            </a:r>
            <a:endParaRPr lang="en-US" dirty="0"/>
          </a:p>
        </p:txBody>
      </p:sp>
      <p:cxnSp>
        <p:nvCxnSpPr>
          <p:cNvPr id="10" name="Elbow Connector 9"/>
          <p:cNvCxnSpPr>
            <a:stCxn id="7" idx="2"/>
            <a:endCxn id="12" idx="3"/>
          </p:cNvCxnSpPr>
          <p:nvPr/>
        </p:nvCxnSpPr>
        <p:spPr>
          <a:xfrm rot="5400000">
            <a:off x="4021587" y="1785029"/>
            <a:ext cx="2875002" cy="16438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76800" y="1333500"/>
            <a:ext cx="2464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docker</a:t>
            </a:r>
            <a:r>
              <a:rPr lang="en-US" sz="1200" i="1" dirty="0" smtClean="0"/>
              <a:t> container stop 968b6fb620b8</a:t>
            </a:r>
            <a:endParaRPr lang="en-US" sz="12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3859768"/>
            <a:ext cx="265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- 968b6fb620b8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81200" y="3631168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stopped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52600" y="2095500"/>
            <a:ext cx="2490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docker</a:t>
            </a:r>
            <a:r>
              <a:rPr lang="en-US" sz="1200" i="1" dirty="0" smtClean="0"/>
              <a:t> container start 968b6fb620b8</a:t>
            </a:r>
            <a:endParaRPr lang="en-US" sz="1200" i="1" dirty="0"/>
          </a:p>
        </p:txBody>
      </p:sp>
      <p:cxnSp>
        <p:nvCxnSpPr>
          <p:cNvPr id="17" name="Shape 16"/>
          <p:cNvCxnSpPr>
            <a:stCxn id="12" idx="0"/>
            <a:endCxn id="7" idx="1"/>
          </p:cNvCxnSpPr>
          <p:nvPr/>
        </p:nvCxnSpPr>
        <p:spPr>
          <a:xfrm rot="5400000" flipH="1" flipV="1">
            <a:off x="2693595" y="1600363"/>
            <a:ext cx="2875002" cy="16438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67600" y="1409700"/>
            <a:ext cx="2503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docker</a:t>
            </a:r>
            <a:r>
              <a:rPr lang="en-US" sz="1200" i="1" dirty="0" smtClean="0"/>
              <a:t> container </a:t>
            </a:r>
            <a:r>
              <a:rPr lang="en-US" sz="1200" i="1" dirty="0" err="1" smtClean="0"/>
              <a:t>rm</a:t>
            </a:r>
            <a:r>
              <a:rPr lang="en-US" sz="1200" i="1" dirty="0" smtClean="0"/>
              <a:t> -f 968b6fb620b8</a:t>
            </a:r>
            <a:endParaRPr lang="en-US" sz="12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772400" y="49149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21" name="Shape 20"/>
          <p:cNvCxnSpPr>
            <a:stCxn id="7" idx="3"/>
            <a:endCxn id="19" idx="0"/>
          </p:cNvCxnSpPr>
          <p:nvPr/>
        </p:nvCxnSpPr>
        <p:spPr>
          <a:xfrm>
            <a:off x="7608983" y="984766"/>
            <a:ext cx="430478" cy="39301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71800" y="4637901"/>
            <a:ext cx="2503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docker</a:t>
            </a:r>
            <a:r>
              <a:rPr lang="en-US" sz="1200" i="1" dirty="0" smtClean="0"/>
              <a:t> container </a:t>
            </a:r>
            <a:r>
              <a:rPr lang="en-US" sz="1200" i="1" dirty="0" err="1" smtClean="0"/>
              <a:t>rm</a:t>
            </a:r>
            <a:r>
              <a:rPr lang="en-US" sz="1200" i="1" dirty="0" smtClean="0"/>
              <a:t>  968b6fb620b8</a:t>
            </a:r>
            <a:endParaRPr lang="en-US" sz="1200" i="1" dirty="0"/>
          </a:p>
        </p:txBody>
      </p:sp>
      <p:cxnSp>
        <p:nvCxnSpPr>
          <p:cNvPr id="24" name="Shape 23"/>
          <p:cNvCxnSpPr>
            <a:stCxn id="12" idx="2"/>
            <a:endCxn id="19" idx="1"/>
          </p:cNvCxnSpPr>
          <p:nvPr/>
        </p:nvCxnSpPr>
        <p:spPr>
          <a:xfrm rot="16200000" flipH="1">
            <a:off x="5105563" y="2432729"/>
            <a:ext cx="870466" cy="44632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/>
          <p:cNvSpPr/>
          <p:nvPr/>
        </p:nvSpPr>
        <p:spPr>
          <a:xfrm>
            <a:off x="1828800" y="0"/>
            <a:ext cx="1981200" cy="419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263723"/>
            <a:ext cx="1907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docker</a:t>
            </a:r>
            <a:r>
              <a:rPr lang="en-US" sz="1400" i="1" dirty="0" smtClean="0"/>
              <a:t> image pull </a:t>
            </a:r>
            <a:r>
              <a:rPr lang="en-US" sz="1400" i="1" dirty="0" err="1" smtClean="0"/>
              <a:t>nginx</a:t>
            </a:r>
            <a:endParaRPr lang="en-US" sz="1400" i="1" dirty="0"/>
          </a:p>
        </p:txBody>
      </p:sp>
      <p:cxnSp>
        <p:nvCxnSpPr>
          <p:cNvPr id="28" name="Shape 27"/>
          <p:cNvCxnSpPr>
            <a:stCxn id="25" idx="2"/>
            <a:endCxn id="2" idx="0"/>
          </p:cNvCxnSpPr>
          <p:nvPr/>
        </p:nvCxnSpPr>
        <p:spPr>
          <a:xfrm rot="10800000" flipV="1">
            <a:off x="742793" y="209550"/>
            <a:ext cx="1092152" cy="5905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800100"/>
            <a:ext cx="6629400" cy="533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57400" y="95250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Windows/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0" y="876300"/>
            <a:ext cx="1371600" cy="685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48200" y="21717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81200" y="3009900"/>
            <a:ext cx="601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minikube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r>
              <a:rPr lang="en-US" dirty="0" smtClean="0"/>
              <a:t>	1. downloads </a:t>
            </a:r>
            <a:r>
              <a:rPr lang="en-US" dirty="0" err="1" smtClean="0"/>
              <a:t>iso</a:t>
            </a:r>
            <a:r>
              <a:rPr lang="en-US" dirty="0" smtClean="0"/>
              <a:t> boot2docker.iso</a:t>
            </a:r>
          </a:p>
          <a:p>
            <a:r>
              <a:rPr lang="en-US" dirty="0" smtClean="0"/>
              <a:t>	2. talks to virtual box</a:t>
            </a:r>
          </a:p>
          <a:p>
            <a:r>
              <a:rPr lang="en-US" dirty="0" smtClean="0"/>
              <a:t>	3. bring up a VM called </a:t>
            </a:r>
            <a:r>
              <a:rPr lang="en-US" dirty="0" err="1" smtClean="0"/>
              <a:t>minikube</a:t>
            </a:r>
            <a:endParaRPr lang="en-US" dirty="0" smtClean="0"/>
          </a:p>
          <a:p>
            <a:r>
              <a:rPr lang="en-US" dirty="0" smtClean="0"/>
              <a:t>	4. logs into </a:t>
            </a:r>
            <a:r>
              <a:rPr lang="en-US" dirty="0" err="1" smtClean="0"/>
              <a:t>miniube</a:t>
            </a:r>
            <a:r>
              <a:rPr lang="en-US" dirty="0" smtClean="0"/>
              <a:t> VM</a:t>
            </a:r>
          </a:p>
          <a:p>
            <a:r>
              <a:rPr lang="en-US" dirty="0" smtClean="0"/>
              <a:t>	5. goes out to internet and downloads </a:t>
            </a:r>
            <a:r>
              <a:rPr lang="en-US" dirty="0" err="1" smtClean="0"/>
              <a:t>localkube</a:t>
            </a:r>
            <a:endParaRPr lang="en-US" dirty="0" smtClean="0"/>
          </a:p>
          <a:p>
            <a:r>
              <a:rPr lang="en-US" dirty="0" smtClean="0"/>
              <a:t>	6. installs </a:t>
            </a:r>
            <a:r>
              <a:rPr lang="en-US" dirty="0" err="1" smtClean="0"/>
              <a:t>localkube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334000" y="2552700"/>
            <a:ext cx="4572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19600" y="952500"/>
            <a:ext cx="2133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Minikube</a:t>
            </a:r>
            <a:r>
              <a:rPr lang="en-US" dirty="0" smtClean="0"/>
              <a:t> VM</a:t>
            </a:r>
          </a:p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495800" y="2095500"/>
            <a:ext cx="1524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</p:cNvCxnSpPr>
          <p:nvPr/>
        </p:nvCxnSpPr>
        <p:spPr>
          <a:xfrm flipH="1">
            <a:off x="1066800" y="1485900"/>
            <a:ext cx="335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19200" y="1409700"/>
            <a:ext cx="3200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991100"/>
            <a:ext cx="426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(Windows/</a:t>
            </a:r>
            <a:r>
              <a:rPr lang="en-US" dirty="0" err="1" smtClean="0"/>
              <a:t>MacOS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4457700"/>
            <a:ext cx="426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 (</a:t>
            </a:r>
            <a:r>
              <a:rPr lang="en-US" dirty="0" err="1" smtClean="0"/>
              <a:t>VirtualBox</a:t>
            </a:r>
            <a:r>
              <a:rPr lang="en-US" dirty="0" smtClean="0"/>
              <a:t>, Hyper-V, </a:t>
            </a:r>
            <a:r>
              <a:rPr lang="en-US" dirty="0" err="1" smtClean="0"/>
              <a:t>vmware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781300"/>
            <a:ext cx="1524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476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VM1: IP1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9800" y="2781300"/>
            <a:ext cx="1524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89933" y="241196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 IP2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5372100"/>
            <a:ext cx="389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File System, Network, Process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905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1.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9600" y="342900"/>
            <a:ext cx="41910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19600" y="4914900"/>
            <a:ext cx="419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4629150" y="708660"/>
            <a:ext cx="102870" cy="960120"/>
          </a:xfrm>
          <a:custGeom>
            <a:avLst/>
            <a:gdLst>
              <a:gd name="connsiteX0" fmla="*/ 0 w 102870"/>
              <a:gd name="connsiteY0" fmla="*/ 0 h 960120"/>
              <a:gd name="connsiteX1" fmla="*/ 22860 w 102870"/>
              <a:gd name="connsiteY1" fmla="*/ 228600 h 960120"/>
              <a:gd name="connsiteX2" fmla="*/ 57150 w 102870"/>
              <a:gd name="connsiteY2" fmla="*/ 262890 h 960120"/>
              <a:gd name="connsiteX3" fmla="*/ 102870 w 102870"/>
              <a:gd name="connsiteY3" fmla="*/ 331470 h 960120"/>
              <a:gd name="connsiteX4" fmla="*/ 91440 w 102870"/>
              <a:gd name="connsiteY4" fmla="*/ 765810 h 960120"/>
              <a:gd name="connsiteX5" fmla="*/ 80010 w 102870"/>
              <a:gd name="connsiteY5" fmla="*/ 800100 h 960120"/>
              <a:gd name="connsiteX6" fmla="*/ 91440 w 102870"/>
              <a:gd name="connsiteY6" fmla="*/ 845820 h 960120"/>
              <a:gd name="connsiteX7" fmla="*/ 91440 w 102870"/>
              <a:gd name="connsiteY7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870" h="960120">
                <a:moveTo>
                  <a:pt x="0" y="0"/>
                </a:moveTo>
                <a:cubicBezTo>
                  <a:pt x="7620" y="76200"/>
                  <a:pt x="6592" y="153768"/>
                  <a:pt x="22860" y="228600"/>
                </a:cubicBezTo>
                <a:cubicBezTo>
                  <a:pt x="26294" y="244396"/>
                  <a:pt x="47226" y="250131"/>
                  <a:pt x="57150" y="262890"/>
                </a:cubicBezTo>
                <a:cubicBezTo>
                  <a:pt x="74018" y="284577"/>
                  <a:pt x="102870" y="331470"/>
                  <a:pt x="102870" y="331470"/>
                </a:cubicBezTo>
                <a:cubicBezTo>
                  <a:pt x="99060" y="476250"/>
                  <a:pt x="98496" y="621152"/>
                  <a:pt x="91440" y="765810"/>
                </a:cubicBezTo>
                <a:cubicBezTo>
                  <a:pt x="90853" y="777844"/>
                  <a:pt x="80010" y="788052"/>
                  <a:pt x="80010" y="800100"/>
                </a:cubicBezTo>
                <a:cubicBezTo>
                  <a:pt x="80010" y="815809"/>
                  <a:pt x="90321" y="830151"/>
                  <a:pt x="91440" y="845820"/>
                </a:cubicBezTo>
                <a:cubicBezTo>
                  <a:pt x="94155" y="883823"/>
                  <a:pt x="91440" y="922020"/>
                  <a:pt x="91440" y="96012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48200" y="10287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86600" y="2324100"/>
            <a:ext cx="1447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image cache</a:t>
            </a:r>
          </a:p>
          <a:p>
            <a:pPr algn="ctr"/>
            <a:r>
              <a:rPr lang="en-US" dirty="0" err="1" smtClean="0"/>
              <a:t>Nginx</a:t>
            </a:r>
            <a:endParaRPr lang="en-US" dirty="0" smtClean="0"/>
          </a:p>
          <a:p>
            <a:pPr algn="ctr"/>
            <a:r>
              <a:rPr lang="en-US" dirty="0" err="1" smtClean="0"/>
              <a:t>n</a:t>
            </a:r>
            <a:r>
              <a:rPr lang="en-US" dirty="0" err="1" smtClean="0"/>
              <a:t>ginx</a:t>
            </a:r>
            <a:r>
              <a:rPr lang="en-US" dirty="0" smtClean="0"/>
              <a:t>-code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629400" y="8763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</a:p>
          <a:p>
            <a:pPr algn="ctr"/>
            <a:r>
              <a:rPr lang="en-US" dirty="0" smtClean="0"/>
              <a:t>172.17.0.14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3543300"/>
            <a:ext cx="3343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smtClean="0"/>
              <a:t>$ ping 172.17.0.14 </a:t>
            </a:r>
            <a:r>
              <a:rPr lang="en-US" dirty="0" smtClean="0">
                <a:sym typeface="Wingdings" pitchFamily="2" charset="2"/>
              </a:rPr>
              <a:t> will work</a:t>
            </a:r>
          </a:p>
          <a:p>
            <a:r>
              <a:rPr lang="en-US" dirty="0" smtClean="0">
                <a:sym typeface="Wingdings" pitchFamily="2" charset="2"/>
              </a:rPr>
              <a:t>$ curl 172.17.0.14:80  will work</a:t>
            </a:r>
          </a:p>
          <a:p>
            <a:r>
              <a:rPr lang="en-US" dirty="0" smtClean="0"/>
              <a:t>$ d cont commit &lt;id&gt; </a:t>
            </a:r>
            <a:r>
              <a:rPr lang="en-US" dirty="0" err="1" smtClean="0"/>
              <a:t>nginx</a:t>
            </a:r>
            <a:r>
              <a:rPr lang="en-US" dirty="0" smtClean="0"/>
              <a:t>-code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2019300"/>
            <a:ext cx="211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Docker0 : 172.17.0.1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0"/>
            <a:ext cx="8686800" cy="552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19600" y="342900"/>
            <a:ext cx="307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VM : 192.168.99.100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1562100"/>
            <a:ext cx="141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Adapter #11</a:t>
            </a:r>
          </a:p>
          <a:p>
            <a:r>
              <a:rPr lang="en-US" dirty="0" smtClean="0"/>
              <a:t>192.168.99.1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2857500"/>
            <a:ext cx="3361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Ping 192.168.99.100 -- &gt; will work</a:t>
            </a:r>
          </a:p>
          <a:p>
            <a:r>
              <a:rPr lang="en-US" dirty="0" smtClean="0"/>
              <a:t>Ping 172.17.0.14 </a:t>
            </a:r>
            <a:r>
              <a:rPr lang="en-US" dirty="0" smtClean="0">
                <a:sym typeface="Wingdings" pitchFamily="2" charset="2"/>
              </a:rPr>
              <a:t> will not work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5" name="Straight Arrow Connector 14"/>
          <p:cNvCxnSpPr>
            <a:stCxn id="13" idx="0"/>
            <a:endCxn id="12" idx="2"/>
          </p:cNvCxnSpPr>
          <p:nvPr/>
        </p:nvCxnSpPr>
        <p:spPr>
          <a:xfrm flipH="1" flipV="1">
            <a:off x="1086482" y="2208431"/>
            <a:ext cx="975171" cy="649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1" idx="1"/>
          </p:cNvCxnSpPr>
          <p:nvPr/>
        </p:nvCxnSpPr>
        <p:spPr>
          <a:xfrm flipV="1">
            <a:off x="1791964" y="527566"/>
            <a:ext cx="2627636" cy="135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791200" y="2324100"/>
            <a:ext cx="762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3"/>
          </p:cNvCxnSpPr>
          <p:nvPr/>
        </p:nvCxnSpPr>
        <p:spPr>
          <a:xfrm flipV="1">
            <a:off x="5943600" y="1461667"/>
            <a:ext cx="953622" cy="633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1000" y="3771900"/>
            <a:ext cx="34290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57200" y="3848100"/>
            <a:ext cx="3276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192.168.99.100:8080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114300"/>
            <a:ext cx="205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/ 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38600" y="179070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8080:80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  <a:endCxn id="7" idx="2"/>
          </p:cNvCxnSpPr>
          <p:nvPr/>
        </p:nvCxnSpPr>
        <p:spPr>
          <a:xfrm flipV="1">
            <a:off x="4987899" y="1219200"/>
            <a:ext cx="1641501" cy="756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7" idx="1"/>
          </p:cNvCxnSpPr>
          <p:nvPr/>
        </p:nvCxnSpPr>
        <p:spPr>
          <a:xfrm flipV="1">
            <a:off x="3124200" y="1975366"/>
            <a:ext cx="914400" cy="1872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781800" y="16383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</a:p>
          <a:p>
            <a:pPr algn="ctr"/>
            <a:r>
              <a:rPr lang="en-US" dirty="0" smtClean="0"/>
              <a:t>172.17.0.14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152900"/>
            <a:ext cx="411616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Installed </a:t>
            </a:r>
            <a:r>
              <a:rPr lang="en-US" dirty="0" err="1" smtClean="0"/>
              <a:t>nginx</a:t>
            </a:r>
            <a:r>
              <a:rPr lang="en-US" dirty="0" smtClean="0"/>
              <a:t> 54 MB RO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3314700"/>
            <a:ext cx="4114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Ping and </a:t>
            </a:r>
            <a:r>
              <a:rPr lang="en-US" dirty="0" err="1" smtClean="0"/>
              <a:t>mypagehtml</a:t>
            </a:r>
            <a:r>
              <a:rPr lang="en-US" dirty="0" smtClean="0"/>
              <a:t>  RO 19 MB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4914900"/>
            <a:ext cx="411616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Debian</a:t>
            </a:r>
            <a:r>
              <a:rPr lang="en-US" dirty="0" smtClean="0"/>
              <a:t> 55MB RO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4572000" y="4914900"/>
            <a:ext cx="1524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514350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Debian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4953000" y="4076700"/>
            <a:ext cx="152400" cy="16383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05400" y="46863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5715000" y="3238500"/>
            <a:ext cx="228600" cy="2476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67400" y="4305300"/>
            <a:ext cx="121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dirty="0" err="1" smtClean="0"/>
              <a:t>ginx</a:t>
            </a:r>
            <a:r>
              <a:rPr lang="en-US" dirty="0" smtClean="0"/>
              <a:t>-code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342900"/>
            <a:ext cx="194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Unified File system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00" y="304800"/>
            <a:ext cx="5486400" cy="5067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24200" y="3048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181600" y="876300"/>
            <a:ext cx="3124200" cy="2209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1485900"/>
            <a:ext cx="2751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Apache</a:t>
            </a:r>
          </a:p>
          <a:p>
            <a:r>
              <a:rPr lang="en-US" dirty="0" smtClean="0"/>
              <a:t>	</a:t>
            </a: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/log/apache2</a:t>
            </a:r>
          </a:p>
          <a:p>
            <a:r>
              <a:rPr lang="en-US" dirty="0" smtClean="0"/>
              <a:t>	</a:t>
            </a:r>
            <a:r>
              <a:rPr lang="en-US" dirty="0" smtClean="0"/>
              <a:t>1. access.log</a:t>
            </a:r>
          </a:p>
          <a:p>
            <a:r>
              <a:rPr lang="en-US" dirty="0" smtClean="0"/>
              <a:t>	</a:t>
            </a:r>
            <a:r>
              <a:rPr lang="en-US" dirty="0" smtClean="0"/>
              <a:t>2. error.log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61910" y="800100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62200" y="2933700"/>
            <a:ext cx="3124200" cy="2209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3543300"/>
            <a:ext cx="244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2110" y="2628900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342900"/>
            <a:ext cx="224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Ephemeral file system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38800" y="47625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/volumes/63083353dfde68c86ac4abd774c9a5eb87de780a3815ffa987e0d44706f417f2/_data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5194543">
            <a:off x="5426344" y="3647667"/>
            <a:ext cx="5334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67400" y="34671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/volumes/asdfsd3353dfde68c86ac4abd774c9a5eb87de780sdfsdfd44706fsdfff2</a:t>
            </a:r>
            <a:r>
              <a:rPr lang="en-US" sz="1400" dirty="0" smtClean="0"/>
              <a:t>/_data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86000" y="419100"/>
            <a:ext cx="8382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mnt</a:t>
            </a:r>
            <a:r>
              <a:rPr lang="en-US" dirty="0" smtClean="0"/>
              <a:t>/sda1/proj1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98255</TotalTime>
  <Words>934</Words>
  <Application>Microsoft Office PowerPoint</Application>
  <PresentationFormat>On-screen Show (16:10)</PresentationFormat>
  <Paragraphs>382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aditya</dc:creator>
  <cp:lastModifiedBy>Dell lap</cp:lastModifiedBy>
  <cp:revision>171</cp:revision>
  <dcterms:created xsi:type="dcterms:W3CDTF">2016-08-22T15:27:48Z</dcterms:created>
  <dcterms:modified xsi:type="dcterms:W3CDTF">2019-05-16T11:13:59Z</dcterms:modified>
</cp:coreProperties>
</file>