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04.29319" units="1/cm"/>
          <inkml:channelProperty channel="Y" name="resolution" value="104.93023" units="1/cm"/>
          <inkml:channelProperty channel="T" name="resolution" value="1" units="1/dev"/>
        </inkml:channelProperties>
      </inkml:inkSource>
      <inkml:timestamp xml:id="ts0" timeString="2019-10-11T18:10:03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6945 2179 0,'0'0'0,"0"0"0,0 0 16,-8 0-16,-1 16 15,-8 10-15,-8 24 16,-1 26-16,-8 9 15,0 8 1,0 17-16,9-1 16,-1-16-16,9 0 15,0 8-15,9-8 16,8 0 0,8-8-16,9-1 15,17 9-15,26-9 16,8-8-16,8-16 15,1-18 1,-9-8-16,17-9 16,-9 0-16,1-16 15,-18-1-15,1-8 16,-9 0 0,-9-8-16,1-1 15,-18 1-15,1 8 16,-18-9-16,1 9 15</inkml:trace>
  <inkml:trace contextRef="#ctx0" brushRef="#br0" timeOffset="378.966">6078 3015 0,'0'0'15,"0"0"-15,0 0 16,0 0-16,17-9 15,17 1-15,34-9 16,42 0 0,27 0-16,-10 0 15,1 0-15,8 0 16,-17 0-16,-9 17 16,1 0-1,-9 0-15,-9 17 16,-16 0-16,-43 0 15</inkml:trace>
  <inkml:trace contextRef="#ctx0" brushRef="#br0" timeOffset="897.5">8331 2896 0,'0'0'16,"0"0"-16,0 0 15,0 0 1,8 0-16,9 0 16,34 0-16,26 0 15,16-8-15,-16-1 16,-1 1 0,9 0-16,-8-1 15,-18 1-15,-16 8 16,-18 0-16,1 0 15,-9 0-15,-9 0 16</inkml:trace>
  <inkml:trace contextRef="#ctx0" brushRef="#br0" timeOffset="1153.812">8263 3597 0,'0'0'16,"0"0"-16,0 0 15,0 0 1,0 0-16,17-8 16,25-1-16,26 1 15,26-17-15,-1-1 16,1 1-16,-9 0 15,8-1 1,1 1-16,8 0 16,-43 16-16</inkml:trace>
  <inkml:trace contextRef="#ctx0" brushRef="#br0" timeOffset="1934.722">12020 2457 0,'0'0'0,"0"0"15,0 0-15,-9-8 16,1-1-16,-1 1 15,-8-9 1,-8 0-16,-1 0 16,-16 9-16,-18-9 15,-42 17 1,-59 8-16,8 18 16,42 7-16,1 10 15,-1-1-15,18 9 16,25-9-16,17 0 15,17 0 1,17-8-16,8 8 16,18 0-16,50 18 15,35-1-15,33-9 16,9-7 0,0-18-16,-25 0 15,-18-8-15,1 0 16,-26 8-16,-17-8 15,-9 0 1,-16 0-16,-18 0 16,1 8-16,-18 17 15,-33 18-15,-26 24 16,-43 0 0,-25 1-16,9-26 15,-9 0-15,0-17 16,17-16-16,17-1 15,0 0-15,17-8 16,17-8 0,17-1-16,17-8 15,8 0-15,9 0 16,17 0-16</inkml:trace>
  <inkml:trace contextRef="#ctx0" brushRef="#br0" timeOffset="2813.525">14349 2955 0,'0'0'0,"0"0"16,0 0-16,0 0 15,0 0 1,0-8-16,0 0 15,0-18-15,0 9 16,0-8-16,-8 0 16,-1-1-1,-8 1-15,0 0 16,-8-1-16,-1 1 16,-8 8-16,-8 0 15,-9 0 1,-9 0-16,-16 17 15,-9 0-15,8 0 16,-8 17-16,-17 17 16,0 0-1,26 8-15,8 0 16,17 1-16,0 7 16,8-8-16,9 1 15,17-1-15,0 0 16,17-8-1,9 17-15,16-1 16,26-8-16,17 1 16,9-18-16,-1-8 15,-8-9 1,17-16-16,0-1 16,-8-16-16,-1 0 15,1-17-15,-18-1 16,-16-7-1,-9 16-15,-9 0 16,1 9-16,-18 8 16,1 0-16,-9 9 15,0 8-15,0 0 16,0 0 0,0 0-16,0 0 15,-9 0-15,9 8 16,0 9-16,0 17 15,17 25 1,26 8-16,25 1 16,25 16-16,43-8 15,26-8-15,118 16 16</inkml:trace>
  <inkml:trace contextRef="#ctx0" brushRef="#br0" timeOffset="3312.176">16143 2271 0,'0'0'16,"0"0"-16,0 0 15,-9 0-15,1 0 16,-26 0 0,-34 17-16,-26 17 15,1 17-15,-1 8 16,1 8-16,8 1 16,8 0-1,18-1-15,25-8 16,17-8-16,17 0 15,25-1-15,43 18 16,26-1 0,33 1-16,18-9 15,-26-17-15,8-8 16,-8 0-16,-42-9 16,-26-8-1,-17-9-15,-9 9 16,1-8-16,-18-1 15,1 9-15,-26 17 16,-51 33 0,-51 35-16,-34 8 15,8-26-15,9-25 16,77-34-16</inkml:trace>
  <inkml:trace contextRef="#ctx0" brushRef="#br0" timeOffset="4062.373">18081 2668 0,'0'0'0,"0"0"16,0 0 0,0-8-16,8 8 15,-8-9-15,9 9 16,-9 0-16,0-8 16,-9 0-1,1-1-15,-18-16 16,-25-9-16,-25-8 15,-9 8 1,0 17-16,0 17 16,0 0-16,0 17 15,8 17-15,1 8 16,-9 9 0,8 16-16,18-8 15,16 0-15,18-8 16,8 0-16,17-1 15,0 1-15,17 0 16,25 8 0,18-8-16,8-9 15,17-17-15,17-16 16,8-9-16,-16-17 16,-1-9-1,-8-16-15,-8 0 16,-18-17-16,1 0 15,-18 8 1,-16 0-16,-9 9 16,-9 0-16,1 25 15,-9 0-15,0 0 16,0 17-16,0 0 16,0 0-1,0 0-15,0 0 16,0 17-16,0 0 15,17 17 1,8 8-16,26 9 16,26-1-16,33 9 15,9-16-15,-51-26 16</inkml:trace>
  <inkml:trace contextRef="#ctx0" brushRef="#br0" timeOffset="4579.212">20572 2069 0,'0'0'0,"0"0"15,0 0-15,-9-9 16,1 9-16,-18 0 16,-25 0-1,-25 0-15,-18 17 16,-16 9-16,8 7 16,8 1-16,9 0 15,17 8 1,9 9-16,16-9 15,9 0-15,17 0 16,17-8-16,9 17 16,33 16-1,26 18-15,17-1 16,9-16-16,-1-9 16,1-17-1,-26 0-15,-17-16 16,-17-1-16,-9-8 15,-16 0-15,-1 8 16,-25 17 0,-34 18-16,-42 16 15,-35 0-15,-25 0 16,-8-26-16,33-16 16,69-26-16</inkml:trace>
  <inkml:trace contextRef="#ctx0" brushRef="#br0" timeOffset="5345.715">22756 2297 0,'0'0'0,"0"0"16,0 0-16,0 0 16,0 0-1,0 0-15,-8-9 16,-1 1-16,-16-1 15,-9-16-15,-51-26 16,-26 1 0,18 16-16,16 17 15,-16 17-15,-9 9 16,0 7-16,17 18 16,17 8-1,0 18-15,0 16 16,17 0-16,17 0 15,17-9-15,17 1 16,8 8 0,9-17-16,17 0 15,0-17-15,17 0 16,9-16-16,25-1 16,17-17-1,0-16-15,17-17 16,0-18-16,-17-16 15,-9-8-15,-8-1 16,-17 1 0,-17-1-16,-17 17 15,-8 18-15,-18-1 16,1 17-16,-9 0 16,0 9-1,-9-1-15,1 9 16,-1 0-16,1 0 15,-1 17-15,1 0 16,8 0 0,8 25-16,18 17 15,42 17-15,34 26 16,34-1-16,25-8 16,9-26-1,119 35-15</inkml:trace>
  <inkml:trace contextRef="#ctx0" brushRef="#br0" timeOffset="5930.414">25808 2035 0,'0'0'0,"0"0"16,-8-8-16,-1-1 15,1 1-15,-18-1 16,1 1-16,-18-9 16,-33 0-1,-26 0-15,-35 17 16,1 9-16,0 16 16,-25 9-16,25 8 15,17 9 1,8-9-16,35 0 15,33-8-15,9 16 16,26 10-16,33 16 16,43 8-1,43 0-15,42 9 16,17-8-16,-9-9 16,-16-17-16,-26-17 15,-25-8 1,-26 8-16,-26-8 15,-16 0-15,-26 8 16,-26 17-16,-84 34 16,-103 17-1,-127-9-15,-43-17 16</inkml:trace>
  <inkml:trace contextRef="#ctx0" brushRef="#br0" timeOffset="7780.613">7064 7524 0,'0'0'16,"0"0"-16,0 0 16,0 0-16,0 8 15,0 18 1,0 24-16,0 43 15,0 17 1,0 8-16,0 17 0,9-8 16,-1 8-1,-8-8-15,0-1 16,0-8-16,0-8 16,-8 0-16,8-9 15,-9-8 1,1-17-16,8-8 15,0-9-15,0-17 16,0-17-16,-9 1 16,9-9-1</inkml:trace>
  <inkml:trace contextRef="#ctx0" brushRef="#br0" timeOffset="8344.76">6648 7650 0,'0'0'0,"0"0"16,0-8-16,0 0 15,0-9 1,0 0-16,0 0 16,0 0-16,17-8 15,25-1-15,35-16 16,25-9 0,17 1-16,17-1 15,0 9-15,-9 25 16,-8 0-16,9 17 15,-26 17 1,-9 0-16,-8 17 16,-8-1-16,-18 10 15,-8 7-15,-17 1 16,-17 17-16,-17-1 16,-34 9-1,-17 0-15,-17 0 16,-17 9-16,-25-10 15,8-7-15,0-9 16,-9 0 0,-8 0-16,17-8 15,9 0-15,8-1 16,25-7-16,18-18 16,25-17-1,17 1-15</inkml:trace>
  <inkml:trace contextRef="#ctx0" brushRef="#br0" timeOffset="8761.864">9589 7532 0,'0'0'0,"0"0"16,0 0-16,0 0 15,0 0 1,0 0-16,0 0 16,25-8-16,18-1 15,25-8-15,8 1 16,1-1 0,-18 0-16,1 8 15,-9 9 1,-9 0-16,-16 0 0,-1 0 15,-16 17 1,-1-8-16</inkml:trace>
  <inkml:trace contextRef="#ctx0" brushRef="#br0" timeOffset="8997.236">9606 8225 0,'0'0'16,"0"0"-16,0 0 15,0 0-15,0 0 16,17 0-16,8-9 16,35 1-1,25-1-15,25-16 16,18 0-16,16-1 16,-8-8-1,17 9-15,-8-9 16,-9 9-16,8-9 15,-76 17-15</inkml:trace>
  <inkml:trace contextRef="#ctx0" brushRef="#br0" timeOffset="9612.648">12998 7363 0,'0'0'16,"0"0"-16,0 0 16,0-8-1,0-1-15,-9 1 16,1 0-16,-18-9 15,-8 0-15,-25 0 16,-35 0 0,-8 17-16,17 8 15,-9 9-15,1 17 16,8 0-16,17 8 16,8 9-1,18-1-15,16 1 16,18 8-16,33 9 15,43 16-15,26 1 16,33-9 0,9-17-16,1-17 15,-10 0-15,-8-8 16,-25-9-16,-26-8 16,-17 0-16,-17-9 15,-9 1 1,-16-1-16,-1 1 15,-16 8-15,-26 8 16,-51 17-16,-34 9 16,-26 8-1,1-17-15,-1 0 16,0-16-16,18-1 16,33-16-16,18-1 15,16 0-15,43-8 16</inkml:trace>
  <inkml:trace contextRef="#ctx0" brushRef="#br0" timeOffset="10305.746">15080 7406 0,'0'0'16,"0"0"-16,0-9 16,0 1-16,9-1 15,-9 1 1,-9-1-16,1-16 15,-9 0-15,-9-1 16,-16 1-16,-35-9 16,-25 0-1,0 18-15,0 16 16,9 8-16,-9 17 16,8 9-16,18 17 15,25-1 1,8 1-16,9 0 15,17 8-15,17 8 16,17 1-16,17-9 16,26 0-1,8-17-15,17-8 16,8-17-16,9-8 16,-8-18-16,-18-16 15,1-9-15,-1-8 16,-16 0-1,-18-1-15,-8 10 16,-8-1-16,-18 8 16,1 10-16,-9-1 15,-9 8 1,1 1-16,-1 8 16,9 0-16,0 0 15,0 0-15,0 0 16,0 0-1,26 25-15,25 17 16,42 17-16,35 9 16,16-17-16,9-18 15,-8-16 1,135 9-16</inkml:trace>
  <inkml:trace contextRef="#ctx0" brushRef="#br0" timeOffset="10794.917">17137 7051 0,'0'0'16,"0"0"-16,0-9 16,0 1-16,0 0 15,-8-1-15,-1-8 16,-16 0-1,-1 0-15,-16 1 16,-1 7-16,-42 9 16,-8 9-16,25 7 15,17 1 1,0 9-16,17 7 16,0 1-16,17 0 15,0 0-15,17 0 16,17 16-1,51 1-15,51 8 16,17-17-16,25-8 16,-16-9-1,-9 1-15,0-1 16,-34-8-16,-34 8 16,-17-8-16,-26 0 15,-16 0 1,-18 8-16,-67 34 15,-69 17-15,-33-17 16,-18 1-16,-50 7 16,-77 26-16,-34 17 15</inkml:trace>
  <inkml:trace contextRef="#ctx0" brushRef="#br0" timeOffset="19543.089">11340 4146 0,'0'0'0,"0"0"0,0 0 16,0 0-16,0 0 16,0 0-1,-9 0-15,9 9 16,0 7-16,0 1 16,0 0-16,0 17 15,0 0 1,0 16-16,9 1 15,-1 17-15,1-1 16,-1 9-16,1 17 16,-1 8-1,-8 1-15,0-1 16,0 9-16,-8-9 16,-1-8-16,1-17 15,-1 0 1,1 0-16,-1-17 15,9-8-15,-8-9 16,-1 0-16,1-8 16,8-17-16</inkml:trace>
  <inkml:trace contextRef="#ctx0" brushRef="#br0" timeOffset="20040.723">11365 4146 0,'0'0'0,"0"0"16,0 0-16,0 0 16,0 0-16,0 0 15,0 0 1,0 0-16,-8 0 15,-1 0-15,1 17 16,-18 0-16,-16 17 16,-9 16-1,-17 26-15,-9 0 16,9 0-16,0-17 16,17 1-16,0-1 15,0 0 1,17-9-16,0-7 15,17-10-15,0-7 16,9-9-16,8-9 16,0-8-1,0 0-15</inkml:trace>
  <inkml:trace contextRef="#ctx0" brushRef="#br0" timeOffset="20359.871">11306 4171 0,'0'0'16,"0"0"-16,0 0 15,0 0-15,0 0 16,0 0-1,0 0-15,8 0 16,9 17-16,17 17 16,0 0-16,9 8 15,-1 0 1,1 1-16,-1-10 16,18 1-16,16 8 15,18 1-15,-43-18 16</inkml:trace>
  <inkml:trace contextRef="#ctx0" brushRef="#br0" timeOffset="21477.155">12555 9187 0,'0'0'0,"0"0"16,0 0-16,0 0 16,0 0-16,0 0 15,0 0-15,0 0 16,0 0-1,0 0-15,0 0 16,0 17-16,-8 8 16,-1 18-16,1 16 15,-1 8 1,1 18-16,-1 16 16,1 0-16,8 1 15,0 8-15,0 8 16,0 0-16,0 0 15,0 0 1,8 1-16,1-18 16,-9-8-16,8 0 15,-8-17 1,0-17-16,0-8 16,0-9-16,0-8 15,0-9-15,0-8 16</inkml:trace>
  <inkml:trace contextRef="#ctx0" brushRef="#br0" timeOffset="21918.995">12411 9094 0,'0'0'15,"0"0"-15,0 0 16,-9-8-16,1 8 15,-1-9 1,1 9-16,-9 0 16,-9 0-16,1 0 15,-18 17-15,-8 17 16,-8 0 0,8 17-16,0-1 15,0-8-15,17 1 16,0-1-16,17-17 15,0 1-15,8-10 16,1 1 0,8-8-16,0-1 15,0-8-15</inkml:trace>
  <inkml:trace contextRef="#ctx0" brushRef="#br0" timeOffset="22180.303">12513 9027 0,'0'0'15,"0"0"-15,0 0 16,17 0-16,0 8 16,8 9-1,9 0-15,9 0 16,0 17-16,8-1 15,0 10-15,17 7 16,0-7 0,0-1-16,0 8 15,0 10-15,-26-27 16</inkml:trace>
  <inkml:trace contextRef="#ctx0" brushRef="#br0" timeOffset="35675.236">13975 3834 0,'0'0'0,"0"0"0,0 0 16,0 17-16,0 8 15,9 17 1,-1 26-16,9-1 15,0 18-15,-8 8 16,8 16-16,0 1 16,-9-9-1,1 1-15,-1 7 16,1-16-16,-1-17 16,1-8-16,-1-9 15,-8 0 1,9-8-16,-9-9 15,0-17-15,0 1 16,0-1-16,0-8 16,0-9-16,0 1 15,0-9 1</inkml:trace>
  <inkml:trace contextRef="#ctx0" brushRef="#br0" timeOffset="36125.09">14009 3918 0,'0'0'0,"0"0"15,0 0-15,0 0 16,0 0-16,0 0 16,0 0-1,-8 0-15,-1 0 16,-16 17-16,-1 8 16,-16 9-16,8 8 15,0 1 1,0-1-16,0-17 15,8 9-15,9-9 16,0 1-16,0-1 16,0 0-16,9 1 15,-1-10 1,1-7-16,8-1 16,0 1-16,0-9 15,0-9 1,-9-16-16,9 0 15</inkml:trace>
  <inkml:trace contextRef="#ctx0" brushRef="#br0" timeOffset="36341.402">13771 3825 0,'0'0'16,"0"-8"-16,9-1 15,-1 1 1,1-1-16,-1 1 16,1 8-16,-1 0 15,1 0-15,-1 0 16,9 0-1,0 0-15,0 0 16,17 17-16,0 0 16,0 0-16,17 16 15,0 1 1,0 8-16,0 1 16,0-1-16,0 0 15,-25-17-15</inkml:trace>
  <inkml:trace contextRef="#ctx0" brushRef="#br0" timeOffset="37241.747">14808 8469 0,'0'0'0,"0"0"15,0 0-15,0 26 16,0 8-16,0 16 16,0 1-1,9 16-15,8 1 16,0 8-16,0 0 16,0 0-16,8 8 15,1 18 1,-1-1-16,1 0 15,-1-8-15,1 0 16,-1 0-16,1-17 16,-9-17-1,-9-8-15,1-9 16,-1 0-16,-8-8 16,0-9-16,0 1 15,0-18 1,-8 1-16,8-1 15</inkml:trace>
  <inkml:trace contextRef="#ctx0" brushRef="#br0" timeOffset="37658.631">14825 8343 0,'0'0'0,"0"0"15,-8 0 1,-18 0-16,-8 0 15,-8 17-15,-9 8 16,0 9-16,0 16 16,0 1-1,0 0-15,0-1 16,0 1-16,0 0 16,8-1-16,9-7 15,0-1 1,17 0-16,0-17 15,0 1-15,9-18 16,8 1-16,0-9 16,0 0-1</inkml:trace>
  <inkml:trace contextRef="#ctx0" brushRef="#br0" timeOffset="37925.854">14774 8385 0,'0'0'15,"0"0"-15,0 0 16,0 0-16,17 0 16,0 0-16,9 8 15,8 9 1,17 17-16,0 8 15,0 1-15,0-1 16,0 0-16,0 0 16,0 17-16,-17-16 15</inkml:trace>
  <inkml:trace contextRef="#ctx0" brushRef="#br0" timeOffset="42940.218">16143 4095 0,'0'0'0,"0"0"0,0 0 15,0 0 1,0 0-16,0 0 16,0 0-16,0 0 15,0 0-15,0 9 16,0-1 0,8 9-16,1 0 15,-1 17-15,9 8 16,0 26-16,0-1 15,0 9 1,9-8-16,-1 8 16,1-9-16,-1 1 15,-8-1 1,0-8-16,0 1 16,-8-18-16,-1 0 15,1 0-15,-1 0 16,1-8-16,-1 8 15,1 1 1,-1-18-16,-8 0 16,9 1-16,-1-1 15,-8 0 1,9-16-16,-9-1 16</inkml:trace>
  <inkml:trace contextRef="#ctx0" brushRef="#br0" timeOffset="43412.686">16279 3884 0,'0'0'16,"0"0"-16,0 0 16,-9 0-16,1 0 15,-18 0-15,9 9 16,-8 8-16,-1 0 15,1 8 1,-1 9-16,-8 8 16,0 9-16,0-1 15,0 1 1,-8 8-16,8 0 16,0-8-16,0-9 15,8 0-15,9-16 16,0-1-16,0 0 15,9-16 1,-1-1-16,9 1 16,0-9-16,0 0 15</inkml:trace>
  <inkml:trace contextRef="#ctx0" brushRef="#br0" timeOffset="43724.851">16364 3825 0,'0'0'15,"0"0"-15,0 0 16,0 0 0,0 0-16,0 0 15,0 0-15,0 0 16,0 9-16,0 8 15,8 8 1,9 9-16,0 8 16,0 0-16,9 9 15,-1-1 1,9-7-16,17 7 16,34-7-16,-8-1 15,-43-17-15</inkml:trace>
  <inkml:trace contextRef="#ctx0" brushRef="#br0" timeOffset="44639.955">17324 8883 0,'0'0'16,"0"0"-16,0-8 16,0-1-16,0 1 15,9-9 1,-9 0-16,0 0 16,0 0-16,0 0 15,0 9-15,0 0 16,0-1-1,0 9-15,0 0 16,0 0-16,0 0 16,0 0-16,0 0 15,0 0 1,0 0-16,0 25 16,8 9-16,9 17 15,0 16-15,0 1 16,9 0-1,-9-1-15,0 1 16,8 8-16,-8-17 16,9 0-16,-9 0 15,0-8 1,0-1-16,0-7 16,0-1-16,-9-8 15,1-9-15,-1 0 16,1-16-1,-9-1-15,-9 1 16,9-1-16</inkml:trace>
  <inkml:trace contextRef="#ctx0" brushRef="#br0" timeOffset="45077.781">17222 8115 0,'0'0'16,"0"0"-16,0 0 15,0 0-15,0 0 16,-8 0-1,-1 8-15,1 9 16,-9 0-16,0 0 16,-9 17-16,1-1 15,-1 10 1,1 7-16,-9 9 16,8 9-16,1 0 15,8-9-15,0 0 16,0 0-1,8 0-15,1-17 16,-1 0-16,1-16 16,8-1-16,0-16 15,0-1 1,0 0-16,0-8 16,0 0-16</inkml:trace>
  <inkml:trace contextRef="#ctx0" brushRef="#br0" timeOffset="45406.892">17188 8258 0,'0'0'0,"0"0"15,0 0-15,0 0 16,0 0-16,0 0 16,9 9-16,8 8 15,17 16 1,8 10-16,18 7 16,16 1-16,18 8 15,-18-17-15,1-8 16,-9-9-1,8 1-15,-8-1 16,0-8-16,-34-9 16</inkml:trace>
  <inkml:trace contextRef="#ctx0" brushRef="#br0" timeOffset="57938.98">10379 3927 0,'0'0'0,"0"0"0,-8-9 16,-1-8-16,1-8 15,-9 0 1,0-9-16,-9-8 16,1-18-16,-1 1 15,1 0 1,-1-17-16,1-8 16,-1-9-16,1 0 15,-1 0-15,9-8 16,0-1-16,9 1 15,-1 17 1,1 8-16,-1 8 16,9 17-16,0 1 15,0 16-15,0 0 16,0 0-16,0 1 16,0 7-1,9 1-15,8-9 16,0 9-16,8-17 15,9 8-15,9-8 16,8 8 0,8 0-16,18 9 15,25-1-15,17 10 16,8 7-16,18 1 16,-1-1-1,9 1-15,0-1 16,9-8-16,-1 1 15,9-10-15,9 1 16,-9 0-16,0-9 16,8 0-1,9 9-15,1-9 16,-1 9-16,-9-1 16,1 9-1,-1 0-15,1 1 16,-9-1-16,8 8 15,-8-8-15,-25 1 16,-1-1 0,-25 0-16,-17 8 15,9 1-15,-9-1 16,-9 9-16,-8 0 16,9 0-16,-1 0 15,-16 0 1,-1 0-16,-16 0 15,-1 0-15,-8 0 16,-8 0-16,-1 0 16,-16 0-1,-1 0-15,1 0 16,-9 0-16,0 0 16,8 0-16,1 0 15,-1 0 1,1 0-16,-1 0 15,1 0-15,-1 0 16,1 0-16,-1 0 16,18 0-1,-1 0-15,-16 0 16,-1-8-16,1 8 16,-1 0-16,-8 0 15,-8 0 1,-1 0-16,1 0 15,-1 0-15,1 0 16,-9 0-16,8 0 16,1 8-1,-1 1-15,1-1 16,-1 9-16,1 0 16,-1 0-16,1 0 15,-1 8 1,-8 9-16,9 0 15,-9-1-15,0 18 16,8 8-16,1 9 16,-1-1-1,1 1-15,-1 16 16,1 9-16,-1 9 16,1-10-1,-1-7-15,1 8 16,-1 0-16,1-17 15,-1-17-15,1-17 16,-1 0 0,1-16-16,-1-1 15,1 0-15,-1-8 16,1-8-16</inkml:trace>
  <inkml:trace contextRef="#ctx0" brushRef="#br0" timeOffset="61025.693">12836 1934 0,'0'0'16,"0"0"-16,0 0 16,0 0-16,-8-9 15,-1 1 1,9-1-16,0-8 16,0-8-16,0-17 15,0 0-15,9-17 16,-9-9-1,8 1-15,-8-1 16,0-8-16,0 8 16,-8 1-16,-1 8 15,9 8-15,-8 0 16,8 9 0,-9 8-16,9 1 15,0-1 1,0 0-16,0 0 15,0 1-15,0-1 16,0 0-16,0 26 16,0-9-16,9-9 15,-9 26 1,0 0-16,0 0 16,0 0-16,0 0 15,0 0-15,0 0 16,8 26-16,-8-9 15,0-9 1,0 17-16,-8 1 16,-1 7-16,-8 1 15,-8 17-15,-18 16 16,-17 1 0,1 0-16,-1-9 15,1 0-15,-1-9 16,-8 10-16,0-1 15,17-17-15,0 0 16,17-17 0,9-8-16,8-8 15,8-1-15,9-8 16,0 0-16,0 0 16,0-8-1,17-18-15,34-24 16,26-18-16,-9-8 15,0-8-15,17-9 16,0 8 0,-9 18-16,-16-1 15,-9 9-15,-8 17 16,-18 8 0,1 17-16,-18 0 15,1 1-15,-1 16 16,1 0-16,-9-17 15,0 17-15,0 0 16,0 0-16,0 0 16,0 0-1,0 0-15,0 0 16,0 0-16,0 0 16,0 0-16,0 0 15,0 0 1,0 0-16,0 0 15,0 0-15,0 0 16,0 17-16,0-9 16,17 26-1,8 0-15,9 16 16,17 1-16,0 0 16,9-9-16,-9 0 15,-9 0-15,1-8 16,-1 0-1,1 0-15,-1-1 16,9 10-16,-25-18 16</inkml:trace>
  <inkml:trace contextRef="#ctx0" brushRef="#br0" timeOffset="71936.837">19101 8478 0,'0'0'0,"0"0"0,0 0 16,9 8-16,-1 1 15,9 8-15,0 0 16,0 8-16,17 9 16,0-1-1,0 18-15,0 0 16,9 16-16,-1 9 15,9 0 1,0 0-16,0 9 16,0-1-16,0 18 15,-8-10-15,-1 10 16,9 8-16,-8 8 16,-1 0-1,1 17-15,-1-8 16,-16-1-16,-1 10 15,-8-1-15,-8-17 16,-1 25 0,-8-7-16,-8-10 15,-9 9-15,-9 9 16,-8-9 0,0 8-16,-8 1 15,-1 0-15,-8-1 16,-8-16-16,-9 8 15,-9 0-15,1-8 16,-1-18 0,-8 1-16,-17 17 15,0-17-15,0-17 16,-9-1-16,-8 10 16,9-9-1,-18 0-15,-8-9 16,0 0-16,-8 9 15,-18 0-15,18-17 16,-26 0 0,0 0-16,8 9 15,-16-9-15,-9-9 16,8 1-16,52-18 16,-43 9-16,-9 1 15,9-10 1,0 9-16,9-16 15,8-1-15,0-17 16,8-16-16,1-1 16,-1-8-1,18-8-15,-18-1 16,9-16-16,9-1 16,-9-16-16,8 8 15,9-8-15,0-8 16,0 7-1,9-7-15,8-9 16,-9 0-16,9-9 16,17 0-16,-8 9 15,-1-8 1,1 8-16,8 0 16,17-9-16,0 0 15,8 1-15,1 8 16,8 0-16,0-9 15,8 1 1,9-1-16,0 9 16,0 0-16,8 8 15,9-8 1,0 8-16,9 1 16,-1 16-16,1 0 15,-1 0-15,1 1 16,-1 7-16,9 1 15,0 0-15,0 8 16,0 0 0,0 0-16,0 8 15,0 9-15,0 0 16,0 0-16,0 0 16,0 0-1,0 0-15,0 0 16,-8 0-16,-1 17 15,-16 17-15,-1 0 16,-16 17 0,-1 8-16,-16-9 15,-1 9-15,1 9 16,-1 8-16,-8 0 16,0 0-16,9-17 15,8-8 1,17-9-16,0-17 15,0 1-15,17-9 16,0-9-16,0 0 16,8 1-16,9-9 15,0 0 1,-8-9-16,-1 1 16,1-17-16,8-18 15,0-16-15,8 0 16,9 0-1,0 0-15,0 0 16,0-9-16,9 9 16,8 9-16,0-1 15,0 0-15,-9 17 16,1 1 0,-1 7-16,1 9 15,-9 1-15,0 7 16,0 1-16,-9 8 15,9 0 1,-8 0-16,8 0 16,0 0-16,0 0 15,0 8-15,0 1 16,0-1-16,8 0 16,1 1-1,-1 8-15,1-9 16,8 1-16,0 8 15,0-9-15,0 9 16,0 0-16,0 0 16,8 0-1,9 8-15,9 0 16,-9-8-16,0 8 16,-8-8-16,-1 0 15,1 0 1,-1 0-16,1-9 15,-1 1-15,-8-1 16,9 1-16,-1-1 16,-8 1-1,0-1-15,0 9 16,-8-9-16</inkml:trace>
  <inkml:trace contextRef="#ctx0" brushRef="#br0" timeOffset="78439.015">18166 3699 0,'0'0'0,"0"0"0,0 0 15,0 0-15,0 0 16,0 0-1,8 0-15,-8 0 16,0 0-16,9 8 16,-1 0-16,1 9 15,-1 0 1,1 17-16,-1 0 16,1 25-16,-1 8 15,1 18-15,-1-9 16,1 0-1,-1 17-15,1 0 16,8-9-16,0 1 16,0 7-16,0 1 15,8 0 1,-8-25-16,0-9 16,0 0-16,-8-17 15,-1 0-15,1-8 16,-1-9-1,1 1-15,-1-9 16,1 0-16,-9-9 16,0 0-16,0 1 15,0-9 1,0 0-16,0 0 16</inkml:trace>
  <inkml:trace contextRef="#ctx0" brushRef="#br0" timeOffset="78924.177">18293 3707 0,'0'0'0,"0"0"15,0 0 1,0 0-16,-8 0 16,-1 0-16,1 0 15,-9 8-15,-9 9 16,1 0-1,-1 0-15,-16 17 16,-1 0-16,-16 8 16,-1 9-16,-8-1 15,9 1 1,-1-9-16,9 0 16,9-8-16,-1 0 15,9-9-15,0 1 16,17-10-1,0-7-15,0-1 16,9 1-16,8-1 16,0-8-16,0-8 15,0 8 1</inkml:trace>
  <inkml:trace contextRef="#ctx0" brushRef="#br0" timeOffset="79185.482">18081 3741 0,'0'0'16,"0"0"-16,0 0 15,0 0 1,0 0-16,0 0 16,17 0-16,0 17 15,17 0-15,8 8 16,9 9-1,0-1-15,9 1 16,-9 0-16,0 0 16,-9 8-16,1 0 15,-18-16 1</inkml:trace>
  <inkml:trace contextRef="#ctx0" brushRef="#br0" timeOffset="81085.102">17885 4383 0,'0'0'0,"0"0"15,0 0-15,0 0 16,0 0-16,0 0 15,0 8 1,0 0-16,0 1 16,0-1-16,0 9 15,9 0 1,8 0-16,0 17 16,17 0-16,0 8 15,17 8-15,0 1 16,0 17-16,17-9 15,0 0 1,-9-17-16,1 0 16,-1-8-16,1-9 15,-1 1 1,-16-18-16,-18 1 16,1-1-16,-18 0 15</inkml:trace>
  <inkml:trace contextRef="#ctx0" brushRef="#br0" timeOffset="81485.038">18786 4256 0,'0'0'0,"0"0"0,0 0 16,0 0-1,0 0-15,-8 0 16,-1 0-16,-16 17 15,-1 8 1,-16 9-16,-1 25 16,-8 9-16,-8 16 15,-9 9-15,-9 8 16,-8 0 0,9 1-16,-18-1 15,-16 17-15,-35 26 16,-101 75-16</inkml:trace>
  <inkml:trace contextRef="#ctx0" brushRef="#br0" timeOffset="82959.451">20002 3935 0,'0'0'0,"0"0"16,0 0-16,0 0 15,0 0-15,9 8 16,8 9-1,0 17-15,0 0 16,0 17-16,-9 8 16,9 17-1,-8 8-15,-1 9 16,-8-9-16,0-8 16,0 9-16,-8-1 15,8-8-15,0-8 16,0-9-1,0-8-15,0-9 16,0 0-16,0-8 16,0-9-16,0-8 15,0-9 1,0 1-16,0-9 16,0 0-16,0 0 15</inkml:trace>
  <inkml:trace contextRef="#ctx0" brushRef="#br0" timeOffset="83635.188">20087 3808 0,'0'0'0,"0"0"16,0 0-1,0 0-15,-8 0 16,-18 17-16,-8 9 16,-8 7-16,-9 18 15,0-9 1,0 9-16,0-9 15,8 0-15,-8 1 16,9-10-16,8 1 16,0-9-1,8 1-15,9-1 16,0 0-16,0-8 16,9-8-16,8-1 15,0 1 1,0-9-16,0 0 15,0 0-15,0-9 16,17-8-16,0-8 16,8 0-1,9-9-15,0 0 16,0 9-16,0-9 16,0 0-16,0 0 15,0 9 1,0 0-16,9-9 15,-18 17-15,1 0 16,-1 0 0,-8 17-16,0 0 15,0 17-15,0 0 16,0 17-16,9 17 16,-1-1-16,1 1 15,8 0 1,0-1-16,8 9 15,9-8-15,-17-26 16</inkml:trace>
  <inkml:trace contextRef="#ctx0" brushRef="#br0" timeOffset="87312.196">15548 11881 0,'0'0'0,"0"0"0,0 0 15,0 17-15,0 8 16,0 9-16,0 8 15,0 9 1,0 16-16,0 1 16,0-1-16,0 18 15,0 16-15,0 1 16,0-1 0,0 0-16,8-8 15,1 0-15,-1-17 16,1-17-16,-9 0 15,8 0 1,-8-8-16,0-9 16,0 0-16,0-16 15,0-1-15,0-16 16,0-9 0</inkml:trace>
  <inkml:trace contextRef="#ctx0" brushRef="#br0" timeOffset="87751.106">15616 11780 0,'0'0'15,"0"0"-15,0 0 16,0 0-16,-9 0 16,1 0-16,-18 16 15,-16 1 1,-1 17-16,-8 0 16,0 17-16,-8-1 15,-1 1-15,1 16 16,-9-7-16,8-10 15,9-8 1,0 1-16,17-18 16,0 0-16,17-8 15,0-8-15,0-1 16,9 1 0,8-9-16,0 0 15,0 0-15,0-17 16,8-26-16,1 18 15</inkml:trace>
  <inkml:trace contextRef="#ctx0" brushRef="#br0" timeOffset="88001.436">15157 11788 0,'0'0'15,"8"0"-15,9-8 16,9-1 0,-1 1-16,1 8 15,8 0-15,0 0 16,0 0-16,0 17 15,17-1 1,0 1-16,0 17 16,17 0-16,0 0 15,0-1-15,8 1 16,1 0-16,-18-9 16,1 1-1,-1-1-15,9 0 16,0 1-16,-17-18 15,-34 1-15</inkml:trace>
  <inkml:trace contextRef="#ctx0" brushRef="#br0" timeOffset="88967.51">22433 4053 0,'0'0'0,"0"0"16,0-8-16,9-1 16,-1 1-16,1-9 15,-1 9 1,1-9-16,-1 17 15,-8 0-15,0 0 16,0 0-16,0 0 16,0 17-16,9 16 15,8 10 1,-9 7-16,1 26 16,-1 9-16,1-1 15,-1-8-15,1 0 16,-9 0-1,0 0-15,0 0 16,0-8-16,0-18 16,0-8-1,0-16-15,0-1 16,0-16-16,0-1 16,0-8-16,-9-8 15,9 8-15</inkml:trace>
  <inkml:trace contextRef="#ctx0" brushRef="#br0" timeOffset="89534.605">22493 4028 0,'0'0'15,"0"0"-15,0 0 16,0 0-1,0 0-15,0 0 16,-9 17-16,1 25 16,-18 17-16,-8 9 15,-25 16 1,-1 9-16,1-17 16,-1-8-16,-8-9 15,0 0-15,17-17 16,17-17-1,17-8-15,0-8 16,9-1-16,8 0 16,0-16-16,0-9 15,17-33 1,17-26-16,8-17 16,26-17-16,-8 17 15,-9 9-15,8 16 16,-8 0-1,-8 18-15,-1 16 16,-16 0-16,-1 17 16,-8 0-16,0 9 15,0 8 1,0 0-16,0 0 16,17 17-16,0 17 15,17-1-15,26 18 16,8 0-1,8 16-15,9 9 16,9 17-16,-60-42 16</inkml:trace>
  <inkml:trace contextRef="#ctx0" brushRef="#br0" timeOffset="90568.409">18123 11307 0,'0'0'16,"0"0"-16,0 0 15,0 0-15,0 0 16,0 0-16,0 0 16,0 0-1,0 0-15,0 0 16,17 17-16,0-1 15,0 18 1,0 17-16,9 16 16,-1 9-16,-8 9 15,0-1-15,-8 9 16,-1 0 0,1 8-16,-1 9 15,1-17-15,-1-17 16,1-8-16,-9-9 15,8-17 1,-8-17-16,0 1 16,0-18-16,0 1 15,0-9-15,-8-17 16,-1 8 0</inkml:trace>
  <inkml:trace contextRef="#ctx0" brushRef="#br0" timeOffset="90884.472">18140 11138 0,'0'0'0,"0"0"15,0 0-15,0 0 16,0 0-16,-8 8 15,-9 9-15,-26 25 16,-25 34 0,-8 0-16,-1 0 15,9 0-15,0-17 16,9 1 0,8-18-16,0 0 15,17-17-15,8 1 16,9-18-16,0 1 15,17-9 1</inkml:trace>
  <inkml:trace contextRef="#ctx0" brushRef="#br0" timeOffset="91117.848">17843 11172 0,'0'0'15,"0"0"-15,17-9 16,17 1-16,0 8 15,17 0-15,0 0 16,0 17 0,8-1-16,-8 10 15,0-1-15,-8 0 16,-1 1-16,1-1 16,8 0-1,0 1-15,17-18 16,-34 1-16</inkml:trace>
  <inkml:trace contextRef="#ctx0" brushRef="#br0" timeOffset="91850.886">25043 4112 0,'0'0'0,"0"0"16,0 0-16,0 0 15,0 0 1,0 0-16,0 0 16,0 0-16,0 17 15,8 0-15,1 25 16,-1 26 0,1 25-16,-1 0 15,1 0-15,-1 16 16,1 9-16,-1-8 15,1 8 1,8 1-16,-9-10 16,9-24-16,-8-9 15,-1-17-15,1-17 16,-1-8 0,1-9-16,-9-16 15,0-1-15,0-8 16</inkml:trace>
  <inkml:trace contextRef="#ctx0" brushRef="#br0" timeOffset="92450.815">25026 4163 0,'0'0'16,"0"0"-16,0 0 15,0 0-15,0 0 16,0 0-16,-9 0 16,-16 17-1,-9 8-15,-26 9 16,-8 8-16,-8 9 15,8-9-15,0 0 16,8 1 0,9-18-16,0 0 15,17 1-15,9-18 16,8 0-16,8 1 16,9-9-1,0 0-15,9-9 16,16-16-16,26-17 15,17-17-15,17 0 16,0 0-16,9 8 16,-1 0-1,1 9-15,-18 8 16,1 17-16,-1 0 16,-16 17-16,-18 0 15,1 9 1,-18 8-16,1 0 15,-9 0-15,9 16 16,8 1 0,8 17-16,43 25 15,43 0-15,33 8 16,26-8-16,102 51 16</inkml:trace>
  <inkml:trace contextRef="#ctx0" brushRef="#br0" timeOffset="93949.745">19135 12024 0,'0'0'0,"0"0"16,0-8 0,0 8-16</inkml:trace>
  <inkml:trace contextRef="#ctx0" brushRef="#br0" timeOffset="94585.043">18965 11678 0,'0'0'16,"0"0"-16,0 0 16,0 0-16,0 0 15,0 0-15,0 0 16,0 0-1,0 0-15,0-8 16,0-1-16,17 1 16,8-1-16,26-16 15,26 0 1,17-9-16,16-8 16,18 0-16,8-1 15,0 10-15,8-10 16,1 10-1,-9-1-15,8 0 16,-25 9-16,-17 8 16,-8 0-16,-9 0 15,-17 9 1,-17 8-16,-9 0 16,-16 0-16,-1 8 15,1 9-15,-1 8 16,-16 17-16,-1 26 15,-8 16 1,-8 18-16,-9 16 16,0-8-16,8 0 15,-8-9-15,9-8 16,8-9 0,0-8-16,0-8 15,0 8-15,8 8 16,1-8-16,-1-8 15,9-9 1,0-8-16,0-9 16,-8 0-16,-1-17 15,1 1 1,-1-9-16,1-1 16,-1 18-16,-8-17 15</inkml:trace>
  <inkml:trace contextRef="#ctx0" brushRef="#br0" timeOffset="95033.843">20657 13384 0,'0'0'0,"0"0"16,0 0 0,0 0-16,0-8 15,0-1-15,0 1 16,8-1-16,1 1 15,8-9 1,8-8-16,18-1 16,25 1-16,0-9 15,25 0-15,1 1 16,-18 7 0,1 1-16,-1 8 15,-16 0-15,-1 0 16,-16 17-16,-18 0 15,1 0 1,-18 0-16,1 9 16,-9-1-16</inkml:trace>
  <inkml:trace contextRef="#ctx0" brushRef="#br0" timeOffset="95351.002">20963 13975 0,'0'0'16,"0"0"-16,0 0 15,0 0 1,0 0-16,0 0 15,8-8-15,18-1 16,33-16-16,9-9 16,17-8-1,0 0-15,-8-1 16,8 10-16,-9-1 16,-16 17-16,-18 9 15,-16 8 1</inkml:trace>
  <inkml:trace contextRef="#ctx0" brushRef="#br0" timeOffset="96518.958">26633 2812 0,'0'0'0,"0"0"16,0 0-1,17 0-15,25 0 16,35 0-16,33 0 15,18 0-15,16 0 16,9-9 0,9 1-16,-1-17 15,-8-1-15,0 1 16,-8 0-16,-9-9 16,-9 17-1,-8 0-15,-34 9 16,-17 8-16,-8 0 15,-18 17-15,1-1 16,-1 27 0,-16 16-16,-9 8 15,-9 26-15,-16 42 16,-9 9-16,-9 8 16,1 25-1,-1 17-15,9 1 16,0 16-16,0-9 15,9-24-15,8-9 16,0-17 0,8-34-16,1 0 15,-1-17-15,1-25 16,-1-17-16,1 1 16,-1-18-1,-8 0-15,0 0 16,0-8-16,0-9 15,0 1-15,0-18 16,0 1 0</inkml:trace>
  <inkml:trace contextRef="#ctx0" brushRef="#br0" timeOffset="97133.326">27568 6122 0,'0'0'15,"-9"0"-15,1-8 16,-18-1-16,1 1 15,-1-1-15,1 1 16,-1-1 0,9 1-16,0-1 15,9 9-15,8 0 16,0 0-16,0-8 16,17 0-1,34-18-15,59-8 16,43 1-16,26 7 15,16 1-15,9 0 16,9 8 0,-1-9-16,9 10 15,-8-10-15,8 9 16,-26 0-16,-25 1 16,-25-1-1,-26 0-15,-43 17 16,-25 0-16,-34 0 15,-8 0-15,-9 0 16</inkml:trace>
  <inkml:trace contextRef="#ctx0" brushRef="#br0" timeOffset="97572.015">28477 6502 0,'0'0'0,"0"0"15,0 0-15,0 0 16,0 0 0,0 0-16,0 0 15,0 0-15,9 0 16,16-8-16,35-1 16,16 1-1,9-18-15,17 1 16,-8 0-16,-18 8 15,1 0-15,-18 0 16,-16 9 0,-1 8-16,-16 0 15,-18 0-15,1 0 16,-1 0-16,-8 0 16</inkml:trace>
  <inkml:trace contextRef="#ctx0" brushRef="#br0" timeOffset="97866.227">28656 7406 0,'0'0'15,"0"0"-15,0 0 16,17-9-16,0 1 16,8-1-1,9 1-15,0-1 16,17 1-16,9-1 16,8 1-16,0 0 15,8-1 1,9 1-16,-42-1 15</inkml:trace>
  <inkml:trace contextRef="#ctx0" brushRef="#br0" timeOffset="99991.73">19339 3513 0,'0'0'16,"0"0"-1,0 0-15,0 0 16,0 0-16,0 0 16,9 0-16,-1 0 15,1 0 1,-1 0-16,1 0 16,-1 0-16,-8 0 15,0-9-15,9 1 16,-9-17-16,-9-26 15,1-25 1,-9-17-16,0 9 16,-9-18-16,9-16 15,0 8-15,0 9 16,0 8 0,0-8-16,0 8 15,0 17-15,9 8 16,-1 1-16,1-1 15,8 17 1,0 18-16,0-1 16,0 0-16,8 17 15,1 0-15,-1 0 16,1 1 0,-1 7-16,1 1 15,8-1-15,0 1 16,17-1-1,8 1-15,18-9 16,25 9-16,0-9 16,8 0-16,18 0 15,8 0 1,8 0-16,18 0 16,8-8-16,0 0 15,0-1-15,17-8 16,-9 1-1,-8 7-15,0-7 16,9 7-16,-1-7 16,1 16-16,8 0 15,-9 0-15,18 0 16,-1 9 0,1-1-16,-9 1 15,17-1-15,0 1 16,-17-1-16,0-8 15,-9 9 1,9-9-16,9 0 16,-18 0-16,1 0 15,-1 1-15,-16-1 16,-1 0 0,1 8-16,-9 1 15,-17-1-15,0-7 16,-17 7-16,-8 1 15,-18-1 1,-16 9-16,-18 0 16,-8 0-16,-8 0 15,-1 0-15,-8 9 16,0-1 0,-8 1-16,8-9 15,-9 8-15,9 0 16,-8 1-16,-1-1 15,9 1 1,-8-1-16,-1 1 16,9-1-16,-8 1 15,8 7-15,-9 1 16,1 0 0,-1 9-16,1 7 15,-1 1-15,9 8 16,-8 1-16,8 7 15,-9 1 1,9-1-16,-8 10 16,8 7-16,0 9 15,0 0-15,0 0 16,0 0 0,0 0-16,0 9 15,0-1-15,0-8 16,0-17-16,-9 0 15,9 0 1,0 0-16,-8-8 16,-1-9-16,1-8 15,-1-9-15,1 1 16,-9-9 0,8-9-16,-8 1 15,0-1-15,0-8 16,-8 0-16,8 0 15</inkml:trace>
  <inkml:trace contextRef="#ctx0" brushRef="#br0" timeOffset="101351.288">22102 1841 0,'0'0'16,"-9"-9"-16,1 1 16,-1-1-16,-8-7 15,-8-1 1,-1 0-16,9 0 16,0 0-16,0 0 15,0-8-15,0-1 16,0 1-1,0 0-15,9 0 16,-1-9-16,1-8 16,-1-1-16,1-7 15,-1-18 1,1-8-16,-1 9 16,1-1-16,8 9 15,0 0-15,0-9 16,0 1-16,0 8 15,0-9 1,0 17-16,0 26 16,0-9-16,0 0 15,0 18 1,0-1-16,0 0 16,0 17-16,0 0 15,0 0-15,0 0 16,0 0-16,0 0 15,0 0 1,0 0-16,0 0 16,-9 0-16,1 17 15,-18 0 1,1 16-16,-18 18 16,1 0-16,-9 8 15,-9 0-15,1 0 16,-1 9-1,1-9-15,8 0 16,8-17-16,9-8 16,9-9-16,8-8 15,0-9 1,8 1-16,1-1 16,8 1-16,0-9 15,0 0-15,0 0 16,0-9-16,8-16 15,9-9 1,0-8-16,17-17 16,-8 0-16,-1 8 15,9-16 1,0 7-16,-8 10 16,-1 8-16,1 8 15,-1 0-15,1 0 16,-1 0-1,-8 9-15,0 0 16,0 16-16,0-8 16,0 1-16,9-1 15,-9 17-15,0 0 16,0 0 0,8 17-16,1-1 15,-9 1-15,17 9 16,8 16-1,9 0-15,0 0 16,0-8-16,9 0 16,-1 0-16,-8-17 15,-8 8 1,-1 0-16,-8-8 16,-8 0-16,-1 0 15,-8-9-15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04.29319" units="1/cm"/>
          <inkml:channelProperty channel="Y" name="resolution" value="104.93023" units="1/cm"/>
          <inkml:channelProperty channel="T" name="resolution" value="1" units="1/dev"/>
        </inkml:channelProperties>
      </inkml:inkSource>
      <inkml:timestamp xml:id="ts0" timeString="2019-10-11T18:59:52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6529 1427 0,'0'0'0,"0"0"0,0 0 16,0 0-16,0 0 15,0 0-15,-9 0 16,1 9 0,-1 7-16,1 1 15,-1 17-15,-8 17 16,0-1-16,0 9 15,0 1-15,0 7 16,0 1 0,0-1-16,9 9 15,-1 0-15,9-8 16,0 8 0,0 0-16,9 8 15,8-8-15,0 0 16,0-8-16,17 8 15,0-17-15,0 0 16,17-8 0,0-9-16,0 0 15,17-17-15,0 1 16,-9-9-16,1-9 16,-1 1-1,-16-1-15,-9-8 16,-9 0-16,1 0 15,-18 0-15,1 0 16</inkml:trace>
  <inkml:trace contextRef="#ctx0" brushRef="#br0" timeOffset="500.671">6018 2356 0,'0'0'0,"0"0"16,0 0-1,0 0-15,-8-9 16,8 9-16,0 0 16,0 0-16,0 0 15,0 0 1,0 0-16,0-8 15,34 0-15,34-9 16,25 0-16,18 0 16,8 8-1,-25 1-15,-18 0 16,-16 8-16,-1 0 16,-16 0-16,-1 0 15,-16 0-15,8 8 16,0 0-1,8 1-15,-16-9 16</inkml:trace>
  <inkml:trace contextRef="#ctx0" brushRef="#br0" timeOffset="1416.795">8382 2170 0,'0'0'0,"0"0"16,0 0-16,-9 0 15,9 0-15,0 0 16,0 0-16,0 0 16,0 0-1,0 0-15,0 0 16,0 0-16,17 0 16,34 0-16,26-8 15,-1 8-15,1 0 16,-9 0-1,-9 8-15,-16-8 16,-18 0-16,1 9 16,-18-1-16,1 0 15,-9-8 1</inkml:trace>
  <inkml:trace contextRef="#ctx0" brushRef="#br0" timeOffset="1649.809">8314 2778 0,'0'0'0,"0"0"16,0 0-16,0 0 16,0-8-16,17-1 15,8 1-15,26-1 16,26-8-1,25 1-15,8-1 16,18-9-16,-1 1 16,-59 17-16</inkml:trace>
  <inkml:trace contextRef="#ctx0" brushRef="#br0" timeOffset="2799.733">10345 1976 0,'0'0'16,"0"0"-16,0 0 16,0 0-16,0 0 15,0 0-15,-8 0 16,-1 17 0,1 0-16,-1 16 15,9 10-15,0 16 16,0 17-16,9 17 15,-1 0 1,9-9-16,0-8 16,-8 0-16,-1-17 15,1-17-15,-1 1 16,1-18 0,-1 0-16,1-8 15,-1-8-15,-8-1 16,0 0-16,0-8 15,0 0-15,0 0 16,0 0 0,0-8-16,9-17 15,8-1-15,0-16 16,0 0 0,8 0-16,9-9 15,0 0-15,9 1 16,-1-1-16,-8 9 15,0 8-15,-8 0 16,-1 17 0,1 0-16,-1 9 15,9 8-15,-8 0 16,-1 8-16,1 9 16,8 9-1,-9 7-15,1 1 16,-1 0-16,-8 0 15,0-9-15,-8 0 16,-1 1-16,1-9 16,-1-9-1,-8 1-15,0-9 16,0 0-16,0-9 16,9 1-16,8-9 15,0-9 1,17-16-16,0 0 15,17 0-15,0-9 16,0 9-16,17 8 16,0 0-1,0 9-15,17 8 16,-9 9-16,-8 8 16,-17 8-16,-8 9 15,-9 0 1,-9 8-16,1 9 15,-1 0-15,-16 16 16,-1 1-16,1 17 16,8 16-1,8 1-15,9-18 16,-8-33-16</inkml:trace>
  <inkml:trace contextRef="#ctx0" brushRef="#br0" timeOffset="4499.65">13720 2457 0,'0'0'15,"0"0"-15,0 0 16,0 0-16,0 0 16,0 0-1,0 0-15,0 0 16,0 0-16,0 0 16,-8-8-16,-1-1 15,1 1 1,-1-1-16,1 1 15,-9 0-15,0-9 16,0 8-16,-9-8 16,9 9-16,0-1 15,-8 1 1,-1 8-16,1 0 16,-1 0-16,1 17 15,-18 0-15,1 17 16,-9 16-1,0 1-15,8-9 16,9 9-16,17-1 16,0 1-16,0-9 15,17 1 1,0-1-16,17 0 16,0 0-16,17-8 15,17-9-15,0 1 16,17-18-1,0-8-15,0-8 16,0-18-16,0-7 16,-8-10-16,-9-7 15,-9-1-15,-16 0 16,-9 1 0,-9-1-16,1 9 15,-9 8-15,0 0 16,0 9-1,0 8-15,0 0 16,0 9-16,0 8 16,0 0-16,0 0 15,0 0-15,0 0 16,0 0 0,0 0-16,8 17 15,9-1-15,0 18 16,17 0-16,0 8 15,0 0-15,9 1 16,-1-10 0,9 1-16,9-8 15,-1-10-15,9-7 16,9-9 0,16-17-16,9-8 15,-17-1-15,-25-7 16,-1-10-16,-16 1 15,-1 0-15,-8 0 16,-8-1 0,-1 1-16,1 8 15,-9 1-15,0 7 16,-9 9-16,1 1 16,-1 7-1,1 9-15,-9 0 16,0 0-16,0 0 15,0 0-15,8 17 16,1 0 0,-1 17-16,9 8 15,-8 9-15,-1-1 16,1 9-16,-1 9 16,-8-9-1,0 0-15,0-17 16,0-8-16,0-9 15,0 1-15,9-18 16,-1 1-16,-8-1 16,0-8-1,0 0-15,0-8 16,9-9-16,8-9 16,0-33-16,17-25 15,8-17 1,-8 8-16,26-17 15,33-34-15,9 9 16,-8 42-16,-1 17 16,-16 26-1,-1 16-15,-16 17 16,-1 17-16,-16 0 16,-1 8-1,-16 9-15,-1 0 16,1 17-16,-9 8 15,-9 9-15,1 8 16,-1 17-16,1 25 16,-1-8-1,9-17-15,9 9 16,8-1-16,-9-8 16,1-17-16,-1-8 15,-8-9 1,9-8-16,-9-9 15,-9 1-15,1-10 16,-1-7-16</inkml:trace>
  <inkml:trace contextRef="#ctx0" brushRef="#br0" timeOffset="6916.144">18548 2288 0,'0'0'15,"0"0"-15,0 0 16,0 0-16,0 0 16,0 0-1,0 0-15,17-8 16,0 8-16,17-9 16,0 1-16,17-9 15,0-8-15,0-1 16,-8 1-1,-18 0-15,1-1 16,-9 10-16,-9-1 16,1 0-16,-1 0 15,-16 0 1,-1-8-16,-33-1 16,-26 1-16,-17 8 15,0 17-15,-9 9 16,-8 16-1,0 9-15,26 16 16,8 9-16,8 9 16,18 0-16,8-1 15,17-8 1,17 0-16,17 0 16,8 1-16,18-10 15,16 1-15,26 0 16,0-9-1,9 0-15,25-17 16,17 1-16,-26-18 16,18-8-16,8-8 15,-8-18 1,-1-7-16,1-10 16,-1 1-16,-16 0 15,8-17-15,-17-9 16,-17 1-1,-9 8-15,-16-9 16,-9 17-16,-9 1 16,-16-1-16,-1 9 15,-16 8 1,-1 0-16,-16 9 16,-1 8-16,-8-8 15,-25-1 1,-26 9-16,-17 9 15,0 16-15,17 9 16,-9 17-16,9 8 16,9 9-16,8 0 15,17-1 1,17 1-16,8 8 16,18 0-16,16 0 15,9 0 1,17 1-16,0-18 15,9 0-15,-1-17 16,1-8-16,-9-8 16,0-1-1,0-16-15,0-9 16,8-9-16,-8-7 16,0-1-16,-8-8 15,-9 8 1,-9 0-16,1 0 15,-18 1-15,1 7 16,-1 9-16,-8 0 16,0 1-1,0 7-15,0 9 16,0 0-16,0 0 16,0 0-16,0 0 15,0 0 1,0 0-16,9 17 15,8 0-15,0 0 16,8 17-16,9-9 16,0 0-1,17 1-15,0-1 16,17-17-16,0 1 16,0-18-16,17-8 15,0-16 1,-8-10-16,-1-16 15,-8-25-15,-8-9 16,-9-8-16,-9-9 16,1-8-1,-9-1-15,-9 10 16,-8-1-16,0 9 16,-8 8-16,-1 8 15,1 18 1,-1-1-16,1 18 15,-9 16-15,0 8 16,0 10 0,0 7-16,0 9 15,0 0-15,0 0 16,0 0-16,-9 0 16,-8 34-16,-8 50 15,-1 18 1,-8 24-16,0 18 15,17-1-15,9-8 16,8-8-16,17-9 16,0-8-1,17 0-15,0-17 16,0-17-16,8-17 16,1 0-1,-9-17-15,8-8 16,-8-9-16,9 1 15,8-18-15,0 1 16,8-18-16,9-8 16,9-8-1,8-17-15,0-9 16,-9-8-16,-8-9 16,-8 1-1,-18-1-15,1 9 16,-18 8-16,1 1 15,-18 8-15,1 8 16,-9 8-16,0 10 16,-9-1-1,1 8-15,-1 1 16,9 8-16,0 0 16,0 0-1,0 0-15,0 0 16,0 0-16,0 17 15,26 16-15,25 27 16,25 7 0,18 9-16,-1 0 15,1 0-15,-9-8 16,-34-26-16,-17 0 16,-9-8-16,-16 0 15,-9-1 1,-26 1-16,-25 17 15,-34 0-15,-17-9 16,0-17 0,17-8-16,17-9 15,0-8-15,34 0 16</inkml:trace>
  <inkml:trace contextRef="#ctx0" brushRef="#br0" timeOffset="7216.339">21269 1748 0,'0'0'0,"0"0"16,0 0 0,0 0-16,0-9 15,17 1-15,25 0 16,69-1-16,16-8 16,26 0-1,26-8-15,127-17 16</inkml:trace>
  <inkml:trace contextRef="#ctx0" brushRef="#br0" timeOffset="11283.024">24278 1832 0,'0'0'0,"0"0"16,0 0-16,0 0 15,0 0-15,0 17 16,0 25-1,0 18-15,0 32 16,8 10-16,1-9 16,8 0-16,0-17 15,-9-9 1,1-16-16,-1-9 16,-8-17-16,0 1 15,0-18-15,0 1 16,0-1-1,0-8-15,0 0 16,0 0-16,0-8 16,0-1-16,17-25 15,0-16 1,17-18-16,0-16 16,0-1-16,9 1 15,-1 16-15,-8 9 16,0 8-1,9 1-15,8 8 16,-9 8-16,1 17 16,-1 0-16,1 17 15,-1 0 1,1 17-16,-9 0 16,0 17-16,8 8 15,-8 8-15,-8-7 16,-1-1-1,-16 0-15,-1-8 16,1 0-16,-1-9 16,-8 0-16,0-16 15,0-1 1,0-8-16,0 0 16,0 0-16,0-8 15,0-9-15,17-17 16,9-17-1,8-16-15,8-1 16,-8 18-16,1 7 16,7 1-16,9 8 15,17 1 1,9 16-16,-9 17 16,0 0-16,-9 17 15,1 8-15,-1 9 16,-8 16-1,-8 10-15,-9-1 16,-9 0-16,1 8 16,-1 1-16,1-9 15,-1 0 1,1-8-16,-1-1 16,9-7-16,9-1 15,25 9-15,17-9 16,0-17-1,25-16-15,9-18 16,9-16-16,-9-17 16,-9-1-16,-8-16 15,-17 0 1,-8 0-16,-9-17 16,-17 8-16,-17 9 15,-9 0-15,-16 9 16,-1 7-1,-16 1-15,-18 8 16,-8-8-16,-34 8 16,-34 1-1,0 16-15,0 17 16,0 17-16,0-1 16,26 10-16,16 8 15,18-1-15,8 1 16,17 0-1,0 0-15,17 8 16,8 17-16,9-8 16,17 16-16,17-8 15,9-8 1,-1-9-16,1-16 16,-9-1-16,0-17 15,0 1 1,8-18-16,1-8 15,-1-8-15,1 0 16,-9-17-16,0-1 16,-9 10-16,-8-1 15,-8 0 1,-9 17-16,-9 0 16,1 9-16,-1 8 15,-8 0-15,0 0 16,0 0-1,0 0-15,0 0 16,0 0-16,0 17 16,9 0-1,8 16-15,0 1 16,8 0-16,1-9 16,8 1-16,0-10 15,17 1-15,17-8 16,17-9-1,0-17-15,-9-8 16,9-9-16,9-8 16,-18-18-16,1 1 15,-18 0 1,-8 9-16,-17-1 16,-8 17-16,-9 0 15,-9 1-15,1 16 16,-1 0-1,-8 17-15,0 0 16,0 0-16,0 0 16,0 0-16,0 0 15,0 0 1,9 17-16,8 16 16,-9 10-16,1 7 15,8 1-15,0 17 16,0-1-1,0 1-15,0 8 16,-9-26-16,1-7 16,-1-18-16,1-8 15,-9-9 1,0 1-16,0-9 16,0 0-16,0 0 15,0 0-15,0-9 16,17-25-16,17-25 15,0-8 1,0-9-16,8-9 16,1 1-16,-9 16 15,8 9-15,-8 9 16,0 16 0,0 8-16,-8 10 15,8-1-15,0 17 16,17 8-16,0 17 15,0 18 1,8 7-16,1 9 16,-1 9-16,1 0 15,-9-1-15,-9 1 16,1-9 0,-9 0-16,17-8 15,0 8-15,0 0 16,8-17-16,9 0 15,0-16 1,9-1-16,8-17 16,0-16-16,-9-1 15,9-16-15,0 0 16,9-9 0,-9-8-16,-17-9 15,-9-8-15,-8 0 16,-8 0-16,-18-9 15,1 9 1,-18 0-16,1 0 16,-9 8-16,-9 1 15,1 16-15,-1 0 16,-16 0-16,-9 9 16,-9 0-1,-16 8-15,-9 17 16,17 0-16,8 8 15,9 9-15,0 0 16,0 17 0,9-1-16,8 10 15,8 7-15,9 1 16,0 17-16,17-1 16,0 9-1,17-8-15,9-9 16,8-17-16,0 0 15,8-16-15,1-18 16,-1-16 0,9-1-16,-8-16 15,-1-17-15,-16-1 16,-1-7-16,-8-1 16,-8 0-1,-18 9-15,1 8 16,-1 1-16,1 16 15,-9 0-15,0 8 16,0 9 0,0 0-16,0 0 15,0 0-15,0 0 16,0 9-16,0 41 16,8 35-1,1 25-15,8 16 16,0 18-16,8 16 15,1 9-15,-1 9 16,1 16-16,-18 0 16,1-8-1,-9 0-15,-9-9 16,1-25-16,-18-25 16,1-18-1,8-24-15,-9-18 16,9-24-16,0-18 15,0 0-15,0-16 16,0-1 0,0-16-16,-8-9 15,-1-17-15,1-42 16,-1-17-16,9-25 16,0-26-16,0-25 15,9 17 1,-1 0-16,1 9 15,8 16-15,0-8 16,17-8-16,0 16 16,17 0-1,0 9-15,17 0 16,8 8-16,9 9 16,9-1-16,8 18 15,9 16 1,-9 9-16,8 9 15,-8 7-15,-8 1 16,-9 8-16,-9 1 16,-16 7-1,-1 9-15,1 0 16,-18 1-16,1-1 16,-9 8-16,0 1 15,-9-1 1,1 1-16,-1-1 15,-8 9-15,0 0 16,0 0-16,0 0 16,0 0-1,0 0-15,-8 0 16,-1 0-16,1 17 16,-18 9-16,1 16 15,-1 9 1,9-1-16,0 18 15,9-9-15,8 8 16,0 1-16,0 0 16,8-9-1,9 0-15,0 0 16,0-17-16,0 0 16,9-16-16,8-1 15,0-8 1,8-9-16,9-16 15,0-9-15,0-17 16,0-8-16,-8 0 16,-1-17-1,-8-17-15,-8-9 16,-1 1-16,-16 8 16,-1-9-16,-16 1 15,-1 8 1,-8 25-16,-8 1 15,-18 7-15,-25 10 16,-25 7-16,-18 18 16,-16 33-1,-1 9-15,69-9 16</inkml:trace>
  <inkml:trace contextRef="#ctx0" brushRef="#br0" timeOffset="23380.835">6299 7380 0,'0'0'0,"0"0"16,0 9-16,-9 33 15,1 25 1,-1 26-16,1 26 16,-1 7-16,1 18 15,8-1-15,-9 9 16,9 17 0,0 8-16,-8-8 15,-1-17-15,1 0 16,-1-17-16,1-16 15,-9 7 1,-9-24-16,18-60 16</inkml:trace>
  <inkml:trace contextRef="#ctx0" brushRef="#br0" timeOffset="24030.099">5551 8157 0,'0'0'0,"0"0"15,-9-8-15,1-1 16,-1 1-16,1-9 16,-1-9-1,9 1-15,0 0 16,17-26-16,34-33 15,34-34-15,17-26 16,26 9 0,16 8-16,-16 17 15,-9 18-15,0 7 16,-8 18-16,-1 7 16,-8 18-1,9 8-15,-26 18 16,-9 16-16,-16 8 15,-1 9-15,1 17 16,-18-1 0,-8 18-16,-8 17 15,-26 16-15,-17 17 16,-17 9-16,-34 8 16,-34 9-16,-9-9 15,1-25 1,-18 0-16,-8-9 15,17-16-15,8-9 16,1-17-16,-1 1 16,-8 7-1,60-24-15</inkml:trace>
  <inkml:trace contextRef="#ctx0" brushRef="#br0" timeOffset="39088.481">9070 9390 0,'0'0'0,"0"0"0,0 0 16,0 0-16,0 0 15,-8 0-15,-1 8 16,9 1 0,-8-9-16,-1 8 15,1 1-15,-1-1 16,9 1-16,0-1 16,0 0-16,0-8 15,0 0 1,0 0-16,0 0 15,0 0-15,0 0 16,0 0-16,0 0 16,0 0-1,0 0-15,0-8 16,17 0-16,0-9 16,9-9-16,8 1 15,0-17 1,17 0-16,0-9 15,0-8-15,8 0 16,1 0-16,-1-1 16,1 1-16,8-8 15,0-1 1,0-8-16,8 0 16,1-8-16,-9 8 15,8 0-15,1 8 16,-1-8-1,-8 9-15,-8-1 16,-1 9-16,1 0 16,8 0-16,-9 0 15,1 0-15,-1 0 16,-8 8 0,-8 0-16,-1 9 15,1 8-15,-1 0 16,-8 1-16,-8 16 15,-1 0 1,1 0-16,-9 0 16,0 0-16,0 0 15,0 0-15,0 1 16,0-1-16,-9 0 16,1 0-1,-1 8-15,1-7 16,-1 7-16,1 1 15,-1-1-15,1 1 16,-1-1 0,1-8-16,-1 9 15,1 0-15,-1-1 16,1 1-16,-1-1 16,-8 9-16,0 0 15,0-8 1,9 8-16</inkml:trace>
  <inkml:trace contextRef="#ctx0" brushRef="#br0" timeOffset="41128.039">12122 6299 0,'0'0'16,"0"0"-16,0 0 15,0 0-15,0 0 16,0 0-16,0 0 15,0 0 1,0 0-16,0 0 16,0 0-16,0 0 15,0 0-15,0 17 16,0 17 0,0 17-16,0 8 15,8 8-15,1 9 16,8 9-16,0 16 15,0-8 1,-9-9-16,1 1 16,-1 8-16,1-17 15,-1-17-15,-8-17 16,0-17 0,0 1-16,0-18 15,0 1-15,0-9 16,0 0-16,0 0 15,0 0 1,-8-9-16,-1-16 16,9-26-16,0-16 15,17-35-15,17-24 16,0-9-16,9 16 16,-9 18-1,-9 17-15,1 16 16,-1 9-16,1 17 15,-9 8-15,-9 17 16,9 9 0,0-1-16,0 9 15,0 0-15,17 17 16,0 17-16,9 8 16,0 9-1,-9-1-15,-9 1 16,1-9-16,-9 0 15,-9 1-15,1-10 16,-1 1-16,1-8 16,-9-1-1,0-17-15,0 1 16,0-9-16,0 0 16,0 0-16,0-9 15,0-24 1,8-18-16,9-25 15,0-9-15,0 1 16,17 8-16,0 8 16,0 18-16,0-1 15,9 17 1,-1 1-16,9 16 16,0 0-16,17 8 15,9 9-15,-9 17 16,-9 0-1,1 8-15,-1 18 16,-8 16-16,0 17 16,-8 25-16,-18 17 15,-8 1-15,-8-10 16,-1-24 0,1-18-16,-1-8 15,1-16-15,-1-18 16,1 0-16,-1 1 15,9-18 1,9-8-16,-1 0 16</inkml:trace>
  <inkml:trace contextRef="#ctx0" brushRef="#br0" timeOffset="42028.705">14953 6629 0,'0'0'0,"0"0"15,0 0-15,0 0 16,0 0-1,0 0-15,17 0 16,17 0-16,17 0 16,8 8-16,18 1 15,16-1-15,9 0 16,0 1 0,0-1-16,0-8 15,0 0-15,-17 0 16,-8-8-16,-18-1 15,1 9 1,-18 0-16,9 0 16,0 0-16,-34 0 15</inkml:trace>
  <inkml:trace contextRef="#ctx0" brushRef="#br0" timeOffset="42978.346">17953 6494 0,'0'0'0,"0"0"16,0 0-16,0 0 15,0 0-15,0-9 16,0 1-1,0-9-15,-8 0 16,-1-8-16,-8-1 16,-8 1-1,-1 0-15,-8-9 16,-8-8-16,-18 8 16,1 0-16,-9 0 15,8 9 1,1 8-16,-1 0 15,1 17-15,-18 17 16,1 0-16,8 17 16,0 8-16,8 9 15,9 25 1,0 8-16,17 9 16,0-9-16,17 1 15,17-1 1,0-16-16,17-9 15,0-17-15,0 0 16,17-16-16,17-1 16,17-17-1,9-16-15,8-9 16,0-25-16,8-17 16,1 0-16,-18 0 15,-8-9-15,-8 0 16,-1 1-1,-16-1-15,-1 18 16,-16-1-16,-1 17 16,1 0-1,-18 18-15,1-1 16,-1 17-16,-8 0 16,0 0-16,0 0 15,0 0 1,0 17-16,0 16 15,0 1-15,9 8 16,-1 1-16,9 7 16,0-8-1,9 1-15,8-1 16,17 0-16,25 0 16,18 1-16,16-18 15,1-25 1,-52 0-16</inkml:trace>
  <inkml:trace contextRef="#ctx0" brushRef="#br0" timeOffset="43394.413">19118 6401 0,'0'0'0,"0"0"16,0 0-16,0 0 16,0 0-1,0 0-15,0 0 16,0 0-16,0 0 15,0 0-15,0 0 16,0 0 0,17-9-16,26 1 15,25-1-15,17 1 16,17-9-16,8 0 16,-8 0-1,0 9-15,9-1 16,-18 9-16,-16 0 15,-9 0-15,0 17 16,-9 0 0,-33-8-16</inkml:trace>
  <inkml:trace contextRef="#ctx0" brushRef="#br0" timeOffset="44211.325">21252 5877 0,'0'0'0,"0"0"16,0 0-16,0 0 15,0 0-15,0 0 16,0 17-16,8 0 16,9 25-1,0 9-15,0-1 16,0 10-16,0-10 15,0 1-15,0 0 16,-8-1 0,-1-8-16,1 1 15,-1-18-15,-8 0 16,0-16-16,0-1 16,0 1-1,0-9-15,0 0 16,0 0-16,0 0 15,0-9-15,0-16 16,0 0 0,0-18-16,9-16 15,8 0-15,8-17 16,9 9-16,0-1 16,17 17-1,0 1-15,0 16 16,0 0-16,17 0 15,9 1 1,-1 16-16,1 8 16,-9 9-16,8 0 15,-8 17-15,9 8 16,-18 9 0,1 8-16,-9 9 15,-9 0-15,-8-1 16,-8 1-16,-9 0 15,0-1-15,-9 1 16,1-9 0,-1 9-16,-8 0 15,0-9-15,0 0 16,0-8 0,0 8-16,17-8 15,-8-17-15</inkml:trace>
  <inkml:trace contextRef="#ctx0" brushRef="#br0" timeOffset="45252.248">23904 6333 0,'0'0'0,"0"0"16,0 0-16,0 0 15,0 0-15,0 0 16,0 0-16,8 0 16,9 0-1,17 0-15,9 17 16,8 17-16,8 8 16,18 9-1,8 16-15,8 9 16,9 9-16,0 16 15,0-8-15,9 0 16,-1 8 0,-8 0-16,9 1 15,-1-9-15,1-9 16,0-8-16,8 0 16,-9 0-1,-8 0-15,-8-8 16,-1-1-16,1 1 15,-1-9-15,-16 0 16,8 0 0,-9 0-16,1-8 15,-1-1-15,1 1 16,-9-9-16,-9 1 16,-8-18-1,-8 0-15,-18 1 16,1-18-16,-18 0 15,1 1 1,-1-1-16,1 1 16,-9-9-16,0 0 15,0 0-15,0 0 16,0 8-16,8 1 16,-8-9-1,0 0-15,0 0 16,0 0-16,0 0 15,0 0-15,0 0 16,0 0 0</inkml:trace>
  <inkml:trace contextRef="#ctx0" brushRef="#br0" timeOffset="50227.069">9104 9871 0,'0'0'16,"0"0"-16,0 0 15,0 0-15,0 0 16,0 0-16,0 0 16,0 0-1,0 0-15,-8-8 16,-1-1-16,1 1 16,-1-1-16,1 1 15,8 0-15,0-1 16,-9 1-1,9-1-15,0 1 16,0-1-16,0 1 16,0-1-16,0 1 15,0 0 1,0-1-16,0 1 16,0-1-16,0 1 15,0-1-15,0 1 16,0 8-1,0 0-15,0 0 16,0 0-16,0 0 16,9 0-16,8 0 15,0 0 1,17 17-16,17 0 16,8 16-16,9 18 15,9 0-15,-1-1 16,9 26-16,9 9 15,-1-1 1,1 1-16,-9-1 16,0 9-16,0 0 15,0 0 1,-9-17-16,-8-9 16,-8 1-16,-1 0 15,1-9-15,-18-17 16,1 0-16,-9-8 15,-9-9 1,1 0-16,-9 1 16,0-1-16,0 0 15,0-8-15,0 0 16,-9 0 0,1 0-16,-1 0 15,9 0-15,9 8 16,8 9-16,-17-17 15</inkml:trace>
  <inkml:trace contextRef="#ctx0" brushRef="#br0" timeOffset="51460.03">11850 11290 0,'0'0'0,"0"0"16,0 0-1,0 0-15,0 0 16,0 8-16,0 18 16,0 7-16,0 18 15,8 17 1,9 16-16,0 9 16,0 0-16,9 0 15,-1 0-15,1-9 16,-1-16-1,-8-18-15,-8-16 16,-1-9-16,1-16 16,-1-1-16,-8-8 15,0 0 1,0-8-16,9-9 16,8-25-16,0-17 15,0-17-15,-9-17 16,9 8-16,0 1 15,0 16 1,0 1-16,0-1 16,9 17-16,-1 9 15,-8 8 1,9 18-16,-1-1 16,-8 8-16,17 9 15,0 17-15,9 17 16,-1 25-16,1 17 15,-9 17 1,-9 0-16,-16-17 16,-1-17-16,-8-8 15,0-9-15,0-17 16,0-16 0,0-1-16,0-8 15,0-17-15,17-34 16,17-58-16,18-35 15,-1 1 1,17-1-16,0 17 16,0 26-16,-9 17 15,1 25-15,-18 16 16,1 18 0,-1 17-16,-8 8 15,17 25-15,0 17 16,-8 17-16,-1 17 15,1 17-15,-9 0 16,-9 0 0,1 0-16,-1 0 15,1-1-15,-1-16 16,1-16-16,-9-1 16,0-17-1,0-17-15,-9-16 16</inkml:trace>
  <inkml:trace contextRef="#ctx0" brushRef="#br0" timeOffset="52144.285">14426 11484 0,'0'0'16,"0"0"-16,0 0 16,0 0-16,0 0 15,8-8 1,9-1-16,0 9 16,26 0-16,16 0 15,18 0-15,8 9 16,17-1-1,8 0-15,1 1 16,-9-1-16,-9 1 16,-42-1-16</inkml:trace>
  <inkml:trace contextRef="#ctx0" brushRef="#br0" timeOffset="53443.221">16712 11416 0,'0'0'15,"0"0"-15,0 0 16,-8 0-16,-1-8 16,1 0-16,-1-1 15,-8-8 1,0-8-16,0 0 16,-8-1-16,-1-8 15,1-8 1,-1 0-16,-33 0 15,-18 8-15,9 0 16,9 17-16,-1 17 16,1 9-1,-26 16-15,0 26 16,8 25-16,18 17 16,8 8-1,17 26-15,8-1 16,18-16-16,8 0 15,17-17-15,8-26 16,9-16-16,0-9 16,9-16-16,8-18 15,8-25 1,43-25-16,9-17 16,-26-17-16,-9-9 15,-25-8 1,-8 9-16,-18 0 15,1-1-15,-1 1 16,-16 16-16,-1 17 16,1 9-1,-9 8-15,0 18 16,0-1-16,0 17 16,0 0-16,0 0 15,0 8 1,17 34-16,0 34 15,0 17-15,0 9 16,25-1-16,18-17 16,-9-16-1,0-9-15,17-17 16,25-8-16,9-17 16,-42-17-16</inkml:trace>
  <inkml:trace contextRef="#ctx0" brushRef="#br0" timeOffset="53727.34">17707 11594 0,'0'0'16,"0"0"-16,0 0 15,0 0 1,0 0-16,0 0 16,0 0-16,0 0 15,17 0-15,34-9 16,25 9 0,9-8-16,17 8 15,9 0-15,16 0 16,-67 0-16</inkml:trace>
  <inkml:trace contextRef="#ctx0" brushRef="#br0" timeOffset="54427.515">19263 11037 0,'0'0'16,"0"0"-16,0 0 15,0 0-15,-9 0 16,1 0-1,-1 8-15,1 9 16,-1 0-16,1 16 16,8 27-16,0 24 15,17 9 1,0 8-16,0 1 16,-9-1-16,1-8 15,-1-17-15,1-17 16,-9-8-1,-9-18-15,1-7 16,8-18-16,0-8 16,-9 0-16,1-8 15,-9-18 1,-9-24-16,9-18 16,0-8-16,17-8 15,0-9-15,26-9 16,8 1-1,17 8-15,8 26 16,9-1-16,0 17 16,-8 18-16,-1 16 15,9 0 1,-8 17-16,-1 8 16,9 9-16,-8 17 15,-1 8-15,-8 17 16,-8 17-1,-9 9-15,-9-1 16,1 18-16,-9-10 16,0 10-16,0-1 15,0 9 1,-9-59-16</inkml:trace>
  <inkml:trace contextRef="#ctx0" brushRef="#br0" timeOffset="54709.763">20997 11678 0,'0'0'16,"0"0"-16,0 0 15,0 0-15,17 0 16,0 0-16,17 0 16,17-8-1,17-1-15,8 1 16,18-17-16,16-1 16,1-16-1,-1 0-15,-59 25 16</inkml:trace>
  <inkml:trace contextRef="#ctx0" brushRef="#br0" timeOffset="55738.325">22884 11121 0,'0'0'16,"0"0"-16,0 0 16,0 0-16,0 0 15,0 0-15,0 0 16,0 0 0,0-9-16,-9 1 15,1 0-15,-1-9 16,-8-9-16,-8 10 15,-1-10 1,1 9-16,8 0 16,-9 1-16,9 7 15,-8 1 1,-1 8-16,1 0 16,-1 8-16,-16 9 15,-1 8-15,-16 18 16,8 16-1,0 17-15,0 16 16,17-7-16,17-9 16,0-17-16,17-17 15,0 0 1,0-16-16,0-1 16,8-8-16,1-9 15,8 1-15,8-18 16,18-7-1,8-10-15,8-16 16,1-9-16,-18 1 16,1-1-16,8 9 15,-9-9 1,1 17-16,-1 1 16,-16 7-16,-1 9 15,-8 9-15,-8 8 16,-1 0-1,1 0-15,-1 0 16,9 17-16,0 25 16,0 26-1,17-1-15,-8 18 16,8 16-16,-9 0 16,-8 1-16,0 16 15,-8 34-15,-18 8 16,-16 34-1,-18 1-15,1-10 16,-26-7-16,-17-9 16,8-34-16,18-42 15,-1-26 1,9-16-16,0-17 16,0-17-16,17-9 15,0-16-15,0-18 16,0-33-1,0-34-15,9-17 16,16-16-16,18 8 16,16-1-1,18 10-15,33-10 16,9 26-16,0 17 16,9 26-16,-1 8 15,1 16-15,8 9 16,8 9-1,1 8-15,-60 8 16</inkml:trace>
  <inkml:trace contextRef="#ctx0" brushRef="#br0" timeOffset="56076.485">23334 11636 0,'0'0'0,"0"0"16,9 0-16,25-8 15,34-1-15,42-16 16,1 8-16,8-8 16,17-1-1,0 1-15,0 0 16,8-1-16,-16-8 16,-26 9-16,-60 8 15</inkml:trace>
  <inkml:trace contextRef="#ctx0" brushRef="#br0" timeOffset="56693.28">25468 10893 0,'0'0'16,"0"0"-16,0 0 15,0 0-15,0 0 16,0 0-16,0 0 16,-8 0-1,-9 17-15,-9 17 16,-8 16-16,8 9 15,9 17-15,0 9 16,17 8 0,9-17-16,8-9 15,0-8-15,9-8 16,-1-9-16,9-8 16,0-9-1,0-8-15,0-8 16,0-1-16,9-16 15,-1-18-15,1 1 16,-9 0 0,-9-9-16,1 0 15,-18-8-15,1 0 16,-1-9-16,-16-8 16,-1 8-1,1 17-15,-1 1 16,-8-1-16,0 9 15,-8 8-15,-1 0 16,1 0 0,-18 0-16,-8 0 15,-8 17-15,-1 9 16,9 16-16,0 17 16,25-8-1</inkml:trace>
  <inkml:trace contextRef="#ctx0" brushRef="#br0" timeOffset="57765.374">26063 11391 0,'0'0'0,"0"0"15,0 0 1,0 0-16,0 0 16,0-8-16,9-1 15,8 1-15,0-1 16,0 1-1,0-17-15,0-1 16,8-8-16,1-8 16,8-8-16,0-26 15,0 0 1,8-17-16,1 0 16,-1 0-16,9-17 15,-8 9-15,-1 0 16,-8 8-1,9-9-15,-9 9 16,-9 9-16,9 8 16,0-8-16,0-1 15,-8 1 1,-1 16-16,1 1 16,-9 7-16,0 10 15,0-9-15,0 0 16,0 8-1,8 0-15,1 1 16,-9-1-16,8 0 16,-8 1-16,9-1 15,-9 0 1,0 9-16,-9 8 16,1 0-16,-1 18 15,1-1-15,-1 0 16,1 0-1,-9 0-15,0 9 16,0-1-16,0 1 16,0 8-16</inkml:trace>
  <inkml:trace contextRef="#ctx0" brushRef="#br0" timeOffset="64726.699">11085 3479 0,'0'0'0,"0"0"0,0 0 16,0 0 0,0 0-16,0 0 15,0 0-15,0 0 16,0 0-16,0 0 16,0 0-1,0 0-15,0 0 16,-9 17-16,1 17 15,-1 8-15,1 9 16,-1 16 0,1 1-16,-1 8 15,1 8-15,-1 9 16,1-17-16,-1 8 16,1 1-1,-1-1-15,1-8 16,-1-8-16,1-1 15,-1-7-15,1-1 16,-1 0 0,9-17-16,0 0 15,0 0-15,0-8 16,0-9-16,9 1 16,-1-9-1,1-9-15,-9 1 16,0-9-16</inkml:trace>
  <inkml:trace contextRef="#ctx0" brushRef="#br0" timeOffset="65263.264">10949 3335 0,'0'0'0,"0"0"16,0 0-16,0 0 16,0 0-1,0 0-15,0 0 16,-9 0-16,1 9 16,-1-1-16,1 9 15,-18 0 1,1 17-16,-1 8 15,-16 9-15,-1-1 16,1 10-16,-9-10 16,8-8-16,1 1 15,-1-1 1,9-17-16,0 1 16,9-1-16,8 0 15,0-8 1,0 0-16,8-9 15,1 1-15,-1-1 16,9 1-16,0-9 16,0 0-16</inkml:trace>
  <inkml:trace contextRef="#ctx0" brushRef="#br0" timeOffset="65608.348">10974 3293 0,'0'0'15,"0"0"-15,0 0 16,0 0-16,0 0 16,0 0-1,0 0-15,0 0 16,0 0-16,9 9 15,8-1-15,0 9 16,0 0-16,17 0 16,0 17-1,17-1-15,0 18 16,17 0-16,-9-1 16,1 9-16,-1-8 15,-8 8 1,0 17-16,0 26 15,-17-43-15</inkml:trace>
  <inkml:trace contextRef="#ctx0" brushRef="#br0" timeOffset="68431.524">12768 8157 0,'0'0'16,"0"0"-16,0 0 16,0-8-16,0-1 15,9-16 1,-1-1-16,1 1 16,-1 0-16,1-9 15,-1 17-15,1 0 16,-9 0-1,0 1-15,0 7 16,0 1-16,0-1 16,0 9-1,0 0-15,0 0 0,0 0 16,0 0 0,0 0-16,0 0 15,0 0-15,0 0 16,0 0-1,8 17-15,1 8 16,8 26-16,0 25 16,0 17-16,0 17 15,0 8 1,-9-8-16,1-1 16,-1-7-16,1-18 15,-9-16-15,0-9 16,0-17-16,-9 0 15,9-16 1,0-1-16,0-8 16,0-9-16,0 1 15,0-1-15,0 1 16,0-9 0,0 0-16</inkml:trace>
  <inkml:trace contextRef="#ctx0" brushRef="#br0" timeOffset="69178.952">12734 7760 0,'0'0'0,"0"0"16,0 0-16,0 0 15,-8 0-15,-1 0 16,1 9-16,-18 8 15,0-1 1,-16 18-16,-1 0 16,-8 0-16,0 8 15,9 0-15,-9 0 16,8 1 0,9-18-16,0 0 15,17 1-15,0-18 16,0 0-16,9 1 15,8-1-15,0-8 16,0 0 0,0 0-16,0-8 15,8-9-15,18-25 16,8-17 0,0 0-16,8 8 15,1 17-15,-9 0 16,-9 18-16,1-1 15,-1 0-15,-8 8 16,0 1 0,0 8-16,0 0 15,0 0-15,9 0 16,8 8-16,0 1 16,17 8-1,9 0-15,8-1 16,17 1-16,-9 9 15,-8-1-15,-8-8 16,8 8 0,0 9-16,8 17 15,9-1-15,0 26 16,0 17-16,-42-34 16</inkml:trace>
  <inkml:trace contextRef="#ctx0" brushRef="#br0" timeOffset="72374.258">13763 3783 0,'0'0'0,"0"0"15,0 0-15,-9-8 16,1-1 0,-1 1-16,1-1 15,-1-8-15,1-8 16,-1 8-1,1 0-15,-1 0 16,9 0-16,-8 9 16,8 0-16,0 8 15,0 0-15,0 0 16,0 0 0,0 0-16,0 0 15,0 16-15,0 18 16,0 17-16,0 25 15,0 17 1,-9 8-16,1 0 16,8 1-16,-9-9 15,9 0-15,0-17 16,0-9 0,0-8-16,0-17 15,0-16-15,0-1 16,0-16-16,0-1 15,0-16-15,0 8 16</inkml:trace>
  <inkml:trace contextRef="#ctx0" brushRef="#br0" timeOffset="72707.628">13703 3580 0,'0'0'16,"0"0"-16,-8 0 15,-1 0-15,1 0 16,-18 0-16,1 0 16,-18 26-1,-16 7-15,-18 18 16,9 8-16,9 9 15,-18 16-15,1-8 16,8-8 0,17-18-16,0-7 15,17-18-15,17-17 16,0 1-16,0-1 16,17-16-1,0-17-15,8 8 16</inkml:trace>
  <inkml:trace contextRef="#ctx0" brushRef="#br0" timeOffset="72907.59">13457 3487 0,'0'0'0,"8"-8"15,9 0-15,0 8 16,0 0 0,0 0-16,0 16 15,17 10-15,0 16 16,0 17-16,17 17 15,9 17 1,16 8-16,9 9 16,26 0-16,16 0 15,-59-51-15</inkml:trace>
  <inkml:trace contextRef="#ctx0" brushRef="#br0" timeOffset="73613.98">17588 7811 0,'0'0'0,"0"0"0,-9-9 15,1 1 1,8 8-16,0 0 16,0 0-16,0 0 15,0 0-15,0 0 16,0 0-1,0 0-15,-9 8 16,9 18-16,0 16 16,0 17-16,9 17 15,8 8 1,0 1-16,0 16 16,-9-8-16,1-8 15,-1-1-15,1 0 16,-1-16-1,-8-26-15,0-25 16</inkml:trace>
  <inkml:trace contextRef="#ctx0" brushRef="#br0" timeOffset="73991.968">17809 7524 0,'0'0'0,"0"0"16,0 0-16,0 0 16,-9 0-16,1 0 15,-9 0 1,-9 17-16,-25 16 15,-8 10-15,-9-1 16,8 0 0,9-8-16,0 0 15,0-1-15,9 1 16,-1-8-16,9-1 16,0 0-1,17-8-15,0 0 16,0-9-16,0 1 15,9-1-15,8 1 16</inkml:trace>
  <inkml:trace contextRef="#ctx0" brushRef="#br0" timeOffset="74274.081">17639 7574 0,'0'0'0,"0"0"15,0 0-15,0 0 16,0 0-16,0 0 16,8 17-1,9 0-15,0 17 16,17 0-16,0 8 15,17 9-15,26-1 16,16 9 0,9 1-16,-42-27 15</inkml:trace>
  <inkml:trace contextRef="#ctx0" brushRef="#br0" timeOffset="75073.983">15760 3428 0,'0'0'16,"0"0"-16,0 0 15,0 0-15,0 0 16,0 0-16,0 9 16,0 8-1,0 25-15,9 25 16,8 9-16,0 9 15,8 8-15,1 0 16,-1 0 0,-8-17-16,0-17 15,-8 0-15,-1-9 16,1-7 0,-9-10-16,0-7 15,0-18-15</inkml:trace>
  <inkml:trace contextRef="#ctx0" brushRef="#br0" timeOffset="75440">15743 3319 0,'0'0'16,"0"0"-16,0 0 15,0 0-15,-8 0 16,-1 16 0,-16 1-16,-9 26 15,-34 16-15,-9 17 16,1 8-16,8-8 15,0-8 1,17-9-16,8-17 16,9-8-16,17-9 15,0-16-15,9-1 16,-1-16 0,9-1-16</inkml:trace>
  <inkml:trace contextRef="#ctx0" brushRef="#br0" timeOffset="75657.419">15599 3302 0,'0'0'0,"0"0"15,0 0-15,0 0 16,0 0-16,0 0 16,8 0-1,9 17-15,0-1 16,17 18-16,17 17 15,17 0-15,17 16 16,0 1 0,9-1-16,33 1 15,-59-26-15</inkml:trace>
  <inkml:trace contextRef="#ctx0" brushRef="#br0" timeOffset="76477.755">21660 7118 0,'0'0'0,"0"0"16,0 0-16,0 0 15,0 0-15,0 0 16,0 0 0,0 0-16,0 0 15,0 0-15,0 9 16,17 16-16,0 17 15,0 9 1,0 17-16,8-1 16,9 26-16,-8 8 15,-1 18-15,1-1 16,-1 17 0,1-8-16,-18-9 15,1-8-15,-9-26 16,-9-25-16,9-34 15</inkml:trace>
  <inkml:trace contextRef="#ctx0" brushRef="#br0" timeOffset="76888.656">21702 7051 0,'0'0'0,"-8"0"16,-1 0-16,-16 0 15,-1 0 1,-8 0-16,0 0 16,0 8-16,0 1 15,9 8-15,-1 0 16,-8 8 0,-8 9-16,-9-1 15,-9 18-15,-8 0 16,9-9-16,8 0 15,17-16 1,17-18-16,0 0 16,17-8-16</inkml:trace>
  <inkml:trace contextRef="#ctx0" brushRef="#br0" timeOffset="77128.046">21626 6958 0,'0'0'16,"0"0"0,0 0-16,0 0 15,0 0-15,0 0 16,8 8-16,9 9 16,0 0-1,17 0-15,9 17 16,33 0-16,35 16 15,16 1-15,18 0 16,127 50 0</inkml:trace>
  <inkml:trace contextRef="#ctx0" brushRef="#br0" timeOffset="82573.16">27627 8089 0,'0'0'0,"0"0"0,0 0 15,0 0-15,0 0 16,0 0-16,0 0 16,0 0-1,0 0-15,0 0 16,0 0-16,17 0 16,17 0-1,9 9-15,25-9 16,8 0-16,18 8 15,8-8-15,-9 0 16,-16 0 0,8 0-16,0 0 15,-17 0-15,-9 0 16,-16 0 0,-9 0-16,-9 0 15,-8 0-15,-8 0 16,-1 0-16,-8 0 15,0 0-15,0 0 16,-17 0 0,-25 9-16,-18-1 15,-8-8-15,-25 9 16,-1-9-16,-8 8 16,17 1-1,0-1-15,0 9 16,0-9-16,17 1 15,9-1-15,8 1 16,17-9 0,8 0-16,9 0 15,0 0-15,17 0 16,0 0-16,0 0 16,0 0-1,0 0-15,17 0 16,9 0-16,16 0 15,9 0-15,9 0 16,-1 0 0,-8 0-16,9-9 15,-1 9-15,1 0 16,-18 0 0,1 0-16,-18 0 15</inkml:trace>
  <inkml:trace contextRef="#ctx0" brushRef="#br0" timeOffset="83139.649">28018 7718 0,'0'0'0,"0"0"15,0 0-15,0 0 16,0 0-16,0 0 15,-8 0-15,-1 8 16,-16 9 0,-1 0-16,-16 17 15,-1 0-15,1 0 16,-9-1 0,0-7-16,8 7 15,9-7-15,9-1 16,8-8-16,0 8 15,0-8 1,8-8-16,1-1 16,8 0-16,0 1 15,0-1-15,17 1 16,8 8-16,18 0 16,25 8-1,17 9-15,17 8 16,17 34-16,8 17 15,1 17 1,-18 8-16,-59-59 16</inkml:trace>
  <inkml:trace contextRef="#ctx0" brushRef="#br0" timeOffset="86974.569">10201 2930 0,'0'0'15,"0"0"-15,0 0 16,0 0-16,8 9 15,1-9-15,-9 0 16,8 0 0,-8 0-16,0 0 15,0 0-15,0 0 16,0 0-16,0 0 16,0 0-16,9-9 15,-1 1 1,-8-1-16,0 1 15,0-18-15,-8 1 16,-1 0 0,1-9-16,-1 0 15,1 0-15,-1-8 16,1 0-16,-1 0 16,1-9-16,-9 0 15,0 1 1,8-1-16,-8 0 15,0 1-15,0-9 16,0 0-16,0-1 16,9 1-1,-1 9-15,9-1 16,-8 17-16,8 0 16,0 9-16,0 0 15,0 8 1,0 0-16,0 0 15,0 0-15,0 9 16,0-1-16,0 1 16,8-1-16,9-7 15,17-1 1,9 0-16,8 0 16,0 17-16,0 0 15,25 0 1,26 0-16,9 8 15,8 1-15,17-9 16,25 0-16,1 0 16,16 0-1,9 0-15,0-9 16,0 9-16,9-8 16,-9 8-16,0 0 15,17 0-15,0 0 16,17 0-1,0-9-15,0 9 16,-17-8-16,9 0 16,-9 8-16,0 0 15,0-9 1,-17 9-16,-9 0 16,1 0-16,-1 0 15,1 0 1,-9 0-16,0 0 15,-26 0-15,9 0 16,-17 0-16,-51 0 16,-17 0-16,-8-8 15,25 8 1,0 0-16,-26 0 16,1 0-16,-18 0 15,1 0-15,-18 0 16,1 0-1,-1 0-15,1 0 16,-9 0-16,-9 0 16,1 0-16,-1 0 15,1 0 1,-1 0-16,-8 0 16,0 0-16,0 0 15,0 0-15,0 0 16,0 0-1,0 0-15,0 0 16,0 0-16,0 17 16,0-1-1,0 18-15,0 0 16,-8 17-16,-1 16 16,1 1-16,-1-1 15,1-8-15,-1 9 16,1 0-1,-1-9-15,1 0 16,-9 0-16,8 0 16,1-17-1,-1 0-15,1-8 16,8 0-16,-9-9 16,9 1-16,0-1 15,-8-8 1,-1 0-16,9-9 15</inkml:trace>
  <inkml:trace contextRef="#ctx0" brushRef="#br0" timeOffset="88528.78">13363 1663 0,'0'0'15,"0"0"-15,0 0 16,0 0 0,0 0-16,0 0 15,0 0-15,0-8 16,-8 0-16,8-18 16,-9 1-16,1 0 15,-1-9 1,1-8-16,-1-1 15,1 1-15,-1-8 16,1-10-16,-1 1 16,9 9-1,0-1-15,0 0 16,9-8-16,-1 0 16,1 0-16,8 0 15,0 0 1,0 8-16,0 0 15,-9 9-15,1 0 16,-1 8-16,1 0 16,-1 1-1,1-1-15,-9 17 16,0 9-16,0 8 16,0 0-16,0 0 15,0 0 1,0 0-16,0 0 15,-9 8-15,-16 9 16,-1 17-16,-16 16 16,16-24-16,1 7 15,-18 18 1,-8 8-16,0 0 16,0 0-16,9-16 15,8-1 1,0 0-16,0-25 15,17 8-15,0-8 16,0-8-16,0-1 16,8 1-16,1-1 15,8 0 1,0-8-16,0 0 16,0 0-16,0 0 15,0 0-15,0-8 16,0 0-16,0-9 15,0-9 1,17 1-16,0-9 16,0-8-16,8 8 15,1 0 1,-1 1-16,1-1 16,-1 0-16,1 9 15,-1 8-15,-8 0 16,0 0-16,0 0 15,0 0 1,0 0-16,0 1 16,0-1-16,0 0 15,0 8 1,9-8-16,-1-16 16,1 16-16,-1 17 15,-16 0-15,-1 0 16,1 0-16,8 0 15,-9 0 1,9 0-16,0 0 16,9 17-16,-1 0 15,9-1-15,-8-16 16,-9 17 0,0 0-16,0 0 15,17 17-15,0 8 16,0-17-16,17 9 15,0 8 1,8 1-16,1-10 16,8 10-16,0 7 15,-34-16-15</inkml:trace>
  <inkml:trace contextRef="#ctx0" brushRef="#br0" timeOffset="100721.048">28086 9052 0,'0'0'0,"0"0"0,0 0 16,0 0-16,0 0 15,0 0-15,0 0 16,0 0-1,0 0-15,0 0 16,9 9-16,-1-1 16,9 0-1,0 1-15,0 8 16,0 0-16,0 0 16,0 8-16,0 9 15,9-1 1,-9 1-16,0 17 15,0 0-15,0-1 16,-9 9-16,1 9 16,-1-1-16,1 9 15,-9 0 1,0 0-16,-9 9 16,1-1-16,-1 9 15,-8 0 1,0 0-16,0 17 15,-8-9-15,-1 17 16,1 1-16,-1-1 16,1-8-1,-9-1-15,0 1 16,0 0-16,0 0 16,-9 8-16,1 0 15,-9 0 1,-17 0-16,-9 18 15,1-10-15,-1 1 16,-8 0-16,-8 8 16,8-17-1,-9-8-15,1-1 16,-1 1-16,1-8 16,-9-10-16,8 10 15,-16-1 1,-1-8-16,1-9 15,-18 18-15,1-9 16,8-9-16,-9 1 16,-8-1-1,0 0-15,0 1 16,-17 8-16,0-9 16,-17 9-16,0 0 15,0-9 1,-9 9-16,-8-8 15,-17 8-15,0 8 16,0-8 0,0 0-16,0-9 15,-8 9-15,-1-9 16,9-8-16,0-8 16,0 0-1,9-9-15,-1 0 16,-8 0-16,0-8 15,0-9-15,17 0 16,0-8 0,0-9-16,-8 0 15,-1 9-15,-8 0 16,9 0-16,-1-9 16,9 9-1,-8 0-15,8-9 16,-1 9-16,1-9 15,0-8-15,0 8 16,0-8 0,-8 0-16,8 0 15,0 0-15,0 0 16,0-9-16,0 1 16,-9-1-1,18 1-15,-1-9 16,-16 0-16,16 0 15,-8-9-15,17 1 16,-8-1 0,16-16-16,-8 8 15,9-8-15,8-1 16,-26-16-16,18 0 16,8 0-1,-9-9-15,9 0 16,-8 1-16,16-1 15,1-8-15,-1 0 16,9-9-16,0 9 16,-17-8-1,0-1-15,0-8 16,9 0-16,7 0 16,1 0-16,0 0 15,9 0 1,-9-8-16,0-9 15,8 8-15,-8-8 16,-8-16 0,-1-1-16,1-8 15,-9 8-15,8 0 16,9 9-16,0-1 16,9-7-16,-9-10 15,8 1 1,9 0-16,0-9 15,0 9-15,0-9 16,17-8-16,9 0 16,-18-8-1,18-1-15,8 17 16,-9 1-16,9-9 16,9 8-16,-1 0 15,18 9 1,8 0-16,0 0 15,0 16-15,8-7 16,9 7-16,0 9 16,9 17-1,-9-8-15,8 8 16,1 8-16,8 1 16,0-1-16,0 1 15,8-1 1,1 1-16,-1 16 15,1 0-15,8 1 16,-9 7-16,9 10 16,0-1-1,0 0-15,0 0 16,0 1-16,0 7 16,0 1-16,0 8 15,0 0-15,0 0 16,0 9-1,0 8-15,0 0 16,0 0-16,0 0 16,-8 8-16,-18 34 15,-16 43 1,-18 25-16,-8 16 16,0-16-16,0 0 15,9-9-15,8-16 16,17-26-1,0-17-15,17-17 16,0 1-16,0-18 16,8 0-16,9 1 15,0-9 1,0-9-16,0-16 16,17-42-16,17-35 15,17-16-15,0-25 16,0 7-16,9 1 15,-9 9 1,-9 16-16,1 17 16,-18 25-16,1 9 15,-9 9 1,-9 16-16,1 17 16,-1 0-16,1 9 15,-9 8-15,0 0 16,0 0-16,0 0 15,0 0 1,17 8-16,0 9 16,17 17-16,17 8 15,0 9-15,8-1 16,9 18 0,0 8-16,0 0 15,17 8-15,0 18 16,-42-52-1</inkml:trace>
  <inkml:trace contextRef="#ctx0" brushRef="#br0" timeOffset="105020.511">17095 3200 0,'0'0'0,"0"0"0,0 0 15,0 0 1,0 0-16,0 0 15,17 0-15,0 0 16,0 9 0,17 8-16,0 0 15,0 16-15,-9 1 16,9 0-16,0 0 16,0-1-1,9 10-15,8-10 16,0 10-16,0-18 15,0 0-15,-9 1 16,9-9 0,-8-9-16,-26-8 15</inkml:trace>
  <inkml:trace contextRef="#ctx0" brushRef="#br0" timeOffset="105370.57">17630 3276 0,'0'0'16,"0"0"-16,-8 0 15,-1 0 1,1 0-16,-18 0 16,1 17-16,-1 0 15,-16 8-15,-1 18 16,-8 7 0,0 18-16,9-1 15,-1 9-15,1 0 16,8-8-16,0 8 15,17-34 1</inkml:trace>
  <inkml:trace contextRef="#ctx0" brushRef="#br0" timeOffset="105996.773">18200 3437 0,'0'0'0,"0"0"16,0 0-16,0 0 15,8 0 1,9 17-16,17 0 16,0-1-16,9 18 15,-1-8-15,1 7 16,-1 1 0,1 0-16,-9-9 15,0 1-15,8-1 16,1-8-16,-9-9 15,8 1 1,-25-9-16</inkml:trace>
  <inkml:trace contextRef="#ctx0" brushRef="#br0" timeOffset="106304.075">18735 3276 0,'0'0'0,"0"0"15,0 0-15,0 0 16,-8 9 0,-1 8-16,-16 16 15,-9 1-15,-9 8 16,1 9-1,-1-9-15,1 9 16,-9-9-16,17 0 16,0-8-16,0 8 15,17 9-15,0-9 16,17-16 0</inkml:trace>
  <inkml:trace contextRef="#ctx0" brushRef="#br0" timeOffset="106736.917">19382 3327 0,'0'0'0,"0"0"16,0 0-16,0 0 15,0 0 1,0 0-16,0 0 15,8 0-15,9 17 16,9 0-16,16 8 16,9 9-1,0 0-15,0-1 16,0-7-16,9-1 16,8 0-16,-9 1 15,1-18 1,-18 1-16,9-18 15,-25 1-15</inkml:trace>
  <inkml:trace contextRef="#ctx0" brushRef="#br0" timeOffset="107036.114">20079 3293 0,'0'0'16,"0"0"-16,-9 0 15,1 0 1,-18 17-16,-16 0 16,-1 17-16,-8 0 15,0-1 1,0 1-16,0 8 15,0 1-15,0-1 16,17-17-16,0 0 16,9 9-1,-1-8-15,18-10 16</inkml:trace>
  <inkml:trace contextRef="#ctx0" brushRef="#br0" timeOffset="107436.592">20801 3276 0,'0'0'16,"0"0"0,0 0-16,0 0 15,0 0-15,0 0 16,0 0-16,9 0 16,8 0-16,0 9 15,0 8 1,8 0-16,9-1 15,0 1-15,17 0 16,17 9 0,0-1-16,-8 0 15,-1-8-15,-8 0 16,0 0-16,9-9 16,-35-8-1</inkml:trace>
  <inkml:trace contextRef="#ctx0" brushRef="#br0" timeOffset="107741.813">21532 3200 0,'0'0'15,"0"0"-15,0 0 16,-8 0-16,-1 9 16,-16 8-1,-1 16-15,-16 10 16,-1 7-16,-16 1 16,-18 8-16,1 0 15,-1-8 1,9 8-16,0-17 15,17 0-15,26-16 16</inkml:trace>
  <inkml:trace contextRef="#ctx0" brushRef="#br0" timeOffset="108135.796">22102 3310 0,'0'0'0,"0"0"15,0 0-15,8 0 16,9 0 0,17 9-16,0 7 15,17 1-15,0 0 16,0 0-16,0 0 16,-8-9-1,-1 1-15,-8-1 16,0 1-16,-8-1 15,-1 1-15,1-1 16,-9-8 0</inkml:trace>
  <inkml:trace contextRef="#ctx0" brushRef="#br0" timeOffset="108419.037">22850 3150 0,'0'0'16,"0"0"-16,0 0 16,0 0-16,0 0 15,-9 0 1,1 17-16,-18 16 15,-8 1-15,-17 17 16,-17 16 0,-8 1-16,-18 16 15,-8 9-15,-25 34 16,-94 101-16</inkml:trace>
  <inkml:trace contextRef="#ctx0" brushRef="#br0" timeOffset="110619.367">23411 3099 0,'0'0'0,"0"0"15,0 0 1,0 0-16,0 0 16,0 0-16,0 0 15,0 0-15,8 0 16,9 0-1,17 0-15,0 17 16,17 17-16,9-1 16,-18 10-16,1-1 15,-18 0 1,1 0-16,-1-8 16,-8 0-16,0 0 15,-8-9-15,-1 0 16,9 1-1,0-9-15,-8-9 16</inkml:trace>
  <inkml:trace contextRef="#ctx0" brushRef="#br0" timeOffset="110920.078">24023 3243 0,'0'0'0,"0"0"15,0 0 1,-9 0-16,-8 0 16,-8 0-16,-1 0 15,1 8-15,-18 9 16,1 0-1,-1 0-15,-8 16 16,-17 10-16,-8 24 16,-35 43-16,-50 50 15,-77 94 1</inkml:trace>
  <inkml:trace contextRef="#ctx0" brushRef="#br0" timeOffset="113888.296">25323 3234 0,'0'0'0,"0"0"15,-8-8-15,-1-1 16,1 1-16,-1-1 15,1-8 1,-1 1-16,9-1 16,0 0-16,0 8 15,0 1 1,0-1-16,0 1 16,0 0-16,0 8 15,0 0-15,0 0 16,0 0-16,0 0 15,0 0 1,0 0-16,0 0 16,0 0-16,0 0 15,0 8 1,0 9-16,0 17 16,0 25-16,0 8 15,9 26-15,8 9 16,0 7-1,8 1-15,-8-9 16,9 9-16,-9-8 16,-8-26-16,-1-9 15,1-8-15,-1-8 16,1-9 0,-9 0-16,0-16 15,0-1-15,0 0 16,0-8-1,0-8-15,0-1 16,0-8-16,8 9 16,1-1-16</inkml:trace>
  <inkml:trace contextRef="#ctx0" brushRef="#br0" timeOffset="114369.03">25528 2939 0,'0'0'16,"0"0"-16,0 0 15,0 0 1,0 0-16,-9 0 16,1 0-16,-1 8 15,1 0-15,-18 9 16,1 0-1,-1 0-15,-17 17 16,1 0-16,-1-1 16,1-7-16,8-1 15,0 0 1,8 1-16,9-1 16,0 0-16,0 1 15,0-1-15,0-8 16,9 0-1,8-9-15,0 1 16</inkml:trace>
  <inkml:trace contextRef="#ctx0" brushRef="#br0" timeOffset="114635.318">25545 2955 0,'0'0'16,"0"0"-16,0 0 16,0 0-16,0 0 15,0 0 1,0 0-16,0 0 16,8 9-16,9-1 15,9 9-15,16 0 16,35 25-1,33 9-15,18 17 16,-9-9-16,-68-34 16</inkml:trace>
  <inkml:trace contextRef="#ctx0" brushRef="#br0" timeOffset="115584.865">13746 7836 0,'0'0'0,"0"0"16,-9 17-16,1 0 15,-1 0 1,1 17-16,-1-1 16,1 18-16,8 25 15,0 8 1,0 9-16,17 26 15,0-1-15,0-8 16,0 8-16,0-8 16,-9-18-16,1-7 15,-1-1 1,1-8-16,-1-17 16,1-25-16,-1-17 15,-8-8-15</inkml:trace>
  <inkml:trace contextRef="#ctx0" brushRef="#br0" timeOffset="116043.598">14001 7938 0,'0'0'0,"0"0"16,0 0-16,-9 0 15,-8 0-15,-8 16 16,-18 1-16,1 17 16,-18 8-1,9 9-15,-8 0 16,-1 8-16,1 8 16,-9 1-1,17-9-15,0 0 16,17-17-16,0-8 15,17-9-15,0 1 16,0-18 0,8 1-16,9-1 15,0-8-15,0 0 16,0 0-16</inkml:trace>
  <inkml:trace contextRef="#ctx0" brushRef="#br0" timeOffset="116285.95">13499 8081 0,'0'0'16,"0"0"-16,0 0 15,9-8-15,-1-1 16,1 1-16,-1-1 16,1 9-1,-1-8-15,1 8 16,8 0-16,0 0 15,8 0-15,18 17 16,16 8-16,18 9 16,16 25-1,9 25-15,-42-25 16</inkml:trace>
  <inkml:trace contextRef="#ctx0" brushRef="#br0" timeOffset="117641.212">27534 3243 0,'0'0'0,"0"0"16,0 0 0,0 0-16,0 0 15,0 0-15,0 0 16,0 0-16,0 0 15,0 16 1,0 10-16,0 16 16,-9 17-16,1 34 15,-1 8 1,9 1-16,0-1 16,0 0-16,0-8 15,0-17-15,0 0 16,9-17-16,-1-8 15,1-17 1,-1-9-16,-8-16 16,9-1-16</inkml:trace>
  <inkml:trace contextRef="#ctx0" brushRef="#br0" timeOffset="117989.281">27466 3124 0,'0'0'0,"0"0"16,-9 0-1,-8 17-15,-17 9 16,-8 24-16,-18 9 16,1 0-16,-1 1 15,1 7 1,-1 9-16,1-8 16,8-18-16,17-7 15,0-18-15,17 0 16,0-16-1,17-1-15,0-8 16</inkml:trace>
  <inkml:trace contextRef="#ctx0" brushRef="#br0" timeOffset="118268.533">27619 3124 0,'0'0'15,"0"0"-15,0 0 16,0 0-16,0 0 16,17 17-16,17 0 15,17 17 1,17 0-16,0 8 16,17 9-16,17-9 15,8 0-15,-16 0 16,-1 9-1,-8 0-15,-17-1 16,-34-16-16</inkml:trace>
  <inkml:trace contextRef="#ctx0" brushRef="#br0" timeOffset="119067.907">18446 7701 0,'0'0'0,"0"0"16,0 0-16,0 0 15,0 0-15,0 0 16,0 0-16,0 17 15,9 8 1,-1 9-16,9 17 16,0 16-16,-8 18 15,-1 16-15,1 0 16,-1 18 0,-16 7-16,-1 18 15,1-9-15,-1 0 16,-8-17-16,9-8 15,-1-17 1,-8-17-16,17-25 16,0-9-16,0-17 15,0-8-15,0-9 16,0-8 0,0-8-16,9 0 15</inkml:trace>
  <inkml:trace contextRef="#ctx0" brushRef="#br0" timeOffset="119394.487">18446 7642 0,'0'0'0,"0"0"16,0 0 0,0 0-16,-8 8 15,-1 18-15,-25 33 16,-8 25 0,-18 1-16,9 8 15,0-17-15,9-17 16,8-17-16,17-17 15,0 1 1,8-18-16,9 0 16,0-8-16,0 0 15</inkml:trace>
  <inkml:trace contextRef="#ctx0" brushRef="#br0" timeOffset="119634.493">18574 7634 0,'0'0'0,"0"0"16,0 0-16,0 0 15,0 0 1,17 8-16,0 9 16,8 0-16,26 17 15,26-1-15,8 18 16,25 0-16,27-1 15,7 18 1,9-9-16,119 42 16</inkml:trace>
  <inkml:trace contextRef="#ctx0" brushRef="#br0" timeOffset="120444.193">29489 3259 0,'0'0'15,"0"0"-15,0 0 16,0 0-16,0 0 16,0 0-16,0 9 15,-9 8 1,1 17-16,-9 16 16,0 18-16,0 8 15,0 8 1,0 9-16,17 0 15,0 8-15,0-8 16,17 0-16,0-8 16,8-9-1,-8-9-15,0-16 16,-8-17-16,-1-9 16,1-17-16,-1 1 15</inkml:trace>
  <inkml:trace contextRef="#ctx0" brushRef="#br0" timeOffset="120826.194">29531 3200 0,'0'0'16,"0"0"-16,0 0 15,0 0 1,0 0-16,-8 0 16,-18 17-16,-8 17 15,-8 17-15,-9-1 16,0 1-1,0 0-15,0-1 16,17-7-16,0-1 16,8-8-16,9-9 15,0-8 1,0 0-16,9-9 16,8 1-16,0-9 15,0 0-15</inkml:trace>
  <inkml:trace contextRef="#ctx0" brushRef="#br0" timeOffset="121067.942">29718 3015 0,'0'0'16,"0"0"-16,0 0 15,0 0-15,0 0 16,9 8-16,8 0 15,0 9 1,17 0-16,8 17 16,9 0-16,26 8 15,16 9-15,1-9 16,8 0 0,0 0-16,-51-25 15</inkml:trace>
  <inkml:trace contextRef="#ctx0" brushRef="#br0" timeOffset="121838.396">22824 7448 0,'0'0'0,"0"0"16,0 0-1,0 0-15,0 0 16,0 0-16,0 0 16,0 0-16,0 17 15,9 0 1,8 16-16,0 10 16,0 24-16,0-8 15,0 17-15,8 9 16,-8 16-1,0 9-15,-8 8 16,-1 0-16,1-8 16,-1-17-16,1 0 15,-1-26 1,-8-16-16,0-17 16,0-17-16,0-9 15,0-16-15,0-1 16</inkml:trace>
  <inkml:trace contextRef="#ctx0" brushRef="#br0" timeOffset="122203.412">22901 7346 0,'0'0'0,"0"0"16,0 0-16,-9 0 16,1 17-16,-18 9 15,-16 16 1,-18 9-16,1-1 15,8 9-15,0-16 16,0-1-16,0 0 16,0 0-1,17-8-15,0 8 16,17-8-16,0 0 16,8-9-16,9-8 15,0-9 1</inkml:trace>
  <inkml:trace contextRef="#ctx0" brushRef="#br0" timeOffset="122434.793">22867 7397 0,'0'0'0,"0"-8"16,17-1-16,0 1 15,17-9-15,0 8 16,0 1-1,8 8-15,1 0 16,8 8-16,0 9 16,0 17-16,0 8 15,25 17 1,18 26-16,-43-43 16</inkml:trace>
  <inkml:trace contextRef="#ctx0" brushRef="#br0" timeOffset="124209.639">27772 8664 0,'0'0'15,"0"0"-15,0 0 16</inkml:trace>
  <inkml:trace contextRef="#ctx0" brushRef="#br0" timeOffset="124555.751">27517 8275 0,'0'0'16,"0"0"-16</inkml:trace>
  <inkml:trace contextRef="#ctx0" brushRef="#br0" timeOffset="124917.298">27653 8284 0,'0'0'15,"0"0"-15,0 0 16,0 0-16,0 0 15,17 0-15,0 8 16,17-8 0,0 9-16,17-9 15,17 8 1,17-8-16,17 0 16,8 0-16,-8 0 15,9 0-15,-1-8 16,-25 8-16,-8-9 15,-9 1 1,-9 8-16,-16 0 16,-1 0-16,-8 0 15,-17 0-15</inkml:trace>
  <inkml:trace contextRef="#ctx0" brushRef="#br0" timeOffset="125754.992">28358 7929 0,'0'0'0,"0"0"15,0 0-15,0 0 16,-8-8 0,-1 8-16,1 0 15,-1 0-15,-16 0 16,-18 0-16,1 0 15,-18 17 1,1-1-16,-9 18 16,-9 17-16,-16-1 15,8 10-15,0-1 16,17 0 0,8-9-16,9 1 15,17-9-15,0 1 16,17-18-16,0-8 15,17 0 1,0-9-16,0 9 16,17 0-16,17 0 15,26 8-15,25 0 16,8 1 0,1-1-16,-9 0 15,17-8-15,-9 0 16,-16-8-16,-1-1 15,-16 1 1,-18-9-16,1 0 16,-18 0-16,1 8 15,-9-8 1,-9 0-16,1 0 16,-1 0-16,1 0 15,-1 8-15,-8-8 16,0 0-1,0 0-15,0 0 16,0 0-16,0 0 16,0 0-16,0 0 15,0 0 1,0 0-16,0 0 16,0 0-16,0 0 15,0 0-15,0 0 16,0 0-1,0 0-15,0 0 16,0 0-16,0 0 16</inkml:trace>
  <inkml:trace contextRef="#ctx0" brushRef="#br0" timeOffset="128278.001">23989 2584 0,'0'0'0,"0"0"15,0 0-15,0 0 16,0 0-16,0 0 16,0 0-1,0 0-15,0 0 16,0 0-16,0 0 16,0-9-16,-9 1 15,1-17 1,-1-1-16,1-7 15,-1-1-15,1-8 16,-1 8-16,1 0 16,-1-8-1,1 0-15,-1-9 16,1-8-16,-1 0 16,1-9-1,8 1-15,0 7 16,0 10-16,0-1 15,0 0-15,0 9 16,0 8-16,0 1 16,0-1-1,0 17-15,0 0 16,0 0-16,0 9 16,0-1-16,0 1 15,0 0 1,0-1-16,0 1 15,8-1-15,9 1 16,0-1-16,17 9 16,9 0-1,25 0-15,17 0 16,25 0-16,26-8 16,-8-1-1,16 1-15,1 0 16,-1-1-16,1 1 15,16 8-15,-7-9 16,7 9 0,9 0-16,17-8 15,0-1-15,0 9 16,9-8-16,8-1 16,-9 9-16,-25 0 15,9 0 1,-1 0-16,1 0 15,-18 0-15,1 0 16,-1 0 0,-16 0-16,8 0 15,-17 9-15,-17-9 16,8 8-16,-8 1 16,-17-1-1,0-8-15,0 9 16,0-9-16,-17 0 15,-8 0-15,8 0 16,-9 0 0,-8 0-16,-8 0 15,-9 0-15,-9-9 16,-8 9-16,-8-8 16,-1 8-1,-8 0-15,-8 0 16,-1 0-16,1 0 15,-1 0-15,-8 0 16,0 0 0,0 0-16,9 0 15,-9 0-15,0 0 16,8 0-16,1 8 16,-1 1-1,1 8-15,-1-1 16,9 10-16,-8 8 15,8-1-15,0 10 16,0-1 0,0 0-16,0 0 15,0 0-15,0 1 16,8-1-16,-8 0 16,0 0-1,0-8-15,-8-9 16,-1 1-16,1-1 15,-1-8 1,1-9-16,-9 1 16,0-1-16,0-8 15,0 0-15</inkml:trace>
  <inkml:trace contextRef="#ctx0" brushRef="#br0" timeOffset="129666.956">26769 1427 0,'0'0'0,"0"0"15,0 0-15,-9-8 16,1-1-16,-1 1 15,1-9 1,-1 0-16,1 0 16,-1-8-16,-8-1 15,9 1-15,-9-17 16,0 0 0,0-1-16,8 1 15,-8-17-15,0 0 16,0 0-16,0 8 15,9 1 1,-1-1-16,1 9 16,-1-1-16,1 18 15,-1-17-15,1 8 16,-1 9 0,1-1-16,-1 10 15,1-18-15,-1 17 16,9 8-16,0 9 15,0 0 1,0 0-16,0 0 16,0 0-16,0 0 15,0 0-15,0 0 16,0 0 0,0 0-16,0 0 15,0 0-15,0 0 16,-8 0-16,-9 26 15,0-9 1,0 0-16,-9 16 16,1-16-16,-1 9 15,-16 7-15,-1 18 16,1-17 0,-9 8-16,0 9 15,8-18-15,9-7 16,9-1-1,8-8-15,0-9 16,0 1-16,8-1 16,1 1-16,8-1 15,0-8-15,0 0 16,0 0 0,0 0-16,0 0 15,0 0 1,0-8-16,17-18 0,8-7 15,9-10 1,0-16-16,17 0 16,-8 0-16,8 8 15,0 1 1,-9 8-16,9-18 16,-8 10-16,-26 33 15,-9 17-15,-8 0 16,0 0-1,0 0-15,0 0 16,9 17-16,-1 0 16,1 0-16,-1-1 15,1 10 1,8-9-16,0 0 16,17 16-16,0-16 15,0 9-15,8 24 16,18 18-1,8-9-15,17 0 16,0 0-16,-9-8 16,-8-9-16,0 0 15,-34-16 1</inkml:trace>
  <inkml:trace contextRef="#ctx0" brushRef="#br0" timeOffset="135615.974">28834 8951 0,'0'0'0,"0"0"0,0 0 16,0 0 0,0 0-16,0 0 15,9 8-15,8 1 16,0-1-16,0 9 15,17 0 1,17 0-16,8 17 16,18 25-16,16 17 15,1 17-15,-1 8 16,-16-8 0,-9 8-16,0 9 15,-9 8-15,-8-8 16,-8-9-16,-18-25 15,1-8 1,-1-9-16,-16-17 16,-1 0-16,1 9 15,-9-9-15,0 9 16,0 0 0,-9-1-16,1 18 15,-1-1-15,-16 18 16,-1 8-1,-8 0-15,0-1 16,-8 10-16,-1-1 16,1-8-16,-1-17 15,1 8 1,-9 18-16,-9 7 16,1-7-16,-1 16 15,-8 9-15,0-1 16,-8 1-1,-9 8-15,0 0 16,-9-8-16,1 8 16,-9 0-16,0-8 15,-9 8 1,1 0-16,-1 0 16,-8 0-16,9 0 15,-9 0-15,0 1 16,-9-10-1,-8 9-15,-17 9 16,9-9-16,-9 8 16,0 1-16,0-9 15,-9 0 1,1 9-16,-1-9 16,-8-25-16,9 8 15,-9 0-15,0-25 16,-1 0-1,1-9-15,0 9 16,17-17-16,0 0 16,-17-8-16,0-9 15,-8 8 1,-18 1-16,1 0 16,-9-9-16,-17-9 15,-26 18-15,9-9 16,9 9-1,-1 8-15,1-9 16,-9 9-16,-17-8 16,-9 8-16,1 0 15,16-9 1,1 9-16,33-17 16,9-8-16,0 0 15,-8-1-15,8 1 16,-26-9-1,1 0-15,7-16 16,-7-9-16,-9-1 16,-9-7-1,-8-1-15,-8-16 16,25-1-16,-9 1 16,-42 0-16,60 8 15,-9 0 1,-17 8-16,17-16 15,-17 8-15,0-9 16,-17 1-16,0-1 16,34 1-1,-9-18-15,1 1 16,8-9-16,-17-8 16,0-9-16,-9 1 15,9-1-15,0-8 16,-9-25-1,9-1-15,17-8 16,-8 0-16,16-8 16,-8-9-16,17-8 15,17 0 1,0-17-16,9 0 16,8-9-16,0-8 15,-17-17-15,25 9 16,1-18-1,-1 1-15,18 0 16,8-1-16,17 1 16,-9-9-16,9 1 15,17 7 1,0-7-16,0-10 16,17 10-16,0 7 15,17-16-15,0 8 16,0-8-1,9 0-15,8 0 16,17-1-16,0 10 16,8-1-16,9 17 15,0 8-15,9 9 16,8 0 0,0 0-16,8 0 15,-8 17-15,9 9 16,8 8-16,0-1 15,0 10 1,8 16-16,9 8 16,-8 18-16,-1 24 15,1 10-15,-9 16 16,0 0 0,0 17-16,0 0 15,0 0-15,-9 0 16,1 17-16,-18 25 15,-8 17 1,-8 26-16,-9 7 16,8 10-16,-16-1 15,-1 9-15,9-17 16,9-17 0,8-17-16,0 0 15,8-17-15,9 0 16,0-16-16,9-1 15,-1-17 1,1 1-16,8-1 16,0-8-16,-9-17 15,9-16-15,0-26 16,0-17 0,9-9-16,8 9 15,0 9-15,0-9 16,8 0-16,9 8 15,0 1-15,0 7 16,0 18 0,0 8-16,0 18 15,0-1-15,0 8 16,17 9-16,0 17 16,17 8-1,9 18-15,16 7 16,26 9-16,-59-33 15</inkml:trace>
  <inkml:trace contextRef="#ctx0" brushRef="#br0" timeOffset="136782.789">31112 4990 0,'0'0'0,"0"0"16,17 0-16,9 0 16,16 17-16,18 0 15,25 17-15,8 17 16,9 8 0,0 8-16,9-8 15,-26-16-15,-17-1 16,0-8-1,0-9-15,-8 0 16,-9-16-16,-9-18 16,-16 9-16</inkml:trace>
  <inkml:trace contextRef="#ctx0" brushRef="#br0" timeOffset="137067.033">32124 5100 0,'0'0'0,"-8"0"15,-9 0-15,-17 26 16,-34 16-16,-34 17 15,-17 8 1,8 1-16,9-9 16,-9 9-16,9-1 15,-17 18-15,-8-1 16,8-8 0,68-42-16</inkml:trace>
  <inkml:trace contextRef="#ctx0" brushRef="#br0" timeOffset="138633.408">32728 4762 0,'0'0'15,"0"0"-15,0 0 16,0 0-16,8 9 16,9 8-1,0 17-15,17 8 16,0 8-16,9 10 16,8 7-16,17 1 15,0-1 1,0 1-16,0-9 15,8 0-15,18 0 16,16 9-16,43-1 16</inkml:trace>
  <inkml:trace contextRef="#ctx0" brushRef="#br0" timeOffset="138965.516">33306 4940 0,'0'0'16,"0"0"-16,-9 0 16,-16 8-1,-1 9-15,-25 25 16,-17 26-16,-25 50 16,-18 43-16,-50 58 15,-43 51 1,-26 26-16</inkml:trace>
  <inkml:trace contextRef="#ctx0" brushRef="#br0" timeOffset="151714.342">11799 12371 0,'0'0'0,"0"0"0,0 0 15,8 0-15,9 0 16,0 8-16,17 9 16,0 0-1,0 0-15,17 17 16,9-1-16,8 18 15,0 0-15,0-1 16,17 1 0,0 8-16,25 9 15,1-1-15,8-8 16,9 0-16,8 1 16,0-18-1,17-17-15,-9 0 16,9-8-16,9-8 15,-1-1-15,9-16 16,-8-1-16,-9 1 16,8-1-1,1-7-15,-1-1 16,1-9-16,-1 1 16,9-9-16,0-8 15,9 0 1,-9-9-16,8 9 15,-8 0-15,-42 8 16,42-8 0,17 8-16,-34 17 15,0 0-15,0 9 16,8 8-16,-8 0 16,-17 17-16,0-1 15,-8 18 1,-1 0-16,-8 0 15,0 0-15,-8-1 16,-9 18 0,8 0-16,-8-9 15,-17 0-15,-8 0 16,-1 1-16,-8-1 16,-8 0-1,0 0-15,-18-8 16,1 0-16,-1 0 15,-8-9-15,-8 0 16,-1-8 0,-8 0-16,-8-9 15,-1 1-15,1-1 16,-1-8-16,-8 0 16,0 0-1,0 0-15,0 0 16,0-8-16,9-1 15,-1 1-15,1-9 16,8-8 0,0-1-16,0 1 15,17-9-15,0 1 16,8-10-16,9 1 16,26-9-1,16-8-15,9 9 16,17-1-16,17 0 15,17 1-15,0 16 16,9 9 0,-1 8-16,18 17 15,8 0-15,0 17 16,8-1-16,-8 18 16,0 0-1,-8 8-15,-1 0 16,-8 1-16,-8-18 15,-9 0-15,0-16 16,0-1 0,-9 1-16,-8-9 15,9-9-15,-9 1 16,0-9 0,8-8-16,-8-1 15,-8 1-15,8-9 16,-9-8-16,-8 0 15,-8-1 1,-1-7-16,-8-1 16,0-8-16,0 0 15,0-17-15,0 0 16,-25 8 0,0 1-16,-1-1 15,-16-8-15,-26 34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04.29319" units="1/cm"/>
          <inkml:channelProperty channel="Y" name="resolution" value="104.93023" units="1/cm"/>
          <inkml:channelProperty channel="T" name="resolution" value="1" units="1/dev"/>
        </inkml:channelProperties>
      </inkml:inkSource>
      <inkml:timestamp xml:id="ts0" timeString="2019-10-11T19:03:26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5440 1478 0,'0'0'0,"0"0"16,-8 8-16,-9 26 16,-17 42-16,-9 51 15,-16 33-15,8 26 16,8 16 0,9-7-16,0 7 15,17-16-15,9-9 16,8-16-16,0-26 15,0-25 1,17-17-16,0-17 16,8-17-16,9-17 15,26 0-15,16-8 16,26-26 0,43-24-16,8-27 15,0-24-15,-17-1 16,-51 9-16,-26 0 15,-33 34 1</inkml:trace>
  <inkml:trace contextRef="#ctx0" brushRef="#br0" timeOffset="317.343">4395 2972 0,'0'0'16,"0"0"-16,0 0 16,8-8-1,26-1-15,34-16 16,68-9-16,34-8 15,17-9-15,9 18 16,-18 7-16,1 9 16,-35 9-1,-33 8-15,-18 0 16,-25 17-16,-42-9 16</inkml:trace>
  <inkml:trace contextRef="#ctx0" brushRef="#br0" timeOffset="1033.402">7226 2516 0,'0'0'0,"0"0"15,0 0-15,0 0 16,25 0-16,26 0 16,26 0-1,42-8-15,25-1 16,-8 1-16,-8 0 15,-18 8-15,-33 0 16,-26 0-16,-26 8 16</inkml:trace>
  <inkml:trace contextRef="#ctx0" brushRef="#br0" timeOffset="1266.775">7311 3192 0,'0'0'16,"0"0"-16,0 0 15,17 0-15,17 0 16,8-9-16,35 1 16,42-9-1,25 0-15,9-8 16,9 0-16,-9-1 15,-17 9-15,-9 0 16,-67 17-16</inkml:trace>
  <inkml:trace contextRef="#ctx0" brushRef="#br0" timeOffset="2133.172">9699 2483 0,'0'0'0,"0"0"16,0 0-16,0 0 15,0 0-15,0 16 16,9 1-16,8 26 16,17 16-1,0 25-15,8 9 16,1-9-16,-18-8 16,1 0-1,-9-25-15,-9-9 16,1-16-16,-1-18 15,-8 1-15,0-9 16,0 0-16,0-9 16,-8-25-1,-1-25-15,9-34 16,0-16-16,17-1 16,0-8-16,17 16 15,9 1 1,8 16-16,8 18 15,1 16-15,-1 17 16,-8 18-16,9-1 16,-9 17-1,-9 17-15,1-1 16,-18 10-16,1 8 16,-18-1-16,1 10 15,-9-10-15,0 1 16,0-9-1,0-8-15,0-8 16,0-9-16,0 0 16,0-9-1,17-8-15,34-42 16,59-59-16,43-9 16,-25 35-16,-26 24 15,8 17-15,-16 18 16,-18 16-1,1 17-15,-9 17 16,-9 25-16,1 17 16,-18 17-16,1 8 15,-18 26 1,-8 8-16,-8 17 16,-9 1-16,0-10 15,0 1-15,0 0 16,17-9-1,0-25-15,-9-43 16</inkml:trace>
  <inkml:trace contextRef="#ctx0" brushRef="#br0" timeOffset="3365.882">13508 2837 0,'0'0'0,"0"0"15,8-8-15,1-1 16,-1 1-16,1-1 16,-1 1-16,1-9 15,-1 0 1,-8-8-16,-8 0 15,-1-1-15,-8 1 16,-8-9-16,-9-8 16,-9 0-16,-8 8 15,-8 0 1,-9 0-16,-9 9 16,1 17-16,-9 16 15,-9 17-15,-25 26 16,0 17-1,17 24-15,8 10 16,18 8-16,25-1 16,8-7-16,26-18 15,17-16 1,17-26-16,0 0 16,17-17-16,9-8 15,16-8-15,18-18 16,-1-16-1,10-26-15,-10-8 16,1 0-16,-1-17 16,-16 9-16,-18-1 15,1 17 1,-18 18-16,1-1 16,-1 0-16,-8 17 15,0 0-15,0 9 16,0 8-1,0 0-15,9 17 16,8 16-16,8 18 16,1 0-16,-1-1 15,1 1-15,-9-9 16,8 1 0,-8-18-16,17-8 15,17-17-15,34-17 16,9-25-16,-1-26 15,1-16 1,-9-9-16,-9 8 16,-16 1-16,-1 16 15,-16 9-15,-18 9 16,1 16 0,-18 17-16,-8 0 15,-8 17-15,-1 0 16,-8 0-16,0 0 15,9 17 1,-1 17-16,-8 8 16,-8 25-16,8 9 15,-9 0-15,9-16 16,0-18-16,0 0 16,0-17-1,0-16-15,0-1 16,0-8-16,0 0 15,0-8-15,17-1 16,9-16 0,16-17-16,18-26 15,25-33-15,25 0 16,-25 25-16,-17 25 16,26 0-16,8 17 15,0 9 1,0 17-16,-9 16 15,-8 9-15,-8 25 16,-18 9 0,-8 8-16,-8 17 15,-18 17-15,-8 8 16,-8 1-16,-1 7 16,9 10-16,17-1 15,26-8 1,33-34-16,-42-43 15</inkml:trace>
  <inkml:trace contextRef="#ctx0" brushRef="#br0" timeOffset="5265.525">18047 2930 0,'0'0'0,"0"0"15,-9 0 1,1-8-16,-1-1 15,1 1-15,8 8 16,0 0 0,-9-9-16,9 9 15,0-8-15,0-1 16,26-16-16,25-26 16,17-16-1,0-1-15,0 1 16,-9-1-16,-16 1 15,-9 16-15,-9 0 16,-16 9 0,-1 8-16,-8 9 15,-8 8-15,-1 0 16,-33 9-16,-60 16 16,-43 34-1,1 26-15,8 8 16,8 25-16,9 9 15,34-9-15,26 1 16,16-9 0,26-9-16,17 9 15,34 0-15,26-17 16,33-17-16,35-8 16,8-18-1,17-24-15,8-18 16,9-16-16,-8-9 15,-9-16-15,-17-9 16,0-9 0,0-8-16,-17 0 15,-25 0-15,-9-8 16,-9 16-16,-25 0 16,-8 18-1,-18-1-15,-16 17 16,-1 1-16,-16 16 15,-1 0-15,-16 0 16,-1 0 0,-8 17-16,-34 17 15,-8 17-15,8 16 16,8 1-16,9 17 16,17 8-1,17-9-15,17 9 16,17-8-16,17-9 15,9-9 1,-1-7-16,1-18 16,-1-17-16,-8 1 15,0-18-15,0 1 16,9-17-16,-1-1 16,1-7-1,-9-1-15,-9 0 16,1 0-16,-1 0 15,-16 18-15,-1-1 16,1 8 0,-1 9-16,-8 0 15,0 0-15,0 0 16,0 0-16,0 0 16,9 9-1,8 8-15,0-1 16,0 1-16,17 0 15,8 0-15,18 0 16,16-9 0,35 1-16,33-26 15,1-17-15,8-33 16,-9-18-16,-8-16 16,-34-9-1,-8-17-15,-9-8 16,-26 0-16,-16 0 15,-9 0 1,-26 0-16,-8 0 16,-8 17-16,-1 8 15,1 9-15,-9 25 16,0 8-16,0 17 16,0 18-1,8 16-15,1 0 16,8 17-16,0 0 15,-9 0 1,1 25-16,-9 34 16,0 51-16,8 34 15,9 24-15,9 27 16,16-1 0,9-8-16,17-1 15,0-16-15,0-8 16,0-26-16,17-34 15,0-16 1,17-18-16,-8-25 16,16-25-16,18-17 15,-1-17-15,-8-16 16,-8-10 0,-1-7-16,-8-9 15,-17-1-15,-8 10 16,-18-1-16,-16 9 15,-1 8 1,-16 0-16,-1 17 16,-8 1-16,0 7 15,0 9-15,-8 0 16,-1 0-16,1 0 16,-1 9-1,1 7-15,8 10 16,8 16-16,18 26 15,16 8 1,18 8-16,25 0 16,-9-8-16,-25-16 15,-8-18-15,-9 0 16,-9-17 0,-8 1-16,-8-1 15,-1 0-15,-8-8 16,-8 0-16,-1-8 15,-16 7 1,-35 18-16,18-17 16</inkml:trace>
  <inkml:trace contextRef="#ctx0" brushRef="#br0" timeOffset="5551.339">20920 2136 0,'0'0'15,"0"0"-15,0-8 16,0-1-16,17 1 15,0-9 1,43-25-16,84-34 16,43 8-16,17-8 15,26 0 1,93-17-16</inkml:trace>
  <inkml:trace contextRef="#ctx0" brushRef="#br0" timeOffset="9014.823">24414 2052 0,'0'0'0,"0"0"16,0 0-16,0 0 15,0 0 1,0 0-16,-9 17 15,9 17-15,0 33 16,0 43-16,9 17 16,8-9-16,8 8 15,-8-16 1,9-8-16,-18-35 16,1-16-16,-1-9 15,1-17 1,-9-16-16,0-1 15,0 1-15,0-9 16,0 0-16,0 0 16,0-9-1,17-25-15,0-33 16,0-18-16,8-16 16,9-17-16,17 0 15,-8 16 1,-9 26-16,-9 26 15,9 7-15,-8 10 16,-1 16-16,1 0 16,-1 8-1,-8 9-15,0 0 16,0 0-16,-8 9 16,-1 8-16,9 0 15,-8 8 1,-1 9-16,1 0 15,-1-1-15,1-7 16,-1-1-16,1-17 16,-1 1-1,1-1-15,-1-8 16,18-17-16,33-33 16,1-9-16,-1 8 15,1 0 1,-9 1-16,-8 16 15,-1 17-15,1 9 16,-9 8-16,0 16 16,0 10-1,17 24-15,-9 26 16,1 17-16,-9 0 16,-9-8-16,1-9 15,-1-17 1,1-17-16,-1 0 15,9-8-15,17-9 16,26-8-16,16-8 16,26-26-1,17-9-15,-8-24 16,-1-9-16,-16-26 16,-9-8-16,-34 9 15,-26-1 1,-8 9-16,-17 17 15,-8 9-15,-9 16 16,-9 0-16,1 17 16,-9 0-1,-34 0-15,-43 26 16,-8 8-16,9 17 16,8 16-16,8 1 15,18 0 1,16-1-16,18 1 15,8-9-15,17 0 16,0 1-16,17-10 16,17 1-1,0-9-15,0 1 16,0-18-16,0 1 16,-9-9-16,1-9 15,8 1 1,-9-9-16,1-8 15,8-1-15,-9-8 16,9-8-16,-8 8 16,-1 1-1,-8 16-15,0 0 16,0 8-16,0 9 16,-8 0-1,8 0-15,0 17 16,0 0-16,0 9 15,0-1-15,8 0 16,9 1-16,0-1 16,9 0-1,25-16-15,34-1 16,8-25-16,9-8 16,-8-17-16,-9-9 15,-9-8 1,1 0-16,-9-9 15,-17 9-15,-9 8 16,-16 9 0,-9 8-16,-9 18 15,-8-1-15,-8 0 16,-1 17-16,1 0 16,-9 0-1,0 8-15,17 18 16,0 24-16,0 9 15,0 26-15,0-9 16,-9-17 0,1-17-16,-1-17 15,1 1-15,-1-9 16,1-9-16,-9-8 16,0 0-1,0 0-15,0 0 16,0-8-16,17-9 15,34-25-15,8-26 16,9 9 0,9 0-16,-1 8 15,1 9-15,-18 8 16,-16 17-16,-1 17 16,-16 0-1,-1 9-15,1 8 16,-1-1-16,9 18 15,-8 17-15,-1 0 16,1 8-16,-1-17 16,1-8-1,-1-9-15,1 0 16,8 1-16,8-1 16,52 0-1,42-16-15,8-18 16,9-8-16,9-25 15,-18-17-15,1 0 16,-9-9 0,-34 1-16,-17-1 15,-9 1-15,-16 8 16,-26 16-16,-9 10 16,-16-1-16,-1 0 15,-8 9 1,-8 8-16,-1 0 15,-25 0-15,-42 0 16,-35 9-16,9 8 16,9 17-1,-18 8-15,9 9 16,17 8-16,26 0 16,16-8-1,18-9-15,8 1 16,17-1-16,25 9 15,35 16-15,25-7 16,17-10 0,8-16-16,-8-8 15,-25-1-15,-9-8 16,-9-8-16,-8 8 16,-8 0-16,-18-9 15,1 9 1,-18 0-16,1 0 15,-1 0-15,-8 0 16,0 0 0,0 34-16,9 42 15,-18 34-15,1 25 16,-1 17-16,9 17 16,0 8-1,9 1-15,8-10 16,0-16-16,-9-16 15,1-18-15,-1-17 16,1-25 0,-18-17-16,1-8 15,-1-9-15,1-17 16,-9 1-16,-9-9 16,-8-9-16,-17-16 15,-25-9 1,-9-17-16,0-25 15,8-9-15,9-16 16,17-1 0,0 1-16,17-17 15,17-9-15,26 0 16,16-8-16,26-9 16,26 9-1,25 0-15,8 16 16,-8 18-16,0 16 15,9 9-15,-18 9 16,1 7 0,8-7-16,0 16 15,-9 0-15,9 0 16,9 1-16,-17-1 16,-18 0-1,-16 0-15,-9-8 16,-9 8-16,1 1 15,-9-10-15,-9 1 16,1 0 0,-18 0-16,1 8 15,-1 0-15,1 9 16,-9 8-16,0 8 16,0 9-1,0 0-15,0 0 16,-9 0-16,1 17 15,-18 17-15,9 17 16,0 16 0,0-8-16,9 9 15,8 0-15,8-9 16,9-9-16,17-7 16,9-1-1,25 0-15,34-17 16,17-8-16,-9-25 15,-8-26-15,-8-17 16,-35 1 0,1-9-16,-1-1 15,-16-7-15,-18-1 16,-8 1-16,-8 16 16,-18 17-16,-25-8 15,-51 8 1,-93 9-16,-69 50 15,-16 51-15,8 43 16,-69 49-16</inkml:trace>
  <inkml:trace contextRef="#ctx0" brushRef="#br0" timeOffset="10398.723">4301 8503 0,'0'0'16,"0"0"-16,0 0 15,0 0 1,0 0-16,0 17 16,0 25-16,0 43 15,0 25-15,0 16 16,-8 18-16,8 8 16,-9 0-1,1 0-15,-1 25 16,-8 26-16,-8 16 15,-9 1-15,17-26 16,-17 110 0</inkml:trace>
  <inkml:trace contextRef="#ctx0" brushRef="#br0" timeOffset="10815.106">3655 8748 0,'0'0'16,"0"0"-16,0-8 15,9-9 1,25-25-16,34-26 15,34-25-15,34 9 16,8 8-16,18 0 16,-1 8-1,-8 9-15,-17 17 16,-25 16-16,-35 26 16,-16 9-16,-18 8 15,-16 17 1,-9 25-16,-17 34 15,-26 50-15,-33 18 16,-18-1-16,-8-16 16,17-26-1,-8 0-15,-1 9 16,-8-26-16,51-50 16</inkml:trace>
  <inkml:trace contextRef="#ctx0" brushRef="#br0" timeOffset="11332.266">6580 9137 0,'0'0'0,"0"0"16,0 0-1,8 0-15,18-9 16,33 1-16,43-18 15,9 1-15,-1 8 16,1 0 0,-1 9-16,-25-1 15,-25 9-15,-18 0 16,-25 9-16</inkml:trace>
  <inkml:trace contextRef="#ctx0" brushRef="#br0" timeOffset="11552.638">6452 9804 0,'0'0'16,"0"0"-16,0-9 15,26-8 1,25-16-16,34-18 15,51-25-15,17 8 16,-17 9-16,8 17 16,-16 8-1,-60 17-15</inkml:trace>
  <inkml:trace contextRef="#ctx0" brushRef="#br0" timeOffset="12341.312">9818 9331 0,'0'0'0,"0"0"15,0 0-15,0 0 16,0 0-16,0 0 16,0 0-1,0-9-15,0 1 16,17-17-16,9-9 15,33-25-15,26-26 16,26-16 0,16-9-16,9 0 15,9-16-15,25-18 16,0 1-16,8-1 16,9 0-1,0 1-15,0-1 16,-8 1-16,-18 25 15,-8 16-15,-25 9 16,-35 26-16,-25 25 16,-17 8-1,-17 17-15,-8 0 16,-18 9-16,1 8 16,-9 0-16,0 0 15,0 0 1</inkml:trace>
  <inkml:trace contextRef="#ctx0" brushRef="#br0" timeOffset="13498.216">12743 6392 0,'0'0'0,"0"0"0,0 0 15,0 0-15,0 0 16,0 17 0,0 17-16,17 17 15,0 25-15,8 16 16,1 10-1,-1 8-15,1-1 16,-9-7-16,-9 7 16,1-24-16,-1-26 15,1 0-15,-9-17 16,0-16 0,0-1-16,0-17 15,0 1-15,0-1 16,0-8-16,0 0 15,0-8 1,0-9-16,8-17 16,9-33-16,9-18 15,8-25 1,17-16-16,8-9 16,1 8-16,8 9 15,0 16-15,0 26 16,-9 17-16,-16 17 15,-9 17-15,-9 8 16,1 17 0,-1 17-16,9 25 15,0 26-15,-8 8 16,-1 8-16,-16 0 16,-1-16-1,1-17-15,-9-26 16,0 0-16,0-16 15,0-1-15,0-8 16,0 0 0,0-8-16,17-9 15,17-25-15,25-43 16,9 1-16,0 16 16,0 1-1,17 16-15,-8 9 16,-1 16-16,-8 18 15,-8 16-15,-1 9 16,1 26 0,-1 7-16,-16 9 15,-1 34-15,-16 9 16,-18-1-16,1 0 16,-1 9-16,9-9 15,0-8 1,17-17-16,0-8 15,-8-43-15</inkml:trace>
  <inkml:trace contextRef="#ctx0" brushRef="#br0" timeOffset="13782.649">15454 6899 0,'0'0'16,"0"0"-16,0 0 16,0 0-1,0 0-15,0 0 16,17 0-16,9-9 16,25 1-16,42 0 15,35-1 1,8 1-16,25-1 15,1-8-15,-43 9 16,25-1 0,154 1-16</inkml:trace>
  <inkml:trace contextRef="#ctx0" brushRef="#br0" timeOffset="14465.024">18557 6679 0,'0'0'16,"0"0"-16,0 0 15,0 0 1,0 0-16,-9-8 15,1-1-15,-1-16 16,-16 0-16,-26-26 16,-9-8-1,-8-9-15,17 1 16,0 16-16,0 1 16,9 16-16,-1 0 15,1 17 1,-26 9-16,-34 16 15,-34 34-15,0 26 16,17 25-16,25 17 16,18 8-1,25 0-15,25-17 16,18-25-16,16-17 16,9-16-16,17-1 15,26-17 1,33-8-16,9-17 15,0-17-15,9-25 16,-18 0-16,-16 0 16,-18-9-1,-16 9-15,-9 8 16,-9 0-16,1 9 16,-9-1-16,-9 10 15,1-1 1,-1 8-16,1 9 15,8 0-15,8 17 16,9 25-16,9 17 16,8 34-1,8 17-15,1-9 16,8-25-16,8-25 16,1-34-16,-35-9 15</inkml:trace>
  <inkml:trace contextRef="#ctx0" brushRef="#br0" timeOffset="14718.346">19195 6671 0,'0'0'16,"0"0"-16,0 0 15,0 0 1,0 0-16,17 0 15,17 0-15,8 0 16,26 0-16,9 0 16,16 0-1,-8 0-15,0-9 16,17 9-16,-8-8 16,-18 0-1,1-1-15,-35 1 16</inkml:trace>
  <inkml:trace contextRef="#ctx0" brushRef="#br0" timeOffset="15314.317">20767 6223 0,'0'0'15,"0"0"-15,0 0 16,0 0-16,0 17 16,0 25-1,0 18-15,0 24 16,9 0 0,-1-8-16,-8 0 15,9-8-15,-1-9 16,1-8-16,-9-9 15,0-17-15,0 1 16,0-18 0,0 1-16,0-9 15,0 0-15,0 0 16,0 0-16,0 0 16,0-9-1,0 1-15,0-18 16,0-7-16,17-18 15,25-25-15,9-9 16,26 9 0,16-8-16,9 16 15,17 9-15,0 17 16,0 17-16,-25 16 16,-9 18-1,0 16-15,-9 17 16,-16 9-16,-9 8 15,-9 9-15,-8-1 16,-8 9 0,-1 0-16,1-8 15,-9-18-15,0-7 16,0-18-16,-9-17 16</inkml:trace>
  <inkml:trace contextRef="#ctx0" brushRef="#br0" timeOffset="15574.143">22790 6772 0,'0'0'0,"0"0"15,0 0-15,0 0 16,0 0-16,0 0 15,17 0-15,34-8 16,43-1 0,42-16-16,17 0 15,17-9-15,0-8 16,-9-1-16,-8 1 16,-85 25-1</inkml:trace>
  <inkml:trace contextRef="#ctx0" brushRef="#br0" timeOffset="16497.682">25060 6333 0,'0'0'0,"0"0"15,0 0-15,0 0 16,0 0-16,0 0 15,0-8-15,0-1 16,-9-16 0,1 0-16,-1-9 15,-16-25-15,-18-17 16,-25-9-16,0 9 16,17 26-1,0 16-15,9 8 16,-9 10-16,-9 16 15,9 16 1,0 10-16,17 16 16,9 26-16,16 16 15,35 17-15,16-8 16,26 0 0,9-8-16,-9-18 15,8-25-15,1-8 16,-9-9-16,8-16 15,1-18 1,-1-7-16,-16-10 16,-18-8-16,-8 1 15,-8-1-15,-18 0 16,1 9 0,-18-1-16,1 1 15,-18 8-15,1 0 16,-1 0-16,9 17 15,0 0 1,9 0-16,-1 17 16,-8 34-16,17 42 15,9 34-15,8 25 16,0 0 0,8 16-16,1-7 15,-18-1-15,-16 26 16,-9 0-16,-26-17 15,-8-9 1,-25-8-16,-9-34 16,-9-16-16,-8-18 15,17-33-15,0-17 16,17-26 0,9-25-16,8-17 15,0-50-15,8-34 16,18-26-16,33-8 15,18 9 1,25 8-16,8 16 16,9 26-16,17 9 15,0 16-15,9 18 16,-1 8 0,9 8-16,0 17 15,9 0-15,-9 0 16,9 9-1,8-18-15,-60 18 16</inkml:trace>
  <inkml:trace contextRef="#ctx0" brushRef="#br0" timeOffset="16814.906">26182 6679 0,'0'0'0,"0"-8"16,-8-1 0,8 1-16,0 0 15,0-1-15,0 1 16,17-1-16,25 1 15,43-9 1,26 0-16,16 9 16,1-9-16,8-9 15,-17 1-15,-26 0 16,-42 8 0</inkml:trace>
  <inkml:trace contextRef="#ctx0" brushRef="#br0" timeOffset="17280.689">27661 6063 0,'0'0'0,"0"0"16,0 0-16,-8 0 15,-1 17-15,-8 8 16,-8 26-16,8 8 15,0 17 1,17 0-16,0-9 16,17 1-16,17 0 15,17-9-15,17 0 16,0-17 0,17-8-16,17-17 15,-9-9-15,-8-16 16,-8-18-16,-18 1 15,-8-9 1,-8-8-16,-18-9 16,-16-25-16,-18 0 15,-16 9-15,-1 16 16,-16 0 0,-18 9-16,-25 8 15,-25 18-15,-9 16 16,8 16-16,26 10 15,26 8 1,16-1-16,35 10 16,8-18-16</inkml:trace>
  <inkml:trace contextRef="#ctx0" brushRef="#br0" timeOffset="17781.351">29013 6772 0,'0'0'0,"0"0"16,-9 0 0,9 17-16,0 8 15,9 18-15,16 33 16,26 42-16,34 17 15,34 9 1,17-1-16,0 1 16,0-18-16,0-7 15,9 7-15,8 9 16,0 9 0,25 16-16,-16-8 15,8-8-15,0-9 16,-43-34-16,-33-16 15,-43-26 1,-17-17-16,-17-17 16,-26-8-16,1-8 15</inkml:trace>
  <inkml:trace contextRef="#ctx0" brushRef="#br0" timeOffset="18747.853">9529 9398 0,'0'0'0,"0"0"16,0 0-1,0 0-15,17 0 16,9 0-16,25 17 16,17 17-16,17 8 15,17 17 1,17 17-16,8 17 16,9 9-16,17 16 15,17 17-15,26 8 16,16-7-1,9 16-15,-8 0 16,-18-17-16,-8 0 16,-25-25-16,-18-1 15,-16-7 1,-26-26-16,-9 0 16,-8-26-16,-17-8 15,-8 1-15,-9-10 16,-8 10-1,-9-10-15,-9-7 16</inkml:trace>
  <inkml:trace contextRef="#ctx0" brushRef="#br0" timeOffset="19713.823">13567 11577 0,'0'0'16,"0"0"-16,0 0 15,0 0 1,0 17-16,17 25 16,17 34-16,0 0 15,0 8-15,0-8 16,0 0-1,0-16-15,-8-10 16,-9-24-16,-9-1 16,1-17-16,-1 1 15,1-1 1,-1-16-16,9-26 16,9-34-16,-9-24 15,17-44-15,0-7 16,-9 16-1,9 9-15,0 34 16,0 16-16,0 26 16,0 8-16,9 17 15,-1 17-15,9 9 16,0 33 0,-8 25-16,-1 9 15,-8 17-15,-8 0 16,-18-8-16,1-18 15,-1-25 1,-8-16-16,9-1 16,-9-17-16,0 1 15,0-18-15,25-24 16,18-52 0,16-33-16,-8 17 15,0 8-15,-8 34 16,-1 16-16,9 18 15,0 17 1,17 33-16,0 34 16,0 17-16,9 34 15,-9 17-15,-9-9 16,9-8 0,0-9-16,-8-17 15,-26-41-15</inkml:trace>
  <inkml:trace contextRef="#ctx0" brushRef="#br0" timeOffset="20063.906">16279 11805 0,'0'0'0,"8"0"15,1 0 1,8 0-16,17 0 16,17 8-16,59-8 15,52-8-15,-1-1 16,-8-16-1,9 0-15,8-1 16,8 1-16,-8 0 16,-8 8-16,-26 0 15,-9 0 1,-59 9-16</inkml:trace>
  <inkml:trace contextRef="#ctx0" brushRef="#br0" timeOffset="20715.164">19603 11788 0,'0'0'16,"0"0"-16,0 0 16,0 0-16,0 0 15,0 0-15,0-8 16,0-1-1,-9-16-15,1-26 16,-18-25-16,-8-25 16,-8-9-16,-1 9 15,9 42 1,9 8-16,-1 17 16,1 0-16,-1 17 15,1 1 1,-26 16-16,-17 25 15,-35 34-15,-24 42 16,8 9-16,25 0 16,26 0-1,26-9-15,16-33 16,9-9-16,17-17 16,0-17-16,0 1 15,17-10 1,26-7-16,33-9 15,9-25-15,17-18 16,-8-16-16,-18-8 16,1-9-1,-17 8-15,-9 1 16,-9 7-16,1 18 16,-18 17-16,1 8 15,-1 17 1,1 0-16,8 17 15,0 8-15,8 9 16,1 17-16,-1 8 16,1-9-1,-9 1-15,8-9 16,9 1-16,17-18 16,0-8-16,0-9 15,-25-8 1</inkml:trace>
  <inkml:trace contextRef="#ctx0" brushRef="#br0" timeOffset="21030.32">20708 11568 0,'0'0'0,"0"0"16,0 0-16,0 0 15,0 0-15,17 0 16,8 0-16,52 0 16,50 9-1,35-1-15,25-16 16,8-9-16,-8-8 16,0-1-1,-8 1-15,-9-9 16,-17 0-16,-17 1 15,-34 16-15,-17 0 16,-43 8 0</inkml:trace>
  <inkml:trace contextRef="#ctx0" brushRef="#br0" timeOffset="21570.979">23300 11037 0,'0'0'0,"0"0"16,0 0-16,0 0 15,0 16 1,9 1-16,8 25 15,17 9-15,0 8 16,0-8-16,-9 8 16,1-17-1,-9-8-15,0-9 16,-9 1-16,1-18 16,-1 1-16,1-1 15,-9-8 1,0 0-16,0 0 15,0-8-15,17-9 16,25-42-16,26-26 16,26-8-1,25-8-15,17 17 16,-9 24-16,-8 27 16,0 24-16,-8 18 15,-1 8 1,-8 16-16,-17 10 15,-8-1-15,-18 8 16,-8 1-16,-8 8 16,-18 0-1,1-8-15,-9 0 16,-9 16-16,1 9 16,-9-34-16</inkml:trace>
  <inkml:trace contextRef="#ctx0" brushRef="#br0" timeOffset="22263.977">26990 11602 0,'0'0'0,"0"0"16,0 0-1,0 0-15,0 0 16,0 0-16,0 0 16,0 0-1,17 0-15,17-8 16,34-9-16,42-25 15,18-17-15,33-34 16,18-17 0,8-8-16,34-9 15,17 0-15,8-8 16,1 9-16,25-1 16,0 9-1,-17-9-15,0-8 16,-26 25-16,-42 0 15,-25 1-15,-52 16 16,-25 17 0,-17 8-16,-17 18 15,-8 7-15,-18 10 16,1-1-16,-18 17 16,1 0-1,-1 0-15,1 0 16,-1 0-16,1 9 15,8-9-15,-9 9 16</inkml:trace>
  <inkml:trace contextRef="#ctx0" brushRef="#br0" timeOffset="26146.431">9555 9930 0,'0'0'0,"0"0"16,0 9-16,-9 41 15,-8 35-15,-8 33 16,-1 17 0,1-8-16,8-17 15,0-1-15,0-7 16,17-18-16,0-8 16,0 0-16,0 0 15,8 0 1,1-8-16,-1-9 15,-8 0-15,9 0 16,-9-8-16,0-26 16</inkml:trace>
  <inkml:trace contextRef="#ctx0" brushRef="#br0" timeOffset="26490.508">9368 9888 0,'0'0'16,"0"0"-16,-9 0 15,1 9-15,-18 7 16,-8 10-16,-8 24 16,-9 18-1,-9-9-15,9 0 16,0-8-16,9-9 16,8-17-1,8 1-15,9-18 16,9 1-16,-1-18 15,9 9-15</inkml:trace>
  <inkml:trace contextRef="#ctx0" brushRef="#br0" timeOffset="26663.042">9410 9702 0,'0'0'0,"0"0"16,0 0-1,9 0-15,8 0 16,0 9-16,17 8 15,25 25-15,26 25 16,26 35 0,16 24-16,69 111 15</inkml:trace>
  <inkml:trace contextRef="#ctx0" brushRef="#br0" timeOffset="29179.632">11195 3547 0,'0'0'16,"0"0"-16,0 0 16,0 0-16,0 0 15,0 0 1,0 0-16,0 16 15,0 18-15,0 25 16,0 17-16,-8 9 16,-1 16-1,9 9-15,-8-9 16,-1 9-16,1 0 16,-1-9-16,9-8 15,-8-9 1,8 1-16,-9-9 15,9-17-15,0-8 16,0-9-16,0 0 16,0-17-1,0 1-15,0-18 16,0 1-16</inkml:trace>
  <inkml:trace contextRef="#ctx0" brushRef="#br0" timeOffset="29600.517">11204 3428 0,'0'0'15,"0"0"-15,0 0 16,0 0-16,0 0 16,-9 0-16,1 9 15,-18 16-15,-16 17 16,-18 17-1,9 9-15,-8 0 16,8 8-16,0-17 16,8 0-1,1 0-15,8-17 16,0 0-16,8-16 16,9-18-16,9 1 15,8-1-15,0-8 16</inkml:trace>
  <inkml:trace contextRef="#ctx0" brushRef="#br0" timeOffset="29850.274">11306 3403 0,'0'0'0,"0"0"16,0 0-16,0 0 15,0 0-15,0 0 16,0 0-16,8 17 16,9 25-16,17 17 15,9 17 1,8 9-16,0 8 16,17 25-16,8 17 15,35 17-15,76 101 16</inkml:trace>
  <inkml:trace contextRef="#ctx0" brushRef="#br0" timeOffset="30596.657">13907 7853 0,'0'0'0,"0"0"15,0 0-15,0 0 16,0 0-16,-8 17 16,-1 0-1,1 8-15,8 17 16,0 17-16,0 9 15,0 0-15,8-1 16,1 18 0,8 7-16,0 1 15,0 9-15,8 7 16,-8 1-16,0 8 16,-8 1-1,-1-60-15</inkml:trace>
  <inkml:trace contextRef="#ctx0" brushRef="#br0" timeOffset="30995.59">14052 7710 0,'0'0'0,"0"0"16,0 0-16,0 0 16,-9 0-1,1 0-15,-9 8 16,-9 9-16,-8 8 15,-8 9-15,-18 17 16,1-1 0,-1 18-16,9-9 15,0 0-15,0-8 16,17-9-16,0 0 16,9-8-1,-9 17-15,8-9 16,18-25-16</inkml:trace>
  <inkml:trace contextRef="#ctx0" brushRef="#br0" timeOffset="31279.44">13992 7786 0,'0'0'0,"0"0"16,0 0-16,0 0 16,0 0-1,0 0-15,9 16 16,8 1-16,0 26 16,17 16-16,25 17 15,26 0 1,9 0-16,16 0 15,26 8-15,26 9 16,16-17-16,120 34 16</inkml:trace>
  <inkml:trace contextRef="#ctx0" brushRef="#br0" timeOffset="32065.057">12930 3445 0,'0'0'0,"0"0"15,0 0-15,0 26 16,0 24 0,17 35-16,-9 16 15,1 17-15,-1 0 16,1-8 0,-1-8-16,1-10 15,-9 1-15,8-25 16,-8-9-16,0-8 15,0-9-15,0 0 16,0-8 0,9 0-16,-1-1 15,1 1-15,-1-9 16,1-16-16,-1-1 16</inkml:trace>
  <inkml:trace contextRef="#ctx0" brushRef="#br0" timeOffset="32429.035">13117 3597 0,'0'0'16,"0"0"-16,0 0 15,0 0-15,0 0 16,-9 0-16,1 0 16,-1 0-1,1 0-15,-18 17 16,-8 8-16,-8 35 16,-9-1-1,0 0-15,17-9 16,0-7-16,0-1 15,17-17-15,0-8 16,8-8-16,1-1 16,8 0-1,0-8-15,-9-8 16,9 0-16</inkml:trace>
  <inkml:trace contextRef="#ctx0" brushRef="#br0" timeOffset="32640.391">12955 3496 0,'0'0'16,"0"0"-16,0 0 16,0 0-16,0 0 15,0 0 1,9 8-16,8 9 16,8 9-16,35 7 15,16 18-15,26 8 16,17 9-16,9 16 15,33 17 1,18 26-16,84 76 16</inkml:trace>
  <inkml:trace contextRef="#ctx0" brushRef="#br0" timeOffset="33345.504">17987 7591 0,'0'0'0,"0"0"16,0 0-1,0 0-15,0 0 16,0 0-16,0 0 16,0 0-16,0 9 15,0 8 1,0 16-16,0 18 15,0 8-15,0 34 16,0 8-16,9 1 16,8 16-1,0 0-15,0 9 16,0 16-16,0 1 16,-9-26-16,1-59 15</inkml:trace>
  <inkml:trace contextRef="#ctx0" brushRef="#br0" timeOffset="33661.658">17936 7743 0,'0'0'16,"0"0"-16,-8 0 15,-1 9 1,-16 8-16,-1 0 16,-16 16-16,-9 18 15,-9 0-15,1-1 16,8-8-1,8-8-15,9-8 16,9-10-16,-1 1 16,18-8-16</inkml:trace>
  <inkml:trace contextRef="#ctx0" brushRef="#br0" timeOffset="33901.552">17885 7802 0,'0'0'16,"0"0"-16,0 0 15,0 0 1,17 0-16,0 0 16,0 9-16,17 8 15,26 0-15,42 0 16,8-1-1,9 1-15,43-8 16,8 8-16,17-9 16,119-8-1</inkml:trace>
  <inkml:trace contextRef="#ctx0" brushRef="#br0" timeOffset="34628.463">15250 3496 0,'0'0'16,"0"0"-16,0 0 16,0 0-16,0 0 15,0 0 1,0 0-16,0 0 16,0 0-16,0 8 15,0 35-15,0 33 16,0 16-16,9 18 15,-1 0 1,1 0-16,-1-9 16,-8-8-16,9-17 15,-9-8-15,8 16 16,-8 17 0,0-8-16,-8-8 15,8 16-15,0 17 16,0-8-16,0-17 15,8-51 1</inkml:trace>
  <inkml:trace contextRef="#ctx0" brushRef="#br0" timeOffset="34994.961">15182 3403 0,'0'0'15,"0"0"-15,0 0 16,0 0-16,-8 0 15,-1 17 1,-33 17-16,-26 42 16,-9 8-16,-8 1 15,0-1 1,0-8-16,9-8 16,25-26-16,8-8 15,9-9-15,17-17 16,0 1-16,9-9 15,8 0 1</inkml:trace>
  <inkml:trace contextRef="#ctx0" brushRef="#br0" timeOffset="35246.29">15080 3454 0,'0'0'0,"0"0"16,0 0-16,0 0 16,0 8-16,17 9 15,9 25-15,25 17 16,17 17 0,51 9-16,17 8 15,42 0-15,26-1 16,26-7-16,101 25 15</inkml:trace>
  <inkml:trace contextRef="#ctx0" brushRef="#br0" timeOffset="36028.319">21464 7465 0,'0'0'16,"0"0"-16,0 0 15,0 0 1,0 0-16,0 0 15,0 0-15,0 0 16,0 17-16,-8-1 16,8 27-16,0 16 15,0 17 1,0 8-16,8 18 16,9 16-16,9 0 15,-1 9-15,-8 16 16,9 18-1,-1-1-15,1-25 16,-9-25-16,-9-59 16</inkml:trace>
  <inkml:trace contextRef="#ctx0" brushRef="#br0" timeOffset="36412.127">21388 7507 0,'0'0'16,"0"0"-16,0 0 15,-9 0 1,-16 17-16,-18 17 16,-25 16-16,0 9 15,9 0-15,8 1 16,0-10-1,0 9-15,0-8 16,8-9-16,18-8 16,16-17-16</inkml:trace>
  <inkml:trace contextRef="#ctx0" brushRef="#br0" timeOffset="36678.415">21719 7448 0,'0'0'16,"0"0"-16,0 0 15,0 0-15,0 0 16,17 0-16,0 17 15,26 8 1,42 17-16,25 17 16,26 26-16,51 25 15,102 67 1</inkml:trace>
  <inkml:trace contextRef="#ctx0" brushRef="#br0" timeOffset="41599.036">17103 4112 0,'0'0'0,"0"0"0,0 0 16,0 0-16,0 0 15,0 0-15,0 0 16</inkml:trace>
  <inkml:trace contextRef="#ctx0" brushRef="#br0" timeOffset="42328.803">16678 3884 0,'0'0'0,"0"0"15,0 0 1,0 0-16,0 0 16,0 0-16,9 9 15,-1-1-15,1 1 16,-1 8-1,1-1-15,8 1 16,0 9-16,0 7 16,0 1-16,8 0 15,9 0 1,0 16-16,17 1 16,0 0-16,0-1 15,9-7-15,-9-1 16,-9 0-1,1-8-15,-1-9 16,-8 1-16,0-1 16,0-8-16,0 0 15,0-9 1,-8 1-16,-1-1 16,9-16-16,-17 8 15</inkml:trace>
  <inkml:trace contextRef="#ctx0" brushRef="#br0" timeOffset="42727.769">17443 3673 0,'0'0'0,"0"0"15,0 0-15,0 0 16,0 0-1,-8 9-15,-1 8 16,1-1-16,-18 18 16,1 17-16,-18 8 15,-8 17 1,-8 17-16,-18 8 16,-16 17-16,-26 43 15,-34 25-15,-60 67 16</inkml:trace>
  <inkml:trace contextRef="#ctx0" brushRef="#br0" timeOffset="76912.191">9325 1208 0,'0'0'0,"0"0"15,0 0-15,0 0 16,0 0 0,0 0-16,0 0 15,0 0-15,0 0 16,0 0-16,0 0 16,-8 0-1,-1 0-15,1 0 16,-1 8-16,1 0 15,-1 9-15,1 0 16,-1 0 0,-8 8-16,9 1 15,-1 8-15,9-1 16,0 1 0,0 8-16,9-8 15,8 0-15,0 8 16,0-8-16,8-9 15,1-8-15,-1 0 16,9-9-16,0 1 16,-8-9-1,8-9-15,-9 1 16,1-1-16,-1 1 16,1-9-1,-1 0-15,-8 0 16,9-8-16,-1 0 15,-8 8-15,0-8 16,-8-1 0,-1 9-16,1 0 15,-1-8-15,-8 8 16,0-8-16,-8 8 16,-1 0-16,1 0 15,-1 0 1,-8 0-16,0 1 15,0-1-15,0 0 16,0 0-16,0 8 16,0 1-1,0 0-15,0-1 16,0 9-16,-8 0 16,-1 0-16,1 0 15,-1 0 1,1 17-16,-1 0 15,1 0-15,-1 0 16,-16 33-16,-18 43 16,-8 0-16,43-42 15</inkml:trace>
  <inkml:trace contextRef="#ctx0" brushRef="#br0" timeOffset="78542.86">15488 1013 0,'0'0'16,"0"0"-16,0 0 15,0 0-15,0 0 16,0 0-16,0 0 16,0 0-1,0 0-15,0 0 16,0-8-16,9-1 16,-1 1-16,1 0 15,-1-1 1,1 9-16,-1 0 15,9-17-15,0 17 16,0 0-16,0 0 16,0 0-1,0 17-15,9-17 16,8 17-16,0 0 16,0 0-16,-9 8 15,1-8-15,-9 8 16,-9 1-1,1-1-15,-18 0 16,1 1-16,-1 7 16,-8-7-1,0-1-15,0 0 16,0-8-16,0-8 16,0-1-16,9 1 15,-1-1-15,9-8 16,0 0-1,0 0-15,0 0 16,0 0-16,0 0 16,0 0-16,0 0 15,17 0 1,17 9-16,0-1 16,17 0-16,-8 9 15,-1 0 1,-16 0-16,-1 0 15,-8 0-15,-8 0 16,-1 0-16,1 8 16,-9 0-16,-9 1 15,1 7 1,-18-7-16,1-1 16,-1 0-16,-8 1 15,9-9-15,-1-9 16,1 0-1,-1 1-15,9-1 16,0 1-16,0-1 16,0-8-16,-17 0 15,17 9 1</inkml:trace>
  <inkml:trace contextRef="#ctx0" brushRef="#br0" timeOffset="103553.983">21532 9289 0,'0'0'0,"0"0"15,0 0-15,0 0 16,0 0-16,-8 0 16,-1 8-16,1 9 15,-1 0 1,-16 8-16,-1 9 15,-8 0-15,-8-1 16,-9 1-16,-9-8 16,-8 7-1,-8 1-15,-26-9 16,-17 1-16,0-1 16,8 0-16,-16-8 15,-1 0 1,26-8-16,-17-1 15,-8 1-15,8-9 16,8-9 0,-16 1-16,8-9 15,8-9-15,9-16 16,-8 0-16,8-9 16,17 9-16,16 0 15,10 0 1,-9-9-16,8 0 15,9 1-15,0-1 16,0 0-16,17 1 16,0-1-1,9 0-15,-1 1 16,9 7-16,0 10 16,0-1-16,9 9 15,-1 8 1,1 0-16,8 0 15,0 8-15,0 9 16,0 0-16,0 0 16,0 0-1,0 0-15,0 0 16,0 0-16,0 0 16,0 0-1,0 0-15,0 0 16,-9 17-16,1 0 15,-1 17-15,1 0 16,-9 16-16,-9 1 16,1 8-1,-18 0-15,9 0 16,0 1-16,-8-10 16,-1 1-1,1 0-15,-18 8 16,1-9-16,-9 1 15,-9 0-15,1 8 16,-1-9 0,-8 1-16,0-9 15,0 1-15,9-10 16,-18 1-16,-8 8 16,9-16-1,-1 7-15,-33 1 16,8 0-16,25-9 15,-16 9-15,-26 0 16,17-9 0,8 1-16,-16-1 15,8-17-15,17 1 16,0-9-16,-9 0 16,1-9-1,8-8-15,8-8 16,-16 0-16,8-9 15,8-8-15,9 0 16,0-9 0,0 0-16,9-8 15,8 0-15,8 0 16,1-9-16,8 1 16,0 8-16,8 0 15,9 8 1,0 0-16,17 1 15,0 7-15,0 10 16,0-1-16,9 8 16,-1 10-1,1-1-15,-1 0 16,1 0-16,-1 8 16,9 1-16,0 8 15,0 0 1,0 0-16,0 0 15,0 0-15,0 0 16,0 0-16,0 0 16,0 0-1,0 0-15,0 0 16,0 0-16,0 0 16,-8 17-16,-1 8 15,1 9-15,-1 0 16,1 16-1,-1 1-15,1 8 16,-9-8-16,-9 8 16,1 9-1,-9-9-15,-9 0 16,1 0-16,-9-8 16,0-1-16,0-8 15,0 1-15,-9-1 16,-16 0-1,-9 0-15,8-8 16,-8 0-16,-8-9 16,-9 1-16,0-10 15,17-7 1,-9-1-16,1 1 16,-10-1-16,18 1 15,-8-1-15,-1 1 16,-8-9-1,9-9-15,-1 9 16,1-8-16,-9-1 16,8 1-16,9-9 15,0-8-15,0-1 16,0 1 0,9-9-16,8 0 15,-9-8-15,1 0 16,-1 0-1,1-1-15,8 1 16,0 0-16,8 0 16,1 0-16,-9 8 15,8 0-15,9 0 16,0 0 0,0 1-16,17-1 15,0 9-15,0-1 16,0 1-16,9 0 15,-1-1 1,1 9-16,-1-8 16,9 8-16,0 0 15,0 0-15,0 0 16,9 9 0,-1 0-16,1-1 15,-1 1-15,9 8 16,0 0-16,0 0 15,0 0 1,0 0-16,0 0 16,0 0-16,0 0 15,0 0-15,-8 0 16,-1 8 0,1 9-16,-1 0 15,1 0-15,-9 17 16,-9 8-16,-8 34 15,-8 17 1,-1 0-16,1-1 16,-1 1-16,-8 9 15,0-1-15,9-8 16,8-17-16,0-9 16,8 1-1,9-9-15,0-17 16,0 1-16,0-18 15,0 0-15,9-8 16,-1-8 0,9-1-16,-8 0 15,8 1-15,0-9 16,0 0-16,0 0 16,-9-9-1,1 1-15,-1 0 16,1-9-1,8-9-15,0-16 0,0-17 16,0-9 0,8-8-16,1 0 15,8-16-15,0-1 16,0 8-16,0 1 16,8 8-1,9 0-15,0 8 16,-8 1-16,-1-1 15,1 17-15,-1 1 16,1-1-16,-1 0 16,-8 9-1,0 0-15,9 8 16,-9 0-16,0 1 16,8-1-1,-8 9-15,0 8 16,0 0-16,0 8 15,0 9-15,0 0 16,9 0-16,8 0 16,0 9-1,0 8-15,17 0 16,0-1-16,0 10 16,17-1-16,17 9 15,0-9 1,-9 1-16,1-1 15,8-8-15,8 8 16,9-8-16,0-9 16,26 9-1,33-8-15,18 8 16,118 33-16</inkml:trace>
  <inkml:trace contextRef="#ctx0" brushRef="#br0" timeOffset="108185.364">15531 5514 0,'0'0'16,"0"0"-16,0 0 15,0 0-15,0 0 16,0 0-1,0 0-15,0 0 16,0 0-16,0 0 16,0 0-1,0 0-15,-9 0 16,1 8-16,-1 1 16,-16 8-16,-1-9 15,1 1-15,-1-1 16,1 1-1,-1-1-15,1 0 16,-18 1-16,1-1 16,-1 1-16,-16-1 15,-1 1 1,-16 8-16,-18-9 16,-8 0-16,9 1 15,25-9-15,8 0 16,1-9-1,-1 1-15,-16 0 16,8-1-16,0 1 16,0-18-16,0 1 15,0 0 1,0-9-16,0 0 16,8 0-16,9 9 15,9-9-15,8 0 16,-9 1-1,9-1-15,0 0 16,0 0-16,0 1 16,0-1-16,0 0 15,9 0 1,8 0-16,0 9 16,0 8-16,0 0 15,0 0-15,8 1 16,1 7-16,8 9 15,0 0 1,0 0-16,0 0 16,0 0-16,0 0 15,0 0-15,0 0 16,-9 0 0,1 9-16,8-1 15,-9 0-15,1 9 16,-1 0-16,1 25 15,-18 26 1,1 0-16,-9-1 16,0 1-16,-9-1 15,-16 18-15,-9-9 16,8 0 0,1 0-16,-9-9 15,-9 1-15,-8-9 16,0 0-16,8 0 15,-8 0 1,0-17-16,9 1 16,8-18-16,0 0 15,17-16-15,-9-1 16,9 1 0,0-9-16,9-9 15,-1 1-15,-8-9 16,9-8-16,-1-1 15,1 1-15,-1-17 16,1-1 0,-9-7-16,8 8 15,1-9-15,-1 9 16,9-9 0,0 9-16,9 0 15,-1-1-15,9 10 16,0-1-16,0 0 15,0 9-15,0 8 16,9 0 0,-1 0-16,1 0 15,-1 0-15,1 9 16,8-1-16,-9 1 16,9 8-1,0 0-15,0 0 16,0 0-16,0 0 15,0 0-15,0 0 16,0 0 0,-8 0-16,-1 0 15,1 8-15,-1 1 16,1 8-16,-1 0 16,-8-1-1,-8 27-15,-9 7 16,0 1-16,0 8 15,-9-8-15,1-1 16,-1 1 0,-8 0-16,-8 8 15,-1 0-15,9-17 16,0 0-16,9-16 16,-1-1-16,1 0 15,-1-8 1,-8-8-16,0-1 15,0 1-15,0-1 16,0-8-16,0-8 16,0-1-1,0 1-15,-8-1 16,-1-8-16,1-8 16,8 0-16,0-1 15,-9-16 1,1 0-16,-1-9 15,1 1-15,8-1 16,0-8-16,8 0 16,9 0-1,0-9-15,0 1 16,0-1-16,9-8 16,8 0-16,0 8 15,0 1 1,0-1-16,8 18 15,1-1-15,8 0 16,0 1-16,0-1 16,0 17-16,0 0 15,0 1 1,0-1-16,0 17 16,0 0-16,0 0 15,0 9-15,0 8 16,0 0-1,0 0-15,0 0 16,0 0-16,0 0 16,0 0-16,0 0 15,-9 17 1,1 0-16,-1-1 16,-8 35-16,-25 34 15,-1 16-15,-8 0 16,0 9-1,0-9-15,-8 1 16,8 7-16,0-7 16,8-26-16,9-9 15,0-8 1,17-16-16,0-10 16,0-7-16,9-1 15,-1-8-15,9-9 16,0 1-1,0-1-15,0-8 16,0 0-16,0 0 16,0 0-16,0 0 15,0 0-15,0-8 16,0-1 0,0-16-16,0-17 15,17-26-15,17-33 16,0 8-1,17-17-15,0 1 16,0 7-16,0-8 16,9 1-16,-1 16 15,1 8-15,-1 18 16,-16 16 0,-1 9-16,-16 8 15,-1 9-15,1 8 16,-9 0-16,0 0 15,0 9 1,0-9-16,0 8 16,8-7-16,1 7 15,-1 1-15,9-1 16,0 9-16,-8 0 16,-1 0-1,1 9-15,-1 8 16,-8-1-16,0 10 15,0 8 1,9 33-16,8 34 16,8 9-16,18 34 15,8 8-15,17 25 16,59 102 0</inkml:trace>
  <inkml:trace contextRef="#ctx0" brushRef="#br0" timeOffset="110152.211">10005 11256 0,'0'0'0,"0"0"15,0 0-15,0 0 16,0 0-16,0 0 16,0 0-16,0 0 15,-8 8 1,8 1-16,-9 8 15,1 0-15,8 0 16,0 8-16,0 9 16,0 25-1,0 25-15,0 1 16,8-1-16,9 17 16,0 18-16,9 7 15,8 9 1,0 1-16,8 7 15,1-16-15,8-9 16,-9 0-16,9 0 16,0-8-1,9 17-15,8 0 16,0-9-16,0 0 16,8 9-16,1-1 15,-1-7 1,9-1-16,0 8 15,-8-7-15,-1-1 16,9 0-16,0 0 16,-8-25-1,-1-17-15,9 0 16,9 0-16,-1-8 16,1-9-16,-9-17 15,17 0-15,-9-16 16,1-1-1,-9 0-15,25-16 16,1-1-16,-9-8 16,-8-8-16,-1-1 15,9-16 1,-17 0-16,0-1 16,0-16-16,-8 0 15,-1 8-15,-16 0 16,-9 0-1,-9 9-15,-8 0 16,-8-1-16,-9 18 16</inkml:trace>
  <inkml:trace contextRef="#ctx0" brushRef="#br0" timeOffset="110869.258">14698 12666 0,'0'0'15,"0"0"-15,0 0 16,0 0-16,0 0 15,0 9-15,8 8 16,1-1 0,-1 27-16,1 16 15,8 8-15,-9 18 16,1-1 0,-1 9-16,1 17 15,-1 0-15,-8 8 16,0 0-16,0 0 15,-8-8-15,8-9 16,0 9-16,0-17 16,0-17-1,0-17-15,0-8 16,0-9-16,0-8 16,0-9-16,0 0 15,0-16 1,0-1-16,0-8 15,0 0-15</inkml:trace>
  <inkml:trace contextRef="#ctx0" brushRef="#br0" timeOffset="111348.971">14936 12616 0,'0'0'0,"0"0"15,-9 0-15,1 8 16,-1 9-16,-16 0 16,-18 25-1,-25 34-15,0 17 16,9-17-16,8-9 16,0 1-16,0 0 15,-9-1 1,1 9-16,8-17 15,0-8-15,17-9 16,0-8-16,8-9 16,9-8-1,0-8-15,9-1 16,-1 0-16,9-8 16,0 0-16,0 0 15,-8-16 1,8 7-16</inkml:trace>
  <inkml:trace contextRef="#ctx0" brushRef="#br0" timeOffset="111751.936">14621 12801 0,'0'0'16,"0"0"-16,0 0 16,0 0-16,0 0 15,9 0 1,8 0-16,0 0 16,8 9-16,9 8 15,17 0-15,0 8 16,9 9-1,8-1-15,8 1 16,-8 0-16,0 8 16,-8-16-16,-1-1 15,1 0 1,-1 1-16,1-1 16,-18 0-16,1-8 15,-18 0-15,1 0 16,-1 8-1,9 17-15,-8-8 16</inkml:trace>
  <inkml:trace contextRef="#ctx0" brushRef="#br0" timeOffset="112635.564">10362 3977 0,'0'0'0,"0"0"16,0 0-16,0 0 16,0 0-1,0 0-15,0 17 16,9 17-16,8 8 16,0 34-16,-9 25 15,1 18 1,-1 7-16,1 9 15,-1 0-15,1-16 16,-9-10-16,0-7 16,0-9-1,0-9-15,0-8 16,0-8-16,0-1 16,0-8-16,0 0 15,8-8-15,-8-9 16,9-8-1,-1-9-15,1-16 16</inkml:trace>
  <inkml:trace contextRef="#ctx0" brushRef="#br0" timeOffset="113209.029">10345 4095 0,'0'0'0,"0"0"15,-8 0 1,-1 0-16,-8 0 15,-17 17-15,-17 9 16,-8 16-16,-9 9 16,8 16-16,9 1 15,0-1 1,17-8-16,0-16 16,17-18-16,0 0 15,0-16-15,9-1 16,8-8-1,0 0-15,0-8 16,8-35-16,18-49 16,16-10-1,1 9-15,-9 26 16,-9 8-16,1 16 16,-1 10-16,1-1 15,-1 17-15,1 0 16,8 9-1,0 8-15,0 0 16,0 17-16,0 16 16,17 18-16,17 8 15,25 34 1,9 8-16,26 18 16,16 7-16,103 68 15</inkml:trace>
  <inkml:trace contextRef="#ctx0" brushRef="#br0" timeOffset="113986.425">19067 13367 0,'0'0'16,"0"0"-16,0 0 15,0 0 1,0 0-16,0 9 16,-9 7-16,1 18 15,0 8-15,-1 26 16,9 59-1,0 25-15,17 25 16,0 9-16,0-1 16,9 27-1,8 7-15,-9-8 16,-8-25-16,-8-26 16,-1-41-16,-16-43 15,-1-34-15,9-34 16</inkml:trace>
  <inkml:trace contextRef="#ctx0" brushRef="#br0" timeOffset="114318.545">19246 13080 0,'-9'0'16,"-16"17"-16,-35 17 16,-25 25-16,-34 34 15,-9 16 1,9 10-16,9 7 15,-18 18-15,18-1 16,8 1 0,0-9-16,0-17 15,17-25-15,25-25 16,18-35-16,25-24 16</inkml:trace>
  <inkml:trace contextRef="#ctx0" brushRef="#br0" timeOffset="114551.91">18659 13224 0,'8'-9'0,"18"1"16,16-18 0,9 9-16,9 1 15,8-1-15,8 17 16,18 17-16,8 16 15,0 18-15,34 25 16,9 8 0,8 9-16,0 0 15,8-25-15,120 42 16</inkml:trace>
  <inkml:trace contextRef="#ctx0" brushRef="#br0" timeOffset="115106.293">24261 12877 0,'0'0'15,"0"0"-15,0 0 16,0 0-16,0 17 15,0 9 1,0 33-16,8 59 16,9 42-16,17 35 15,0 16-15,0 25 16,-8 9 0,-18-17-16,-16-25 15,-9-43-15,-9-16 16,9-77-16</inkml:trace>
  <inkml:trace contextRef="#ctx0" brushRef="#br0" timeOffset="115467.839">24201 12742 0,'0'0'15,"-8"0"-15,-1 17 16,-25 8-16,-25 26 15,-35 42 1,-16 17-16,-26 25 16,-9 8-16,9 1 15,17-17-15,17-18 16,26-33 0,16-16-16,18-27 15,25-24-15</inkml:trace>
  <inkml:trace contextRef="#ctx0" brushRef="#br0" timeOffset="115718.11">24363 12742 0,'0'0'0,"17"0"16,17 0-16,17 9 15,25 8 1,35 16-16,8 18 16,17 17-16,0-1 15,17 9-15,8-8 16,1-9 0,-17-25-16,-86-26 15</inkml:trace>
  <inkml:trace contextRef="#ctx0" brushRef="#br0" timeOffset="118768.655">9300 3175 0,'0'0'0,"0"0"16,0 0-16,0 0 16,0 0-1,0 0-15,0 0 16,0 0-16,0-8 15,0-1-15,0-16 16,0-1 0,8-16-16,1-8 15,-1-18-15,-16-8 16,-1 0-16,1 0 16,-1-17-1,1 0-15,8 9 16,0-1-16,0 1 15,0-1-15,8-7 16,1 7 0,-1 18-16,-8-1 15,-8 0-15,-1 1 16,1 16-16,-1 1 16,1 16-1,-1 0-15,1 0 16,-1 9-16,9 8 15,0 0-15,0 9 16,0-1-16,0 1 16,17-1-1,17-7-15,9 7 16,16 1-16,9 8 16,26 0-16,25 8 15,-9 1 1,18 7-16,16 1 15,18 0-15,16 9 16,9-10-16,26 1 16,8 0-1,0-8-15,8 8 16,-8-9-16,9 9 16,8-9-16,-9 1 15,26-1 1,9 1-16,0-18 15,-18 1-15,9-1 16,0-16-16,-8 0 16,-9 8-1,-17 0-15,-17 8 16,-9 1-16,-8 0 16,-17-1-16,-8 1 15,-9 8 1,-17-9-16,-26 1 15,18-1-15,-9 1 16,-51-1-16,-17 9 16,-17 0-1,-9 0-15,-8 0 16,-8 0-16,-1 0 16,1 0-16,-1 0 15,1 9 1,-1 8-16,1 0 15,-9 16-15,0 18 16,8 8-16,-8 9 16,0 25-1,0 8-15,0-17 16,0-8-16,9-8 16,-1-1-16,-8 1 15,9-9 1,-1 0-16,1 0 15,8 9-15,17 16 16,-17-33-16</inkml:trace>
  <inkml:trace contextRef="#ctx0" brushRef="#br0" timeOffset="120084.645">13559 12692 0,'0'0'16,"0"0"0,0 0-16,0 0 15,0 0-15,0 0 16,0 0-16,17 0 16,8 16-16,18 1 15,33 0 1,26 9-16,0 7 15,34 1-15,9-9 16,-1 1-16,35-1 16,16-8-1,9 0-15,17-9 16,9 1-16,16-9 16,1-9-16,25 1 15,8-1 1,-16-7-16,16-1 15,26 8-15,0-8 16,-34-8-16,17 0 16,-8-9-1,-9 17-15,8 0 16,18 0-16,-9 0 16,0 0-16,9 9 15,-18 8 1,-16 8-16,16-16 15,-16 0-15,-18-9 16,1-9 0,-26 9-16,0-8 15,0 8-15,-9-8 16,-8 0-16,0-1 16,-8-8-16,-9 1 15,-9-1 1,-33 9-16,-1-1 15,-25 9-15,-34 0 16,-17 9 0,-17-9-16,-8 9 15,-9-1-15,-9 1 16,1-1-16,-1-8 16,-16 9-1</inkml:trace>
  <inkml:trace contextRef="#ctx0" brushRef="#br0" timeOffset="121500.908">12717 1756 0,'0'0'15,"0"-8"-15,-8-1 16,-1-7 0,1-10-16,-1 1 15,0-9-15,9-8 16,0 0-16,0-17 15,9-17 1,8-17-16,0 8 16,0 1-16,-8-1 15,-1 9-15,1 0 16,-1 9 0,-8 8-16,0 8 15,0 17-15,0 9 16,0-9-16,0 0 15,0 18 1,0-1-16,-8 0 16,8 8-16,-9-8 15,1 17-15,-9-16 16,-9 16-16,-8 0 16,-17 16-1,8 1-15,18 0 16,-18 17-16,-8 25 15,-8-8-15,-1 8 16,1 0 0,-1 0-16,9-8 15,0-9-15,0 0 16,17 0-16,0-16 16,9-1-1,8-16-15,0-1 16,17 0-16,0-8 15,0 0-15,0 0 16,0-8 0,25-26-16,26-16 15,34-26-15,-8 0 16,-1 8-16,-8 0 16,-8 18-16,-9 16 15,0 0 1,-9 0-16,9 18 15,-8-1-15,8 17 16,-8 0-16,-1 0 16,9 17-1,0-1-15,0 18 16,0 0-16,0 17 16,0-1-16,-8 1 15,-1 0 1,1 16-16,8 35 15,-17-43-15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04.29319" units="1/cm"/>
          <inkml:channelProperty channel="Y" name="resolution" value="104.93023" units="1/cm"/>
          <inkml:channelProperty channel="T" name="resolution" value="1" units="1/dev"/>
        </inkml:channelProperties>
      </inkml:inkSource>
      <inkml:timestamp xml:id="ts0" timeString="2019-10-11T19:13:49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2678 2001 0,'-9'9'0,"-8"41"16,-34 69-16,0 49 15,9-24 1,8 8-16,8 0 15,9 0-15,17-8 16,0-18-16,26-8 16,8-8-1,8-17-15,9 0 16,17-17-16,17-8 16,9-9-16,-1-26 15,18-7 1,-1-9-16,-8-9 15,-8-16-15,-1-18 16,1-16-16,-43 17 16</inkml:trace>
  <inkml:trace contextRef="#ctx0" brushRef="#br0" timeOffset="415.941">1488 3192 0,'0'0'0,"0"0"16,0-9 0,0 1-16,0 0 15,0-1-15,17 1 16,25-18-16,43 1 16,26-9-1,16 0-15,-8 9 16,0 8-16,0 0 15,-8 9-15,-18 8 16,-16 0 0,-9 8-16,0 9 15,0 9-15,0 7 16,-34-7-16</inkml:trace>
  <inkml:trace contextRef="#ctx0" brushRef="#br0" timeOffset="1365.907">4148 2888 0,'0'0'0,"0"0"16,0 0-1,0 0-15,0 0 16,17-9-16,26 1 16,42-17-16,25-1 15,1 9 1,-9 1-16,8-1 16,-8 8-16,0 1 15,-8-1-15,-1 9 16,-25 0-16,-25 9 15,-26-1 1</inkml:trace>
  <inkml:trace contextRef="#ctx0" brushRef="#br0" timeOffset="1649.684">4420 3378 0,'0'0'0,"0"0"16,0 0-16,0 0 15,0 0-15,0 0 16,0 0 0,0 0-16,0 0 15,17 0-15,17-9 16,34 1-16,34-9 15,43-8 1,16-9-16,18-8 16,-18 8-16,120-25 15</inkml:trace>
  <inkml:trace contextRef="#ctx0" brushRef="#br0" timeOffset="2368.061">7234 1917 0,'0'0'0,"0"0"15,0 0-15,0 0 16,-8 17 0,-1 16-16,-16 35 15,-1 25-15,-8 34 16,0 16-16,9-8 15,8 9 1,0-9-16,8-17 16,9-8-16,9-9 15,8-8-15,0-17 16,0 0 0,17-8-16,25-1 15,18-8-15,16-16 16,18-18-16,25-8 15,0-34 1,0-17-16,136-67 16</inkml:trace>
  <inkml:trace contextRef="#ctx0" brushRef="#br0" timeOffset="2668.255">6741 3133 0,'0'0'0,"0"0"15,0 0 1,0 0-16,0 0 15,26-9-15,25 1 16,42-9-16,35-8 16,8-9-1,-9 9-15,-16-9 16,-9-8-16,-43 25 16</inkml:trace>
  <inkml:trace contextRef="#ctx0" brushRef="#br0" timeOffset="3349.435">8152 2153 0,'0'0'0,"0"0"16,0 0-16,0 0 16,0 0-1,0 0-15,-8 17 0,-1 8 16,1 35 0,-1 16-16,9 0 15,0 8-15,9 0 16,-1 9-16,1-17 15,-1-17 1,1 1-16,-9-18 16,8 0-16,-8-17 15,9 1-15,-9-9 16,0-9 0,0 0-16,8 1 15,-8-9-15,0 0 16,9-9-16,8 1 15,0-17 1,17-1-16,0-16 16,17 0-16,0 0 15,0 8-15,-9 0 16,1 17-16,-18 0 16,1 0-1,-1 9-15,1 8 16,-9 0-16,0 0 15,0 8-15,0 9 16,0 0 0,0 17-16,0 0 15,0 16-15,-9 18 16,1 8-16,-9 8 16,0 9-1,8 17-15,18 17 16,-9-68-16</inkml:trace>
  <inkml:trace contextRef="#ctx0" brushRef="#br0" timeOffset="3982.18">11212 2499 0,'0'0'15,"0"0"-15,0 0 16,0 0-16,0 0 15,-8-8 1,-1 0-16,1-1 16,-18 1-16,-16 8 15,-9 0-15,0 17 16,-9-1 0,-8 18-16,0 8 15,9 9-15,-9 17 16,8 8-16,26-9 15,0 1 1,17 8-16,0 0 16,17-9-16,17-8 15,9-8-15,8-9 16,17-8-16,0-9 16,25-8-1,26-8-15,17-18 16,17-16-16,0-17 15,-68 16-15</inkml:trace>
  <inkml:trace contextRef="#ctx0" brushRef="#br0" timeOffset="4398.572">11858 1782 0,'0'0'16,"0"0"-16,0 0 15,0 0-15,0 0 16,-8 33 0,-9 35-16,0 16 15,0 18-15,8 8 16,1-1-16,8 1 16,0-9-1,8 1-15,9 8 16,0-9-16,9 0 15,-1-8-15,1 0 16,8-9 0,0 9-16,-9-42 15</inkml:trace>
  <inkml:trace contextRef="#ctx0" brushRef="#br0" timeOffset="5081.742">14154 2331 0,'0'0'16,"0"0"-16,0 0 16,0 0-1,0 0-15,-9 0 16,1 0-16,-18 0 15,-8 0-15,-34 25 16,-34 26 0,9-1-16,16 1 15,9 0-15,17-1 16,9 1-16,16-9 16,9 0-1,17 9-15,26 0 16,33 16-16,43 1 15,26-9-15,-9-8 16,0-9 0,0 0-16,-34-8 15,-17-9-15,-26 0 16,-16-8-16,-1 0 16,-16 0-1,-1 0-15,-16 0 16,-9 8-16,-34 17 15,-34 18-15,0-1 16,0-17-16,0 0 16,0-17-1,25 1-15,9-18 16,17 1-16,0-9 16,17 0-16,9-9 15,8 1 1</inkml:trace>
  <inkml:trace contextRef="#ctx0" brushRef="#br0" timeOffset="5699.186">16041 2356 0,'0'0'0,"0"0"15,0 0-15,0 0 16,0 0-16,0 8 16,0 9-16,0 17 15,0 8-15,0 9 16,0 16-1,8 1-15,1 16 16,-1-8-16,9 9 16,-8 8-1,-1-9-15,1-8 16,-1 0-16,-8-17 16,0-8-16,0-34 15</inkml:trace>
  <inkml:trace contextRef="#ctx0" brushRef="#br0" timeOffset="5903.571">15964 1951 0,'0'0'0,"0"0"16,0 0 0,0 0-16,0 0 15,0 0-15,0 0 16</inkml:trace>
  <inkml:trace contextRef="#ctx0" brushRef="#br0" timeOffset="6565.883">16959 2195 0,'0'0'0,"0"0"16,0 0-1,0 0-15,0 0 16,0 0-16,-9 0 15,-8 0-15,-17 17 16,-42 17 0,-9 8-16,25-8 15,9 0-15,17 0 16,0 8-16,17-17 16,0 9-16,17 0 15,9 8 1,25 9-16,34-1 15,17-7-15,-9-1 16,18-8-16,-1-1 16,-8-7-1,-17-9-15,-17-1 16,-17 1-16,-8 0 16,-18 0-1,1 0-15,-18 0 16,-8 17-16,-42 16 15,-9 9-15,0-8 16,-9-9 0,-16 9-16,-1-9 15,18-16-15,25-1 16,0 0-16,-9 1 16,26-18-1</inkml:trace>
  <inkml:trace contextRef="#ctx0" brushRef="#br0" timeOffset="7441.832">18489 2170 0,'0'0'16,"0"0"-16,0 0 15,0 0-15,-9-8 16,9 8-16,0 0 15,0 0 1,0 0-16,0-9 16,0 1-16,9-1 15,8 1-15,8-1 16,26-7 0,9 7-16,-9 9 15,-9 0-15,-16 9 16,-9 7-16,0 1 15,-9 26 1,-8 33-16,-25 8 16,-9 9-16,-9 0 15,9-26-15,17-16 16,0-9 0,9-16-16,8-1 15,8 0-15,43 9 16,26-9-16,8 1 15,17-1 1,-8 0-16,-26 1 16,-17-9-16,-26-9 15,1 9-15,-18-9 16,1 9 0,-26 9-16,-34 16 15,-43 25-15,-8-8 16,-17 1-16,17-18 15,8 0 1,9-17-16,17 1 16,9-18-16,16 1 15,9-1-15,17-8 16,0 0 0,17 0-16,0-8 15,0 8-15</inkml:trace>
  <inkml:trace contextRef="#ctx0" brushRef="#br0" timeOffset="8015.32">19756 2347 0,'0'0'16,"0"0"-16,0 0 16,-9 0-16,1 9 15,-1 8 1,-16 17-16,-1 16 16,-8 9-16,0 17 15,0 9-15,17-18 16,9-8-1,8 1-15,17-18 16,0-8-16,0-9 16,25 0-1,9 1-15,34-18 16,9-16-16,-1-18 16,-16 1-16,-9-17 15,-9-9 1,-16-8-16,-1 0 15,-16 0-15,-18 0 16,-8-9-16,-8 0 16,-18 1-1,1 16-15,-9 1 16,-17-10-16,-26 1 16,-25 17-16,17 17 15,0 8 1,0 17-16,0 17 15,0 17-15,17 16 16,9 18-16,33-34 16</inkml:trace>
  <inkml:trace contextRef="#ctx0" brushRef="#br0" timeOffset="11441.175">20640 2736 0,'0'0'0,"0"0"15,0 0-15,0 0 16,0 0 0,0 0-16,0 0 15,0 0-15,0 8 16,0 1-16,-9 8 15,9 0 1,-8-1-16,8 1 16,0 0-16,0 0 15,0 8-15,0 1 16,0-1 0,8-8-16,1 0 15,8 0-15,0 0 16,0 0-16,0-1 15,8-7 1,1-1-16,-9 1 16,8-9-16,-8 0 15,-8 0-15,-1 0 16,9-9 0,-8 1-16,-1-1 15,1 1-15,-1 0 16,-8-1-16,0 1 15,0-1 1,0 1-16,-8-1 16,-1-8-16,1 9 15,-1-9-15,1 9 16,-1-1 0,1 1-16,-1-1 15,1 9-15,-1 0 16,1 0-16,-1 0 15,1 0 1,-1 0-16,1 0 16,-1 0-16,1 0 15,-1 0-15,1 9 16,8-9 0,0 0-16,0 0 15,0 0-15</inkml:trace>
  <inkml:trace contextRef="#ctx0" brushRef="#br0" timeOffset="12540.497">20742 2854 0,'0'0'0,"0"0"15,0 0-15,0 0 16,0 0-1,0 0-15,0 0 16,0 0-16,0 0 16,0 9-16,0-1 15,0 0-15,0 1 16,0-1 0,0-8-16,0 0 15,0 9-15,0-9 16,0 0-16,0 0 15,0 0 1,0 0-16,8 0 16,-8 0-16,0 0 15,0 0 1,0 0-16,0 0 16,0 0-16,0 0 15,0 0-15,0 0 16,0 0-1,-8 0-15,-1 0 16,1 8-16,-1 1 16,9-1-16,0-8 15,0 0 1,0 0-16,9 0 16</inkml:trace>
  <inkml:trace contextRef="#ctx0" brushRef="#br0" timeOffset="18280.981">14570 1942 0,'0'0'0,"0"0"15,0 0-15,0 0 16,0 0 0,0 0-16,0 0 15,0 0-15,0 0 16,0 0-16,0 0 16,0 0-1,-8 9-15,8 24 16,0 18-16,0 17 15,0 8-15,0 0 16,0 0 0,0 0-16,8-9 15,1 1-15,-9 8 16,0 0-16,0-9 16,8-8-1,1 0-15,-1 1 16,1-10-16,-9-8 15,8-8-15,9-8 16,0-1-16,0 0 16,9-16-1,8-1-15,-17-8 16</inkml:trace>
  <inkml:trace contextRef="#ctx0" brushRef="#br0" timeOffset="18647.037">14366 2668 0,'0'0'16,"0"0"-16,0 0 16,0 0-1,0 0-15,0 0 16,0-8-16,17-1 15,0 1 1,26 0-16,25-1 16,25-8-16,-42 9 15</inkml:trace>
  <inkml:trace contextRef="#ctx0" brushRef="#br0" timeOffset="20114.022">22518 2018 0,'0'0'15,"0"0"-15,0 0 16,0 0-16,0 0 15,0 0 1,0 0-16,0 0 16,0 0-16,0 0 15,-8 0-15,-1 9 16,-8 7 0,-8 1-16,-18 17 15,-8 17-15,9-1 16,8 1-16,0 0 15,8 8 1,1 8-16,8 9 16,0-8-16,17-9 15,0 0-15,0-17 16,8 1 0,9-10-16,0-7 15,0-1-15,9 0 16,8-8-16,8-8 15,1-9 1,-1-9-16,-8 1 16,0-17-16,0-1 15,-8-16-15,-1 0 16,1-17 0,-18 0-16,1-1 15,-18 1-15,-8 0 16,-8-8-16,-1 8 15,-8 8 1,-8 0-16,-1 17 16,9 1-16,0 16 15,-8 0-15,8 0 16,-9 17 0,-16 0-16,-1 8 15,9 9-15,9 0 16,8 0-16,8 8 15,9 1 1,17-18-16</inkml:trace>
  <inkml:trace contextRef="#ctx0" brushRef="#br0" timeOffset="20830.107">23164 2153 0,'0'0'0,"0"0"15,0 0 1,0 0-16,0 0 16,-8 9-16,-1 8 15,1 16-15,-1 1 16,1 8 0,-1 9-16,9 0 15,0-1-15,0 1 16,0-9-16,0-8 15,0-9 1,0 1-16,0-9 16,0-9-16,0 0 15,0 1 1,0-1-16,0-8 16,0 0-16,0 0 15,0 0-15,0-8 16,9-1-16,8-16 15,8-17 1,26-26-16,9-8 16,-18 9-16,1 16 15,-1 0-15,-8 18 16,-8 7 0,-1 9-16,-8 9 15,0 8-15,0 0 16,0 0-1,0 17-15,0 0 16,17 17-16,-8 16 16,-1 1-16,1 0 15,-9 8-15,0 0 16,0-17 0,0 0-16,0 0 15,0-8-15,0-8 16</inkml:trace>
  <inkml:trace contextRef="#ctx0" brushRef="#br0" timeOffset="21630.867">25876 1537 0,'0'0'16,"0"0"-16,0 0 15,-8 0-15,-1 0 16,-25 17-16,-34 25 16,-25 17-1,-1 9-15,9-1 16,17 1-16,0-9 16,17 0-16,17-17 15,17-17 1,0 1-16,17-1 15,0-8-15,0 0 16,17 0-16,25 0 16,26 0-1,26-9-15,0 0 16,-18 1-16,1-1 16,-18 1-16,1-1 15,-18-8 1,-16 9-16,-1-1 15,1 1-15,-18-1 16,1 9 0,-1 0-16,1 17 15,-18 8-15,-8 17 16,-8 17-16,-18 0 16,1-17-16,-9 0 15,-9-17 1,1 1-16,-9-18 15,0-17-15,0-8 16,0-17-16,42 9 16</inkml:trace>
  <inkml:trace contextRef="#ctx0" brushRef="#br0" timeOffset="21913.606">25587 1714 0,'0'0'0,"0"0"16,0-8-16,9-1 15,-1 1-15,9-1 16,0 1-16,0-1 16,17-7-16,26-10 15,50-16 1,18 0-16,-9 0 15,8 8-15,9 0 16,0 0 0,-8 1-16,-9 16 15,-9 0-15,-59 8 16</inkml:trace>
  <inkml:trace contextRef="#ctx0" brushRef="#br0" timeOffset="22498.04">27950 2001 0,'0'0'0,"0"0"16,0 0 0,0 0-16,0 0 15,0 17-15,0 0 16,0 17-16,0 25 15,0 8 1,0 18-16,9 8 16,8 0-16,-9 8 15,9 9-15,-8-9 16,-1 0 0,1 1-16,-1-1 15,1-8-15,-1-9 16,-8 1-16,-8 8 15,-1-17 1,1-17-16,-1-25 16</inkml:trace>
  <inkml:trace contextRef="#ctx0" brushRef="#br0" timeOffset="23049.566">27865 2086 0,'0'0'0,"0"0"15,0 0 1,0-9-16,0 1 16,0-1-16,0 1 15,0 8-15,0-9 16,9 1 0,8 0-16,25-9 15,60 0-15,17 0 16,9 17-16,8 8 15,-17 9 1,-26 0-16,-16 0 16,-1 17-16,-16 0 15,-9-1-15,-17 10 16,-9 7 0,-25 18-16,-17-1 15,-42 9-15,-18 9 16,-25-1-1,-25 1-15,-9-18 16,0-8-16,17-8 16,25-26-16,26 1 15,17-1-15,9 0 16,16-16 0,18-1-16</inkml:trace>
  <inkml:trace contextRef="#ctx0" brushRef="#br0" timeOffset="23889.366">29251 2001 0,'0'0'16,"0"0"-1,0 0-15,0 0 16,0 0-16,17 0 16,0 9-16,17 8 15,17-1 1,8 18-16,1 0 16,-1 0-16,1 16 15,-1 1-15,1 0 16,-18-9-1,-8 0-15,-8 0 16,-1 1-16,-8-1 16,-8-8-16,-1-9 15,-16 0 1,-1-8-16,-8-8 16,-8-1-16,-18 1 15,1-18-15,-1 1 16,9-1-1,0-8-15,9 0 16,8 1-16,8-10 16,1 1-16,8-26 15,17-16 1,8-1-16,9-8 16,17 0-16,-8 9 15,-1 16-15,1 0 16,-18 17-1,1 1-15,-18 16 16,1 0-16,-9 17 16,0 0-16,0 0 15</inkml:trace>
  <inkml:trace contextRef="#ctx0" brushRef="#br0" timeOffset="28617.49">2763 8605 0,'0'0'0,"0"0"16,0 8-16,0 34 15,-9 43-15,9 24 16,0 27-16,0 16 16,0 8-1,-8-8-15,8 8 16,-9-8-16,-8 0 16,9-16-16,-1-10 15,-8 1 1,9-17-16,-1-1 15,-8 1-15,0 0 16,9-59-16</inkml:trace>
  <inkml:trace contextRef="#ctx0" brushRef="#br0" timeOffset="29196.53">1930 9179 0,'0'0'0,"0"0"16,0-9 0,0 1-16,0-1 15,0 1-15,0 0 16,0-9 0,34-26-16,42-33 15,35-25-15,25 0 16,8 8-16,-16 17 15,-9 17 1,-9 17-16,-25 8 16,-8 17-16,-9 0 15,8 17-15,-16 0 16,-1 17-16,-16 0 16,-1 17-1,-8-1-15,-8 18 16,-9 25-16,-17 25 15,-17 9 1,-34 8-16,-17 1 16,0-1-16,0-17 15,-9-8-15,1 0 16,8-17-16,8-17 16,9-8-1,17-9-15,26-25 16</inkml:trace>
  <inkml:trace contextRef="#ctx0" brushRef="#br0" timeOffset="29862.748">4259 9601 0,'0'0'0,"0"0"16,0 0-16,0 0 15,0-8 1,8-1-16,1 1 16,8-1-16,0 1 15,25-1-15,9-8 16,26 1-16,8-1 16,0 0-1,8 8-15,9 1 16,-8-1-16,8 9 15,0-8 1,-9 0-16,-8-9 16,-8 8-16,-1-8 15,-8 0-15,-8 9 16,-18 0-16,-16 8 16,-1 0-1,-16 0-15,-1 0 16,-8 0-16,-8 8 15,-1 9-15</inkml:trace>
  <inkml:trace contextRef="#ctx0" brushRef="#br0" timeOffset="30161.954">4386 10378 0,'0'0'0,"0"0"16,0 0-1,0 0-15,0 0 16,0 0-16,0 0 16,0-9-1,26 1-15,33-17 16,35-18-16,50 1 15,18-8-15,-1-1 16,18 0 0,-9 9-16,8 8 15,-8 0-15,9 18 16,135-1-16</inkml:trace>
  <inkml:trace contextRef="#ctx0" brushRef="#br0" timeOffset="33345.125">10668 9525 0,'0'0'0,"-8"0"15,-1 8-15,-8 1 16,0-1-16,0 9 16,9 0-16,-1 0 15,1 0 1,-1 0-16,9 0 16,0 0-1,0-1-15,0 1 16,0 0-16,9 0 15,-1-8-15,1-1 16,-1 0-16,9 1 16,0-1-16,0 1 15,0-9 1,0 0-16,0-9 16,0 1-16,0-1 15,0-7-15,0-1 16,0 0-1,0-9-15,-8 1 16,-1 8-16,1 0 16,-1 0-16,-8 1 15,0-1 1,0 0-16,0 8 16,0 1-16,0-1 15,-8 1-15,8 8 16,0 0-1,0 0-15,0 0 16,-9 0-16,1 0 16,8 0-16,-9 0 15,9 0 1,0 0-16,0 0 16,0 8-16,0 1 15,0-1-15,0 1 16,0-1-1,0 1-15,9-1 16,-1 1-16,1-1 16,-9-8-16,8 0 15,1 0-15,-1 0 16,1-8 0,-1-1-16,1 9 15,-9-8-15,0-1 16,0 1-1,0-1-15,-9 1 16,1-1-16,-1 1 16,1 8-16,-1 0 15,-8 0-15,-8 8 16,-1 9 0,1 9-16,-1 7 15,9 1-15,0 0 16,9-9-16</inkml:trace>
  <inkml:trace contextRef="#ctx0" brushRef="#br0" timeOffset="37476.865">11450 9491 0,'0'0'0,"0"0"0,0 0 16,0 0-16,0 0 15,0 0-15,0 0 16,0 0-1,0 0-15,0 0 16,0 0-16,0 0 16,17-8-16,0-1 15,17-16-15,9-9 16,8-25 0,17 0-16,0-17 15,8 0-15,-16 0 16,-1 8-16,-8-8 15,9-8 1,-9 8-16,0 0 16,-9-8-16,-8 8 15,-8 0-15,-9 0 16,-9 8 0,1 0-16,-9 1 15,-9-1-15,-8 9 16,-8 0-16,-1 0 15,-16-8 1,-1 7-16,1 10 16,-1-9-16,-16 0 15,-1 8-15,1 0 16,-1 1 0,1 7-16,-1 1 15,-8 0-15,-8 0 16,8 8-16,0 0 15,0 9 1,0-9-16,-9 0 16,1 9-16,-1 0 15,9 8-15,0 0 16,9 8-16,-9 1 16,0 8-1,0 0-15,0 0 16,0 0-16,8 0 15,1 8-15,-9 9 16,0 0 0,0 0-16,17 0 15,-9 0-15,1 17 16,-1-1-16,1 1 16,8 8-1,0 1-15,8-1 16,9 0-16,0 0 15,9 9-15,-1 0 16,9-9-16,0 8 16,0-7-1,9 7-15,-1 1 16,9 0-16,0-1 16,0 1-16,0 0 15,9-1 1,8 1-16,-9 8 15,9-8-15,0-9 16,0 9 0,9-1-16,8 1 15,0 0-15,0-9 16,0 0-16,0 0 16,-9 0-16,9 1 15,-8-1 1,-1-8-16,1-9 15,-1 0-15,-8 1 16,0-1-16,0 0 16,0-8-1,-8 0-15,-1-8 16,1-1-16,-1 0 16,-8-8-16,0 0 15,0 0-15,0 0 16,-8 0-1,-1 0-15,1 0 16,-1 0-16,-8-8 16,-8 0-1,-1-1-15,1-8 16,-9-8-16,-9 0 16,9-1-16,0 1 15,0 0-15,0-1 16,0-8-1,0 9-15,9 0 16,-1-1-16,1 10 16,8-1-16,-9 0 15,1 0 1,8 0-16,-9 0 16,9 0-16,0 9 15,0-1-15,9 1 16,8 8-1,0 0-15,0 0 16,0 0-16,0 0 16,0 0-16,0 0 15,0 0-15,0 8 16,17 9 0,8 17-16,18 8 15,8 0-15,8 9 16,9 0-16,-8-9 15,-1 0 1,-16-8-16,-1 0 16,1-9-16,-18 0 15,1 1-15,-1-1 16,1-8 0,-18-9-16,1 1 15,-1-1-15,1 1 16,-9-9-16,0 0 15,0-9 1,8 1-16,1-1 16,-1-16-16,1 0 15,-1-17-15,9-26 16,0-16 0,9-1-16,-1 18 15,1 7-15,-9 10 16,-9 8-16,9 16 15,-8 18 1</inkml:trace>
  <inkml:trace contextRef="#ctx0" brushRef="#br0" timeOffset="41061.017">11697 6282 0,'0'0'0,"0"0"16,0 0-16,0 0 15,0 0-15,0 0 16,0 0 0,0 0-16,0 9 15,0 16-15,0 9 16,0 17-16,0 16 16,8 1-1,1-1-15,-1 1 16,1-9-16,-9 0 15,8 0-15,1-8 16,-9-9 0,0 0-16,0-8 15,0-9-15,0 1 16,0-1-16,0 0 16,0-16-1</inkml:trace>
  <inkml:trace contextRef="#ctx0" brushRef="#br0" timeOffset="41974.182">12343 7000 0,'0'0'15,"0"0"1,0 0-16,0 0 16,0 0-16,0 0 15,0 0-15,0 0 16,0 0-16,0 0 16,0 0-1,0 0-15,0 0 16,0 0-16,0 0 15,0 0-15,0 0 16,8 9-16,1-1 16,-1 1-1,-8-9-15,9 8 16,-9-8-16,0 0 16,0 0-16,0 0 15,0-8 1,8-1-16,1 9 15,-9-8-15,0-1 16,0 1-16,0-1 16,-9 1-1,1-1-15,-1 9 16,-8 0-16,0 0 16,0 0-16,0 9 15,0-1 1,0 1-16,9-1 15,8 1-15</inkml:trace>
  <inkml:trace contextRef="#ctx0" brushRef="#br0" timeOffset="42818.926">12785 6916 0,'0'0'16,"0"0"-16,0 0 15,0 0-15,0 0 16,0 0-16,0 0 15,0 0-15,0 0 16,0 0 0,0 0-16,0 0 15,0 0-15,0 0 16,0 0-16,0 8 16,0 1-1,0-1-15,9 1 16,-1-1-16,-8 0 15,9 1-15,-9-9 16,8 0 0,1 0-16,-1 0 15,1 0-15,-1-9 16,1 1-16,-1 0 16,1-1-1,-1 1-15,1-1 16,-9 1-16,0-1 15,0 9-15,0 0 16,0 0 0,-9 0-16,1 0 15,-1 0-15,1 0 16,-1 9-16,1 8 16,-9 0-16,17-1 15</inkml:trace>
  <inkml:trace contextRef="#ctx0" brushRef="#br0" timeOffset="44277.365">13295 6274 0,'0'0'15,"0"0"-15,0 0 16,0 0-16,0 0 16,0 0-16,0 0 15,0 0 1,0 17-16,0 0 15,0 17-15,0 16 16,0 1-16,9 8 16,-1 0-1,-8-8-15,0-9 16,0 0-16,0-16 16,0-1-16,0 0 15,0-16 1,0-1-16,0 1 15,0-9-15,0 0 16,0 0-16,0 0 16,9-17-1,8-17-15,17-34 16,17-16-16,-9-1 16,1 1-16,-1 16 15,-8 9 1,-8 9-16,-1 16 15,1 9-15,-9 8 16,0 0-16,-9 17 16,9 0-1,0 0-15,0 0 16,0 8-16,0 9 16,9 17-16,-1 0 15,1 16-15,-1 1 16,-16 8-1,-1 0-15,-8 9 16,0-1-16,0 9 16,-8 17-16,8 0 15,0-51 1</inkml:trace>
  <inkml:trace contextRef="#ctx0" brushRef="#br0" timeOffset="47209.837">12071 9542 0,'0'0'0,"0"0"0,0 0 16,0 0-16,0 0 15,8 0 1,9 0-16,0 0 16,17-9-16,0 9 15,17-8-15,9 0 16,16-1 0,9 1-16,26 8 15,-1-9-15,10 9 16,33-8-16,0-1 15,8 1-15,9 8 16,9 0 0,8-9-16,0 9 15,-9-8-15,-16-9 16,-9 9-16,-9-9 16,-33 0-1,-1 0-15,-16 0 16,-26 0-16,-9 0 15,-16 9 1,-18-1-16,1 1 16,-18 8-16,1 0 15,-9 0-15,0 0 16,0 0-16,0 0 16,0 0-1,-17-8-15,0 8 16</inkml:trace>
  <inkml:trace contextRef="#ctx0" brushRef="#br0" timeOffset="47809.78">14655 9001 0,'0'0'15,"0"0"-15,0 0 16,0 0-16,0 0 15,0 0 1,0-8-16,0 0 16,0-1-16,0 9 15,0 0-15,0-8 16,9 8 0,-9 0-16,17 0 15,0 0-15,17 0 16,0 0-16,8 17 15,9-1 1,17 1-16,0 9 16,9-1-16,-9 0 15,-9 1-15,1-1 16,-18 0 0,1-8-16,-18 0 15,1 0-15,-9 0 16,-9-9-16,1 9 15,-1 0 1,-16 8-16,-18 18 16,-33 24-16,-52 35 15,-16 16-15,-18 8 16,-25 26 0,-25 9-16,-60 58 15</inkml:trace>
  <inkml:trace contextRef="#ctx0" brushRef="#br0" timeOffset="50093.453">15794 8267 0,'0'0'0,"0"0"16,0 0-16,0 0 15,0 0-15,0 8 16,17 9-16,26 25 16,8 17-1,17 26-15,0-1 16,34 26-1,0 0-15,-17 0 0,-17-9 16,-9-8 0,26 17-16,0-9 15,-8-25-15,-9 0 16,-9-17 0,1 0-16,-1 0 15,-8-16-15,-8-18 16,-26-17-16</inkml:trace>
  <inkml:trace contextRef="#ctx0" brushRef="#br0" timeOffset="51061.38">17953 8461 0,'0'0'16,"0"0"-16,-8-8 15,-1-1-15,-8 1 16,-8-1 0,-18-8-16,-16 0 15,-18 1-15,-8 16 16,-8 0-16,-1 0 16,-16 16-1,-1 1-15,9 17 16,26 0-16,8 0 15,0 8 1,0 9-16,8 8 16,18-9-16,25 18 15,17-9-15,17 0 16,17 0 0,0 0-16,17-16 15,8-1-15,9-8 16,9-9-16,-18-17 15,1 1 1,-1-18-16,1 1 16,-1-9-16,-8-8 15,0-1-15,-8-7 16,-1-10 0,1-7-16,-9-9 15,-9-17-15,1 0 16,-18-17-16,-8 0 15,-8-9 1,-1 1-16,-16-9 16,-1 1-16,-8 7 15,9 18-15,-1 8 16,9 8 0,0 18-16,9-1 15,-1 17-15,1 0 16,8 18-16,0-1 15,0 8 1,0 9-16,0 0 16,0 0-16,0 9 15,8 41 1,18 43-16,8 42 16,8 9-16,9-1 15,0 1-15,-8-9 16,8-25-16,8 8 15,9-8 1,0-17-16,17-17 16,17 0-16,26-9 15,16-16-15,18-17 16,25-26 0,119-33-16</inkml:trace>
  <inkml:trace contextRef="#ctx0" brushRef="#br0" timeOffset="53575.702">19246 8706 0,'0'0'0,"0"0"16,8-9-16,9 1 16,17 0-16,0-18 15,17 1-15,9 0 16,-1-9-1,1-8-15,8-1 16,-9 1-16,9-17 16,0 0-16,9-17 15,-1 0 1,-8 0-16,-8-17 16,-1 9-16,-8 8 15,0-17 1,-8 0-16,-1 8 15,-16-7-15,-1-1 16,-8 0-16,-8-9 16,-1 10-1,-16-18-15,-1 8 16,-8 1-16,-8 8 16,-9-8-16,-9 8 15,1-8 1,-9 16-16,8 1 15,-8-1-15,-8 9 16,-1 9-16,-8-1 16,0 9-1,0 8-15,-8 9 16,-9 8-16,8 1 16,9 16-16,-8 0 15,-1 17 1,-8 8-16,0 9 15,0 9-15,0 7 16,-34 26-16,8 9 16,18 0-1,-1 16-15,1-8 16,8 0-16,8 0 16,9 0-16,9 8 15,8-8 1,8-8-16,9 8 15,9-8-15,8 8 16,0 0-16,17 0 16,0-17-1,8 0-15,1-9 16,8-7-16,-9-1 16,1-17-1,-1 1-15,1-18 16,-1 0-16,1 1 15,-1-1-15,-8-8 16,0 0 0,0 0-16,0 0 15,0 0-15,-8-8 16,-18-1-16,1-16 16,-18 0-1,1-9-15,-1 0 16,1-8-16,-1 0 15,1 0-15,8-1 16,0 1 0,0 8-16,0 1 15,0-1-15,8 17 16,9 0-16,0 0 16,9 9-1,-1-1-15,9 9 16,0 0-16,0 0 15,0 0-15,0 0 16,0 0 0,0 17-16,17 8 15,0 9 1,0 17-16,17 0 0,0-1 16,0 1-1,0 0-15,0-1 16,0 1-16,9-9 15,-18-17 1,9 1-16,-8-1 16,-1-16-16,1-1 15,-9 0-15,8-8 16,-8-8-16,0 0 16,9-1-1,-1-16-15,9-17 16,0-1-16,0-16 15,0 0-15,-8-8 16,-1-1 0,1 9-16,-1 8 15,-16 9-15,-1 17 16,1 8 0,-1 0-16,9-8 15,-8 16-15</inkml:trace>
  <inkml:trace contextRef="#ctx0" brushRef="#br0" timeOffset="54343.737">18047 4746 0,'0'0'0,"0"0"16,0 0 0,0 0-16,0 0 15,0 0-15,0 0 16,0 16-1,8 18-15,9 8 16,0 18-16,0 7 16,0 1-16,0 16 15,9 1 1,-9-9-16,0-17 16,0 8-16,0-8 15,0 0-15,8 1 16,1-18-1,-18-25-15</inkml:trace>
  <inkml:trace contextRef="#ctx0" brushRef="#br0" timeOffset="55023.491">18854 5370 0,'0'0'0,"0"0"16,0 0-16,0 0 16,0 0-16,0 0 15,0 0 1,0 0-16,0 0 16,0 0-16,0 0 15,0 0-15,0 0 16,0 0-1,0 0-15,0 0 16,0 0-16,-8 0 16,8 9-16,0-9 15,0 0 1,0 8-16,0-8 16,0 0-16,0 0 15,0 0-15,0 0 16,0 0-1,0-8-15,17-1 16,0-16-16,0 0 16,8-9-16,-16 17 15,-1 0 1,1 0-16,-9 9 16,0 8-16,0 0 15,0 0-15,0 0 16,-9 0-1,1 8-15,-9 1 16,0 8-16,0 0 16,0-9-16,0 0 15,17 1 1</inkml:trace>
  <inkml:trace contextRef="#ctx0" brushRef="#br0" timeOffset="55765.563">19331 5185 0,'0'0'0,"0"0"15,0 0-15,0 0 16,0 0-1,-9 0-15,1 0 16,-1 8-16,1 1 16,-1 7-1,1 1-15,8-8 16,0-1-16,0 1 16,0-1-16,8 1 15,1-1 1,8 0-16,0 1 15,0-1-15,0-8 16,0 0-16,0-8 16,0-1-1,0 1-15,-9 0 16,1-1-16,-1 1 16,-8-1-16,-8 1 15,-1-9 1,-8 0-16,-8 0 15,-1 17-15,-8 0 16,-8 0 0,-1 17-16,9 0 15,17 0-15</inkml:trace>
  <inkml:trace contextRef="#ctx0" brushRef="#br0" timeOffset="56875.927">19756 4678 0,'0'0'0,"0"0"15,0 0-15,0 0 16,0 0-16,0 0 16,0 0-1,0 17-15,8 17 16,9 8-16,0 25 15,9 1-15,-1 0 16,1-9 0,-1 0-16,1-9 15,-1-7-15,-8-18 16,0 0-16,-8 1 16,-1-18-1,1 1-15,-1-1 16,-8-8-16,0 0 15,0 0-15,0-8 16,0-1 0,0-16-16,9-26 15,-1-8-15,9-17 16,0 0-16,0 0 16,17 8-1,0 9-15,0 9 16,9 8-16,8 8 15,0 0-15,0 17 16,0 0 0,-9 17-16,1 0 15,-1 9 1,-8 8-16,-8 8 0,-1 17 16,1 9-1,-18-1-15,1 18 16,-1-1-16,1 1 15,8 0 1,0 8-16,0-34 16</inkml:trace>
  <inkml:trace contextRef="#ctx0" brushRef="#br0" timeOffset="57892.147">20546 8841 0,'0'0'0,"0"0"15,0 0 1,0 0-16,0 0 16,0 0-16,17-8 15,9-1-15,16 1 16,26-1 0,17-8-16,9 9 15,33-9-15,18 0 16,-1-8-16,9-1 15,9 1 1,-1 0-16,1-1 16,-1 10-1,9-10-15,-25 9 16,-18 0-16,1 1 16,-26-1-16,-17 8 15,-26 1-15,-16-1 16,-1 1-1,-16-1-15,-1 9 16,-8 0-16,-8 0 16,-1 0-16,-8 0 15</inkml:trace>
  <inkml:trace contextRef="#ctx0" brushRef="#br0" timeOffset="58524.975">22552 8030 0,'0'0'16,"0"0"-16,0 0 15,0 0-15,0 0 16,0 0 0,0 0-16,9 0 15,8 9-15,17 8 16,8 16-16,26 1 15,17 8 1,0 1-16,9-1 16,8-8-16,8 8 15,-16-8-15,-1-9 16,-8 0 0,-8-8-16,-18 0 15,-8-8-15,-25-1 16,-1 0-16,-16 1 15,-1-9 1,1 8-16,-1-8 16,-8 0-16,0 0 15,-8 9 1,-9 8-16,-26 8 16,-16 0-16,-18 1 15,-8-1-15,-8 9 16,-9-9-16,17 0 15,0 1 1,-9 8-16,1-1 16,-9 18-16,-9 8 15,52-25 1</inkml:trace>
  <inkml:trace contextRef="#ctx0" brushRef="#br0" timeOffset="59904.794">25238 8022 0,'0'0'15,"0"0"-15,0 0 16</inkml:trace>
  <inkml:trace contextRef="#ctx0" brushRef="#br0" timeOffset="60924.644">25204 7946 0,'0'0'0,"0"0"15,0 0-15,0 0 16,-8 0 0,-1 0-16,1 0 15,-18 0-15,1 8 16,-1 1-16,1-1 15,-1 1 1,1 8-16,8-1 16,0 1-16,0 0 15,8 0-15,9-8 16,0-1 0,0 0-16,9 1 15,-1-1-15,9 1 16,0-1-1,9-8-15,8 0 16,0-8-16,-9-1 16,1 1-16,-1-9 15,-8 0-15,-8 0 16,-1 0 0,1 9-16,-9-1 15,0 1-15,-9 0 16,1-1-16,-1 1 15,-8 8 1,-8 0-16,8 0 16,-9 8-16,1 9 15,-1 0-15,1 17 16,8-9 0,8-8-16</inkml:trace>
  <inkml:trace contextRef="#ctx0" brushRef="#br0" timeOffset="61455.419">25000 8174 0,'0'0'15,"0"0"-15,0 0 16</inkml:trace>
  <inkml:trace contextRef="#ctx0" brushRef="#br0" timeOffset="63026.273">23853 7693 0,'0'0'0,"0"0"15,0 0-15,0 0 16,0 0 0,0 0-16,0 0 15,0 0-15,8 8 16,9 9 0,0 0-16,0 8 15,17 9-15,0 0 16,17 16-16,0 1 15,-8-9-15,8 9 16,0 0 0,17-9-16,0 0 15,8 0-15,-8-8 16,9 0 0,-1-9-16,-8 0 15,-8 1-15,-1-1 16,-16 0-16,-1 1 15,-16-9 1,-1-9-16,-8 1 16,-8-1-16,-1 0 15,1 1 1</inkml:trace>
  <inkml:trace contextRef="#ctx0" brushRef="#br0" timeOffset="72939.973">12921 8089 0,'0'0'0,"0"0"16,0 0-16,0 0 15,0 0-15,0 0 16,0 0 0,0 0-16,0 0 15,0 9-15,0 8 16,0 0-16,0 8 16,0 9-1,0 0-15,0 8 16,0-8-16,0 8 15,0 0-15,0-8 16,0 0 0,0-1-16,0 10 15,-8 7-15,-1 18 16,1-1-16,-1-8 16,9-33-1</inkml:trace>
  <inkml:trace contextRef="#ctx0" brushRef="#br0" timeOffset="73425.671">12394 8621 0,'0'0'0,"0"0"15,0 0-15,0-8 16,8 0-16,1-1 16,-1 1-16,9-1 15,0 1 1,9-1-16,8 1 16,0-1-16,8 1 15,1 0 1,-1-1-16,1 1 15,0-1-15,8 1 16,8-1-16,1 1 16,-1-1-16,-8 1 15,-8 8 1,8 0-16,25-8 16,-25 8-16</inkml:trace>
  <inkml:trace contextRef="#ctx0" brushRef="#br0" timeOffset="74526.137">20954 7279 0,'0'0'0,"0"0"16,0 0-16,0 0 16,0 0-16,0 0 15,0 0 1,0 0-16,0 0 15,0 8-15,0 9 16,0 0-16,0 17 16,-8 8-16,8 9 15,0 8 1,0-8-16,0-9 16,0 0-16,0-8 15,0 0-15,8-9 16,1 0-1,-1 9-15,1 0 16,-1 0-16,-8-1 16,0 10-1,0-10-15,0-7 16</inkml:trace>
  <inkml:trace contextRef="#ctx0" brushRef="#br0" timeOffset="74973.182">20478 7794 0,'0'0'16,"0"0"-16,0 0 16,9-8-16,8-1 15,0 1-15,0-1 16,0 1-1,0-1-15,17 1 16,0-9-16,8 0 16,1 9-1,-1-1-15,-8 1 16,0-1-16,-8 9 16,8 0-16,0 0 15,25 0 1,26 0-16,-34 9 15</inkml:trace>
  <inkml:trace contextRef="#ctx0" brushRef="#br0" timeOffset="92685.904">10787 10378 0,'0'0'0,"0"0"0,0 0 16,0 0 0,0 0-16,0 0 15,0 8-15,0 1 16,0 8 0,0 0-16,0 8 15,0 9-15,0-1 16,0 27-16,9 7 15,-9 1-15,8 16 16,1-8 0,-1 0-16,1 9 15,-1-1-15,-8 9 16,9-9-16,-1-8 16,1-8-1,-9-1-15,0 1 16,0-9-16,0 0 15,0-8-15,0-9 16,0-8 0,0-9-16,0 0 15,0 1-15,0-18 16,0 1-16,0-1 16,0-8-16,0 0 15</inkml:trace>
  <inkml:trace contextRef="#ctx0" brushRef="#br0" timeOffset="93223.127">10677 10496 0,'0'0'16,"0"0"-16,0 0 15,0 0-15,0 9 16,-9 7-16,1 10 16,-9 8-1,-9 16-15,-8 9 16,-8 9-16,-1-1 15,1 1-15,-9 8 16,0 0 0,0-17-16,17-8 15,0-9-15,8-17 16,9 1-16,0-10 16,9-7-1,-1-1-15,9 1 16,0-9-16,0 0 15,0 0-15</inkml:trace>
  <inkml:trace contextRef="#ctx0" brushRef="#br0" timeOffset="93554.24">10583 10547 0,'0'0'0,"0"0"15,0 0-15,0 0 16,0 0-16,9-9 16,8 9-16,0 0 15,0 0 1,8 0-16,1 0 15,8 17-15,8 9 16,9 7-16,0 1 16,17 0-1,0 0-15,0-1 16,34 18-16,17-9 16,-51-16-16</inkml:trace>
  <inkml:trace contextRef="#ctx0" brushRef="#br0" timeOffset="95171.427">7549 4239 0,'0'0'0,"0"0"15,0 0-15,0 0 16,0 0 0,0 0-16,0 0 15,0 0-15,0 0 16,0 0-16,0 0 16,0 0-1,0 17-15,0 8 16,0 17-16,0 9 15,0 17-15,8 8 16,-8 0 0,9-9-16,-9 9 15,8 0-15,1 0 16,-1 0-16,1 0 16,-1-8-1,1-9-15,-1 0 16,1-8-16,-1-9 15,1-8-15,-9-9 16,0 0 0,0 1-16,0-18 15,0 0-15,0 1 16,0-1-16,0-8 16</inkml:trace>
  <inkml:trace contextRef="#ctx0" brushRef="#br0" timeOffset="96054.074">7481 4239 0,'0'0'15,"0"0"-15,0 0 16,0 0-16,0 0 16,0 0-16,0 0 15,0 0 1,0 0-16,-9 0 15,1 0-15,-1 0 16,1 0 0,-1 8-16,-8 9 15,-8 0-15,-1 17 16,1 0-16,-18 16 16,1 10-16,-1 16 15,-8 0 1,9 0-16,-9-1 15,8-15-15,9-18 16,9-8-16,8-9 16,0-8-1,8-9-15,1 1 16,8-1-16,0-8 16,0 0-16,0 0 15,0 0 1,0-8-16,8-18 15,9-7-15,17-18 16,0-25-16,9 8 16,-9 1-1,0 16-15,0-8 16,17-8-16,-9 7 16,-8 18-16,-8 8 15,-1 1 1,1 7-16,-1 9 15,-8 1-15,0-1 16,0 8-16,0 1 16,0-1-16,0 1 15,0 8 1,0 0-16,17 0 16,0 0-16,0 0 15,9 0-15,-1 0 16,-8 8-1,0 9-15,0 0 16,-8 0-16,-1 0 16,1 0-16,8 8 15,8 17 1,26 26-16,-25-34 16</inkml:trace>
  <inkml:trace contextRef="#ctx0" brushRef="#br0" timeOffset="111991.822">7761 4872 0,'0'0'0,"0"0"16,0 0 0,0 0-16,9-8 15,-1-1-15,9 1 16,0-1-16,0 1 16,0 0-1,0-1-15,0 1 16,0-1-16,0 1 15,0-1-15,0 1 16,0-1 0,0 9-16,0 0 15,9 0-15,-9 0 16,8 0-16,-8 0 16,9 0-1,-9 0-15,8 0 16,-8 0-16,0 0 15,0 0-15,0 0 16,0 0-16,0 0 16,0 0-1,0 0-15,0 0 16,0 0-16,9 0 16,-1 0-1,1 0-15,8 0 16,0 0-16,0 0 15,0 0-15,8 0 16,1 0-16,8-8 16,0 0-1,0-1-15,17 1 16,0-1-16,0 1 16,0-1-16,0-7 15,8-1 1,9 0-16,0 0 15,-8 0-15,-9 9 16,8-1-16,18-8 16,-1 9-1,-16-9-15,8 8 16,17 1-16,-9 0 16,-8-9-16,-8 8 15,8 1-15,8 8 16,1-9-1,-18 9-15,9 0 16,9 0-16,16 0 16,-16-8-1,-9-1-15,25 9 16,1-8-16,-9 8 16,0-8-16,8-1 15,9 1-15,-8-1 16,8 1-1,8-9-15,-8 8 16,0 1-16,9-9 16,-1 0-16,-7 0 15,16 0 1,8 1-16,1-10 16,-1 9-16,-8-8 15,0 8-15,0-8 16,9-1-1,-18 10-15,18-10 16,-9 9-16,0-8 16,17 0-16,-17 8 15,0-9 1,8 10-16,-8-1 16,-8-9-16,16 9 15,-8 1-15,0-1 16,0 0-1,-8 8-15,-1 1 16,9-9-16,-8 9 16,-26-1-16,25 1 15,18-1-15,-26 9 16,0-8 0,8 8-16,1 0 15,-1 0-15,9 0 16,-8 0-1,-1 0-15,-8 8 16,9-8-16,-9 0 16,0 0-16,0 0 15,0 9 1,17-9-16,8 0 16,9 0-16,0 0 15,1 0-15,-1 0 16,0 0-1,0 8-15,-9-8 16,1 0-16,8 0 16,17 0-16,0 0 15,0-8 1,8-1-16,1 9 16,-18 0-16,-8 0 15,9 0-15,-9 0 16,0 0-1,0 0-15,0 0 16,8 0-16,9 0 16,9 0-16,-1 0 15,-8 0 1,9 0-16,-9 0 16,8 9-16,1-9 15,-1 0-15,1 0 16,-1 0-1,1 0-15,-1 0 16,-8 0-16,-8 0 16,-1 0-16,1 0 15,-1 0 1,10 0-16,-10 0 16,-8 0-16,-8 0 15,-1 8-15,1-8 16,-1 0-1,-8 0-15,0 0 16,9 0-16,8 9 16,-9-9-16,-8 0 15,0-9 1,-8 1-16,-1 8 16,-8-9-16,0 1 15,-8-1-15,-1 1 16,-8-1-1,9 9-15,-9-8 16,8 0-16,1 8 16,-1 0-1,1 0-15,-1 0 16,1 0-16,-9 0 16,8 8-16,1-8 15,-1 0-15,-16 8 16,-1 1-1,-16-1-15,-1-8 16,-16 0-16,-1 0 16,1 9-16,-18-9 15,1 0 1,-9 0-16,0 0 16,-9 0-16,1 8 15,-9-8 1,-9 0-16,1 0 15,-1 0-15,1 0 16,-1 0-16,1 0 16,-1 0-1,1 0-15,-1 0 16,1 0-16,-9 0 16,8 0-16,1 0 15,-1 0 1,-8 0-16,0 0 15,9 0-15,-1-8 16,1 8-16,-9-9 16,8 1-16,1-1 15,-1 1 1,-8 0-16,0-1 16,9-8-16,-9 9 15,0-1 1,8-8-16,-8 9 15,9-9-15,-9 9 16,8-9-16,1 0 16,-9 8-1,8-7-15,1-10 16,-1 9-16,1-8 16,-1 0-16,1-1 15,-9 1 1,0 0-16,0-1 15,8 1-15,-8 0 16,0-1-16,0 1 16,0 0-1,0-1-15,0 1 16,0-9-16,0 9 16,0 0-16,0-9 15,0 8 1,0 1-16,0 8 15,0 0-15,0 0 16,0 9 0,0 0-16,0 8 15,0 0-15,0 0 16,0 0-16,0 0 16,0 0-16,0 0 15,0 0 1,0 0-16,-8 0 15,-1 16-15,1 1 16,-1 17-16,1 8 16,-1 17-1,1 17-15,8 9 16,0 8-16,-9 0 16,1 8-16,8 9 15,-9-9 1,1-8-16,-1 8 15,9 1-15,0-9 16,0-17-16,0 0 16,0 0-1,0-17-15,0 0 16,9-17-16,-1 0 16,-8-16-16,9-1 15,-9-8 1,0-9-16,0 1 15,0-9-15,0 0 16,0 0-16,0 0 16,0 0-1,0-9-15,8-8 16,1-25-16,8-17 16,0-25-1,-9-9-15,1-17 16,-1 9-16,1-1 15,8-8-15,-9 1 16,1 16-16,8 8 16,0 1-1,-9-1-15,9 1 16,0 0-16,-8 16 16,-1 0-16,1 1 15,-1 16 1,-8 9-16,0 8 15,0 0-15,0 9 16,0 8 0,0 0-16,0 9 15,0 8-15,0 0 16,0 0-16,0 0 16,-8 0-1,-1 0-15,1 0 16,-9 17-16,-9 8 15,-16 17-15,-1 9 16,1 8-16,-18 9 16,9-9-1,0 0-15,0-8 16,9-9-16,8 0 16,8-8-1,9-9-15,0 0 16,9-8-16,-1-8 15,1-1-15,8 1 16,0-9 0,0 0-16,0 0 15,0 0-15,0 0 16,0 0-16,0-9 16,0 1-1,0-18-15,0 1 16,8-9-16,9-8 15,0 0-15,0 0 16,17-1 0,0-7-16,0 8 15,0 8-15,0 0 16,-8 0-16,8 9 16,-9 8-1,1 0-15,-9 9 16,0 8-16,-9 0 15,1 0-15,8 0 16,0 8 0,0 1-16,0-1 15,0 9-15,17 0 16,0 8-16,0 0 16,0 1-1,0-1-15,0 0 16,8 1-16,9-1 15,0 9-15,26 17 16,-35-18 0</inkml:trace>
  <inkml:trace contextRef="#ctx0" brushRef="#br0" timeOffset="159600.667">28273 3589 0,'0'0'0,"0"0"0,0 0 16,0 0-16,0 0 15,0 0 1,0 0-16,0 0 15,0 17-15,0 0 16,0 16-16,0 18 16,9 8-1,-1 17-15,1 9 16,-1 7-16,1 10 16,-9-9-16,0 0 15,-9 8 1,1 0-16,8 1 15,-9-1-15,1-8 16,-1-9-16,1-8 16,-1-8-1,1-9-15,8-9 16,0-7-16,-9-18 16,9 0-16,0 1 15,0-18 1,0 1-16,0-9 15,0 0-15,0 0 16,0 0-16,0 0 16,0-9-1,0-8-15,0-17 16,0-25-16,9-8 16,-1-9-16,1 0 15,-9 0 1,0-9-16,0 9 15,0 9-15,-9-1 16,1 1-16,-1-1 16,1 1-1,-1-1-15,1 1 16,8 7-16,0 1 16,0-8-16,0 8 15,0 8 1,0 0-16,0 18 15,0-1-15,0 0 16,0 17 0,-9 0-16,9 0 15,0 17-15,0 0 16,0 0-16,0 0 16,-8 0-1,-1 0-15,1 0 16,-1 9-16,-8 8 15,-8 8-15,-1 9 16,-8 16-16,0 10 16,0-1-1,9 0-15,-1-17 16,9 0-16,0 0 16,0-8-16,0-8 15,0-1 1,0-8-16,9-9 15,-1 1-15,9-1 16,0-8 0,0 0-16,0 0 15,0 0-15,0-8 16,0-1-16,0-16 16,17-17-16,17-26 15,0-16 1,9 16-16,-18 17 15,1 18-15,-9-1 16,8 0-16,-8 17 16,0 0-1,0 0-15,-8 9 16,-1 0-16,1 8 16,-1 0-1,9 0-15,-8 0 16,8 0-16,-9 8 15,9 0-15,0 1 16,0 8 0,0 0-16,9 0 15,-1-1-15,1 1 16,-1 0-16,9 0 16,-8 8-16,8-8 15,-9 9 1,9 16-16,0 25 15,-8-24-15</inkml:trace>
  <inkml:trace contextRef="#ctx0" brushRef="#br0" timeOffset="176686.914">12640 10927 0,'0'0'0,"0"0"0,0 0 16,0 0 0,0 0-16,9 8 15,8 1-15,0-1 16,0 1 0,0-1-16,0 0 15,0 1-15,17-1 16,9 9-16,16 0 15,26 0-15,0-9 16,0 1 0,26-1-16,8 1 15,8-18-15,18 1 16,-1-1-16,1-7 16,-1-10-1,1 1-15,-9 8 16,8-8-16,-8 8 15,-17 0-15,0 0 16,0 0-16,-17 9 16,-8-1-1,-18 1-15,-8-1 16,-8 1-16,-9 8 16,-9 0-1,-16 0-15,-1 0 16,1 0-16,-18 0 15,1 0-15,-1 0 16,-8 0-16,0 0 16,0 0-1,0 0-15,0 0 16,0 0-16,0 0 16,0 0-16,0 0 15</inkml:trace>
  <inkml:trace contextRef="#ctx0" brushRef="#br0" timeOffset="177362.467">15174 10386 0,'0'0'0,"0"0"15,0 0 1,0 0-16,0 0 15,0 0-15,0 0 16,0 0-16,0 0 16,0 0-1,0 0-15,0 0 16,0 0-16,0 0 16,0 0-16,0 0 15,0 0 1,8 9-16,9-1 15,0 1-15,0-1 16,0 1-16,0 7 16,17 1-16,0 0 15,0 0 1,-8 0-16,-1-9 16,1 9-16,-1-8 15,-16-1 1,-1 1-16,1-1 15,-1 1-15,-8-9 16,0 8-16,-8 0 16,-1 9-16,1 0 15,-18 0 1,1 0-16,-9 17 16,-9 0-16,1-1 15,-18 18-15,-8-9 16,9 0-1,-1 1-15,9-1 16,9-8-16,8-9 16,0 0-16,17-8 15,0-8 1,0-1-16,8 0 16,1 1-16,-1-1 15,1 1-15,-1-1 16,1 1-1,-1-1-15,-8 1 16,9-1-16</inkml:trace>
  <inkml:trace contextRef="#ctx0" brushRef="#br0" timeOffset="183665.689">26616 4003 0,'0'0'0,"0"0"0,0 0 15,0 0-15,0 0 16,0 0-16,0 0 16,0 0-1,0 0-15,0 0 16,0 0-16,0 0 15,-9 16 1,9 1-16,-8 17 16,-1 0-16,1 8 15,-1 9-15,9 16 16,-8 1 0,8 16-16,-9 1 15,9 8-15,0 8 16,0 9-16,0 8 15,0 0 1,0-8-16,0 0 16,0-17-16,0-9 15,0-16-15,9-9 16,-9-17 0,0-17-16,0 1 15,0-10-15,0-7 16,0-1-16,0-8 15,0 0 1,0 0-16,0 0 16,0-8-16,8-1 15,9-24-15,-8-18 16,-1-8 0,1-17-16,-18-9 15,1-7-15,-9-1 16,-9 0-16,1 0 15,-1 0 1,9 0-16,-8 9 16,8-1-16,0 1 15,0-1 1,8 1-16,1 16 16,-1 1-16,1 8 15,-1 8-15,1 0 16,-1 18-16,1-1 15,-1 17 1,1 0-16,-1 0 16,9 9-16,0 8 15,0 0-15,0 0 16,0 0 0,-8 8-16,-9 9 15,-9 17-15,1 17 16,-9 16-16,0-8 15,0 0 1,0-8-16,8-9 16,9 0-16,0-16 15,0-1 1,9-16-16,-1-1 16,9 0-16,0-8 15,0 0-15,0 0 16,0 0-1,0-8-15,17-17 16,9-1-16,8-7 16,17-10-16,-9-7 15,9 16 1,0 0-16,0 0 16,0 17-16,-8 1 15,-1 16-15,-8 0 16,0 0-1,0 8-15,17 9 16,0 0-16,26 17 16,25 8-16,34 17 15,25 42 1,-8 26-16,77 84 16</inkml:trace>
  <inkml:trace contextRef="#ctx0" brushRef="#br0" timeOffset="190441.748">25026 3825 0,'0'0'0,"0"0"15,0 0-15,0 0 16,0 0-1,0-8-15,8-1 16,1 1-16,-1 8 16,-8 0-16,0 0 15,9 0 1,-9 0-16,0 0 16,0 0-16,8 0 15,1 0-15,-1 8 16,1 9-1,-1 0-15,9 8 16,0 18-16,0 7 16,0 18-16,0-9 15,-8 9 1,-1 16-16,1 0 16,-1-8-16,1 0 15,-1-8-15,1 0 16,-9 16-1,8-8-15,-8-9 16,0 1-16,0-9 16,0 9-16,0-9 15,0 8 1,0-8-16,9-8 16,-9-9-16,0 1 15,0-18 1,0 0-16,0 1 15,0-18-15,0 0 16,0 1-16,0-9 16,0 0-1,0 0-15,0 0 16,0 0-16,0-9 16,0-16-16,-9-34 15,1-51 1,-1-50-16,-8-34 15,9-1-15,-9 10 16,8 41 0,1 34-16,-1 34 15,1 9-15,8 16 16,-9 9-16,1 8 16,-1 0-16,1 17 15,-1 1 1,1-1-16,-1 0 15,1 8-15,-1 1 16,1-1-16,8 9 16,0 0-1,-9 0-15,1 0 16,-1 0-16,1 0 16,-9 17-16,-9 0 15,1 17 1,-1 8-16,-8 9 15,0 0-15,0 8 16,0-9 0,0 1-16,0 0 15,9-1-15,-1 1 16,9-9-16,-8-8 16,8-9-16,0 1 15,8-18 1,1 1-16,8-1 15,0-8-15,0 0 16,0 0 0,0 0-16,0-8 15,0-9-15,8-9 16,9-24-16,17-18 16,26-33-16,8-1 15,-9 18 1,-16 25-16,-9 8 15,-9 9-15,1 8 16,-9 17-16,0 0 16,0 9-1,-9 0-15,1 8 16,-1 0-16,1 0 16,8 0-1,0 8-15,0 9 16,8 0-16,9 8 15,0 9 1,9 0-16,-1-1 16,1 1-16,-1 0 15,1 0-15,0 8 16,-1 34-16,9 51 16,34 151-1</inkml:trace>
  <inkml:trace contextRef="#ctx0" brushRef="#br0" timeOffset="199307.305">24074 3927 0,'0'0'0,"0"0"16,0 0-16,0 0 15,0 0-15,0 0 16,0 0-1,-9 0-15,1 8 16,-1 9-16,1 8 16,-1 9-1,9 8-15,-8 9 16,-1 8-16,9 9 16,0 16-16,0 9 15,0-9 1,0 1-16,0 8 15,0-1-15,9-7 16,8-1-16,-9-8 16,9-8-1,0-9-15,-8 0 16,-1-17-16,1-8 16,-1-9-16,1-8 15,-9-8 1,0-1-16,0-8 15,0 0-15,0 0 16,0-8 0,8-26-16,-16-42 15,-1-34-15,1 9 16,-1-9-16,1-8 16,-1 17-1,1 16-15,-1 1 16,1-1-16,-1 9 15,9 26-15,0 7 16,-8 1-16,-1 8 16,9 1-1,0-1-15,0 0 16,0 0-16,0 9 16,0 8-16,0 9 15,0-1 1,0 9-16,-8 0 15,-1 0-15,-16 0 16,-1 17-16,1 17 16,-9 0-1,8-1-15,-8 18 16,0 0-16,9-9 16,-1 0-1,9 0-15,0-8 16,0-8-16,9-1 15,-1-17-15,9 1 16,0-1 0,0-8-16,0 0 15,0 0-15,0-8 16,17-1-16,9-16 16,8 0-16,17-1 15,0 1 1,0 0-16,0 8 15,0 0-15,0 8 16,8 9 0,-8 0-16,9 9 15,-9-1-15,0 1 16,8-1-16,-33 1 16</inkml:trace>
  <inkml:trace contextRef="#ctx0" brushRef="#br0" timeOffset="200006.945">23283 3943 0,'0'0'0,"0"0"16,0 0-16,0 0 15,0 0-15,-8 0 16,-1 17 0,1 0-16,-1 9 15,-8 7-15,0 18 16,0 0 0,0-1-16,0 1 15,0 17-15,0 8 16,0 8-16,9 0 15,-9 1 1,0-1-16,8 9 16,9-17-16,-8-8 15,8-9-15,0-17 16,0 0-16,0-8 16,0-9-1,0-8-15,0-8 16,0-1-16,0 1 15,0-9 1,0 0-16,0-9 16,0 1-16</inkml:trace>
  <inkml:trace contextRef="#ctx0" brushRef="#br0" timeOffset="200658.181">23207 3842 0,'0'0'0,"0"0"15,0 0-15,0 0 16,0 0-16,0 0 15,-9 0-15,1 9 16,-1 7 0,-16 10-16,-1 8 15,1 8-15,-1 8 16,-8-7 0,0-1-16,0 0 15,0 0-15,0 1 16,0-1-16,9-8 15,-1-1-15,9-7 16,0-1 0,9-8-16,-1-9 15,9 1-15,0-1 16,0-8-16,0 0 16,0 0-1,17-8-15,0-1 16,17-16-16,0 0 15,0-1 1,-8 9-16,8 1 16,-9-1-16,1 8 15,-1 1-15,1-1 16,-1 9 0,9 0-16,0 0 15,17 9-15,0 8 16,9 0-16,8-1 15,0 10 1,17-1-16,-9 0 16,1 1-16,-9-9 15,-17-9-15,-26-8 16</inkml:trace>
  <inkml:trace contextRef="#ctx0" brushRef="#br0" timeOffset="201296.402">22357 3800 0,'0'0'0,"0"0"15,0 0-15,-9 0 16,1 17-16,-1 0 16,-8 8-1,0 9-15,0 8 16,0 9-16,9 16 15,-1 9 1,9 0-16,0 9 16,0-1-16,0 1 15,9-1-15,-9-8 16,0 0 0,0-17-16,0 0 15,0-8-15,0-9 16,0 0-16,0-16 15,8-1 1,-8-8-16,0-9 16,0 1-16,0-1 15,0 1-15,0-9 16,17-17 0,-8 8-16</inkml:trace>
  <inkml:trace contextRef="#ctx0" brushRef="#br0" timeOffset="202006.652">22323 3859 0,'0'0'16,"0"0"-1,0 0-15,0 0 16,0 0-16,0 0 16,-9 0-16,1 0 15,-1 8-15,1 9 16,-9 0 0,-9 17-16,1 8 15,-9 9-15,0 0 16,0-9-16,-9 8 15,9-7-15,0 7 16,0-7 0,0-1-16,17-17 15,0 0-15,0-8 16,9-8 0,-1-1-16,9 1 15,0-9-15,0 0 16,0 0-16,0 0 15,0-9 1,0 1-16,9-18 16,8 1-16,8-17 15,9 0-15,0-1 16,-8 10 0,-1-1-16,1 0 15,-9 17-15,0 0 16,0 0-16,0 9 15,0 8 1,8 0-16,9 0 16,0 8-16,0 1 15,0-1-15,0 9 16,0 0 0,0 0-16,0 0 15,0 0-15,0 0 16,0-9-16,0 1 15,17 7 1,9-7-16,-18-1 16</inkml:trace>
  <inkml:trace contextRef="#ctx0" brushRef="#br0" timeOffset="202748.212">20988 3614 0,'0'0'16,"0"0"-16,0 0 16,0 0-16,0 0 15,0 0-15,0 0 16,-8 0-1,-1 9-15,1 7 16,-1 1-16,9 17 16,0 17-1,0 8-15,9 8 16,-1 18-16,9-1 16,0 9-16,0 0 15,0 8-15,9 9 16,-9-17-1,-9 0-15,1 0 16,-1-17-16,1-17 16,-1-8-16,1-9 15,-1-17 1,1 0-16,-1 1 16,1-9-16,-1-9 15,1 1-15,-9-9 16,8 8-1,-8-8-15,0 0 16,17-17-16,-8 9 16</inkml:trace>
  <inkml:trace contextRef="#ctx0" brushRef="#br0" timeOffset="203357.847">20657 3682 0,'0'0'0,"0"0"16,0 0-16,0 0 15,0 0-15,0 0 16,0 0-1,0 0-15,0 0 16,-9 0-16,1 17 16,-1-1-16,-8 1 15,0 17 1,0 0-16,0 8 16,0 0-16,0 1 15,0-1-15,0 0 16,9-17-1,-1 1-15,9-18 16,0 1-16,0-1 16,0-8-1,0 0-15,26-17 16,33-25-16,35-17 16,-9-9-16,-9 18 15,-16-1-15,-1 17 16,-8 0-1,0 9-15,0 8 16,-8 0-16,-1 17 16,1 0-16,-9 9 15,-9-1 1,1 1-16,-1-1 16,1 0-16,-9 1 15,0-1 1,0 1-16,0-9 15,-9 0-15</inkml:trace>
  <inkml:trace contextRef="#ctx0" brushRef="#br0" timeOffset="205041.476">19824 3648 0,'0'0'0,"0"0"15,0 0-15,0 0 16,0 0-16,0 0 16,0 0-16,0 0 15,0 0 1,0 0-16,0 0 15,0 0-15,0 17 16,0 0-16,-9 8 16,9 9-1,0 0-15,0 8 16,-8 8-16,-1 1 16,1 8-16,-1 9 15,1-1 1,-1 9-16,-8 9 15,-8-1-15,8-8 16,0-8 0,0-9-16,0 0 15,0-17-15,0 0 16,8-8-16,1-9 16,-1-8-1,9-8-15,0-1 16,0 1-16,0-9 15,0 0-15,0 0 16,0 0 0,0 0-16,0 0 15,0-9-15,0 1 16,0-18-16,0 1 16,9-9-1,-1-8-15,1-17 16,-1 0-16,1 0 15,-1 0-15,9 0 16,0 0 0,0-1-16,0 1 15,0 9-15,0-9 16,0 8-16,-8 0 16,-1 1-1,1 7-15,-1 10 16,1-1-16,-9 0 15,0 0 1,0 9-16,0 8 16,0 0-16,0 0 15,0 9-15,0 8 16,0 0-16,0 0 16,0 0-1,0 0-15,0 0 16,0 0-16,0 0 15,-9 0-15,1 8 16,-1 9 0,1 0-16,-1 0 15,-8 17-15,-8-1 16,-1 10-16,1 7 16,-9 1-1,0 0-15,-9 8 16,1-9-16,-1 1 15,1 0-15,-1 8 16,9-17 0,0 0-16,0-16 15,17-1-15,0-8 16,9-9 0,-1 1-16,9-9 15,0 0-15,0 0 16,0 0-16,0 0 15,0-9 1,0 1-16,0-17 16,9-1-16,8-16 15,8-9-15,18-33 16,16-17 0,-16 25-16,-18 25 15,1 17-15,-1 0 16,1 1-16,-1 7 15,-8 9 1,0 0-16,0 9 16,-8 8-16,-1 0 15,9 0-15,0 0 16,0 8 0,0 1-16,0-1 15,0 1-15,0-1 16,0 9-16,9 0 15,-9 0 1,8 0-16,9 8 16,9 9-16,16 17 15,35 50-15,-35-34 16</inkml:trace>
  <inkml:trace contextRef="#ctx0" brushRef="#br0" timeOffset="-205364.628">19883 10361 0,'0'0'0,"0"0"0,0 0 16,0 0-16,0 0 15,0 0-15,0 0 16,0 0-1,0 0-15,0 0 16,0 0-16,0 0 16,0 0-16</inkml:trace>
  <inkml:trace contextRef="#ctx0" brushRef="#br0" timeOffset="-192760.401">19883 1951 0,'0'0'0,"0"0"16,0 0-16,0 0 15,0-9-15,0 1 16,9-9-16,-1-9 16,1 1-1,-1 0-15,1-17 16,-1-1-16,1-7 16,-1-9-16,1-9 15,-1 9 1,1-9-16,-9-8 15,0 9-15,8-1 16,-8 1 0,0-1-16,0 9 15,9 8-15,-1 1 16,-8-1-16,0 17 16,0 1-16,0 16 15,0-9 1,0 9-16,0 1 15,0 7-15,0 9 16,0 0 0,0 0-16,0 0 15,0 0-15,0 0 16,-8 0-16,-1 9 16,1 7-1,-1 10-15,-8 8 16,0-1-16,0 10 15,0-1-15,0 0 16,0 0 0,0-8-16,9-9 15,-1 1-15,1-1 16,8-17-16,0 1 16,0-1-1,0-8-15,0 0 16,0 0-16,0 0 15,0 0-15,0 0 16,0-8 0,0-1-16,8-16 15,1-17-15,-1-9 16,1 1-16,-1 7 16,1 10-1,-9-1-15,0 0 16,8 26-16,-8-9 15,0 0-15,0 8 16,0 9 0,0 0-16,0 0 15,0-8-15,9 8 16,8-9-16,25 9 16,26-8-1,34 0-15,34 16 16,0 9-16,-8 34 15,135 92-15</inkml:trace>
  <inkml:trace contextRef="#ctx0" brushRef="#br0" timeOffset="-191118.05">17987 10496 0,'0'0'0,"0"0"16,0 0-16,0 0 15,0 0 1,0 0-16,0 0 16,0 0-16,0 0 15,0 0-15,0 0 16,0 0 0,0 0-16,0 0 15,0 0-15,0 0 16,0 0-16,0 0 15,0 0 1,0 0-16,0 0 16,0 0-16</inkml:trace>
  <inkml:trace contextRef="#ctx0" brushRef="#br0" timeOffset="-189140.43">25009 9018 0,'0'0'0,"0"0"16,0 0-16,0 0 16,0 0-1,0 0-15,0 0 16,0 0-16,0 0 16,0 0-16,0 0 15,0 0 1,0 0-16,0 0 15,0 0-15,0 0 16,0 0-16,0 0 16,0 0-16,0 0 15,0 0 1,0 0-16,0 0 16,0 0-16,0 0 15,0 0 1,0 0-16,0 0 15,0 0-15,0 0 16,0 0-16,0 0 16,0 0-1,0 0-15,0 0 16,0 0-16,0 0 16,0 0-16,0 0 15,0 0 1,0 0-16,0 0 15,0 0-15,0 0 16</inkml:trace>
  <inkml:trace contextRef="#ctx0" brushRef="#br0" timeOffset="-182294.18">20742 2314 0,'0'0'0,"0"0"0,0 0 16,0 0 0,0 0-16,0 0 15,0 0-15,0 0 16,0 0-16,0 0 15,0-9 1,0 1-16,0-1 16,0 1-16,0-1 15,0 1-15,8-9 16,-8-8 0,0-1-16,0 1 15,0 0-15,9-9 16,-9 0-16,8 0 15,1 1 1,-1-1-16,1 0 16,-1 9-16,1-1 15,-9 1-15,0 8 16,0 0 0,0 0-16,0 1 15,0 7-15,0 1 16,0-1-16,0 9 15,-9-8 1,1-1-16,8 9 16,-9 0-16,1 0 15,-1 0 1,1-8-16,-1 8 16,1-9-16,-1 9 15,1 0-15,-1-8 16,-8 0-1,0 8-15,9-9 16,-9 1-16,0 8 16,0 0-16,-9-9 15,1 1-15,-9-1 16,-9 9 0,-16-8-16,-1 8 15,1 0-15,-1 0 16,-8 0-1,-8 0-15,-9 0 16,17 0-16,0 8 16,-9 1-16,-16-1 15,-9 1 1,17-9-16,-9 8 16,1 1-16,-18-1 15,9 0-15,9-8 16,-10 9-1,-16-1-15,17 1 16,9-1-16,-9 1 16,0-1-16,0 1 15,8-1 1,-16 0-16,-1 1 16,9-9-16,0 0 15,-17 8-15,9 1 16,8-9-1,-9 0-15,1 0 16,8 0-16,0 0 16,-34 0-16,8 0 15,35 0 1,8 0-16,-26 0 16,-8 0-16,17 0 15,-8 0-15,-1 0 16,9-9-1,0 1-15,-8-1 16,-9 1-16,0 0 16,8-9-16,1 8 15,-9-8 1,8 0-16,18 1 16,-18 7-16,-8-8 15,17 0-15,-8 9 16,-9-1-1,0-7-15,8 7 16,-8 9-16,0-8 16,17 8-16,0 0 15,-8 0 1,-1 0-16,9 0 16,-8 0-16,-1 0 15,9 0-15,9 0 16,-1 0-1,-16 0-15,7 0 16,10 0-16,8-9 16,-9 1-16,-8-1 15,9 1-15,8 0 16,-9-1 0,-8 1-16,0 8 15,0-9-15,-17 9 16,0 0-16,9 0 15,-1 0 1,-8-8-16,9 8 16,8 0-16,-9 0 15,-8-9-15,17 9 16,-8 0 0,-9 0-16,0-8 15,0 8-15,-9-9 16,1 9-16,8-8 15,-9 0 1,9 8-16,0-9 16,17 9-16,-8-8 15,-1-1-15,18 9 16,-1-8-16,-16-1 16,8 9-1,0 0-15,0-8 16,8-1-16,1 1 15,8 0-15,8-1 16,9 1 0,0-1-16,-8 9 15,8 0-15,0 0 16,8 0-16,9 0 16,-8 0-1,-1 0-15,9 0 16,0 9-16,0-9 15,0 0-15,17 0 16,0 0 0,0 0-16,0 8 15,0 1-15,0-1 16,0 0-16,0 1 16,0-1-1,0 9-15,0-8 16,9 8-16,-1-9 15,1 0-15,8 1 16,0-1-16,0 1 16,0 8-1,8 0-15,1-1 16,-1 1-16,-8 9 16,9-10-16,-1 10 15,9 8 1,0-1-16,0 1 15,0 8-15,0 9 16,9 0-16,-1 8 16,1 8-1,-1 1-15,-8 8 16,0 8-16,-8 1 16,-1-9-16,1 0 15,-1-9 1,1-8-16,-1 1 15,1-1-15,-1-17 16,9-17 0,0 1-16,0-1 15,0-17-15,0 1 16,0-1-16,0 9 16,0 0-16,0 8 15,0-8-15</inkml:trace>
  <inkml:trace contextRef="#ctx0" brushRef="#br0" timeOffset="-163671.616">19263 2136 0,'0'0'0,"0"0"16,0 0-16,0 0 16,0 0-16,-9 0 15,9 9 1,-8-1-16,8 1 15,0-1-15,0 1 16,0-9-16,0 8 16,0-8-1,0 0-15,0 8 16,0-8-16,0 0 16,0 0-16,0 0 15,0 0 1,0-8-16,8 0 15,9-18-15,-8 1 16,-1 0 0,9-1-16,-8 1 15,-1-9-15,1 0 16,-1 1-16,-8 7 16,0-8-1,0 1-15,0-10 16,-8 1-16,-1 0 15,1-9-15,-1 1 16,1 8-16,-1 8 16,1 0-1,-1 0-15,9 17 16,0 0-16,-8 1 16,8-1-16,0 0 15,0 0 1,0 8-16,0 1 15,0 0-15,0-1 16,0 1 0,0-1-16,0 9 15,0 0-15,0 0 16,0 0-16,0 0 16,0-8-1,0 8-15,0-9 16,0 9-16,0-8 15,0-1 1,8 1-16,1 0 16,-1-1-16,1 1 15,-1 8-15,9 0 16,0 0-16,9 0 16,8 0-1,0 0-15,17 0 16,0 0-16,0 0 15,0 0-15,-9 0 16,1 0 0,8 0-16,0 0 15,-9 0-15,9-9 16,-8 9-16,-1-8 16,-8 8-1,0 0-15,0 0 16,9 0-16,-1 0 15,9 0-15,-8 0 16,-1-9 0,-8 9-16,0-8 15,0 8-15,-8-9 16,-1 9-16,1 0 16,-9 0-1,0 0-15,8-8 16,-8 8-16,0 0 15,0 0-15,0 0 16,-8 0 0,-1 0-16,1 0 15,-1 0-15,1 0 16,-1 0 0,-8 0-16,0 0 15,0 0-15,0 0 16,0 0-16,0 0 15,0 0 1,0 0-16,0 0 16,0 0-16,0 0 15,0 0-15,0 0 16,0 0 0,0 0-16,0 0 15,0 0-15,0 8 16,0 1-16,0-1 15,0 1 1,0-1-16,-8 9 16,-1 0-16,1 0 15,-1 8-15,1 9 16,-1 0 0,1 0-16,8 8 15,-9 8-15,9 1 16,-8 0-16,8-1 15,0 1 1,0 0-16,0-1 16,-9 1-16,9-9 15,0 0-15,0 1 16,-8-18 0,8 0-16,0 1 15,0-1-15,0-8 16,0-9-16,0 1 15,0-1 1,0 1-16,0-1 16,0-8-16,0 0 15,0 0 1,0 0-16,0 9 16,0-9-16,0 8 15,0 0-15,0-8 16</inkml:trace>
  <inkml:trace contextRef="#ctx0" brushRef="#br0" timeOffset="-160431.89">30568 4931 0,'0'0'0,"0"0"0,0 0 16,0 0-1,-8 0-15,-1 9 16,-8 8-16,-8 0 16,-9 8-16,0 0 15,-9-8 1,-8 8-16,-8 1 15,-1-1-15,-8 0 16,-8 1-16,-1-1 16,-8 9-1,-25 0-15,-1-1 16,-8 1-16,-17 0 16,0 0-1,9 0-15,-18-1 16,1-7-16,-9 7 15,-9-7-15,18-1 16,-18 0 0,1 1-16,8-9 15,-9 8-15,9 0 16,-25 1-16,-9-9 16,0-1-16,8-7 15,1 8 1,-1-9-16,18 9 15,-9-8-15,8-1 16,-8 9 0,0-9-16,0 1 15,-9-1-15,18 1 16,-9-1-16,0 1 16,8-9-1,-8 8-15,0-8 16,0 8-16,9 1 15,-1-1-15,9-8 16,17 9 0,0-1-16,0-8 15,17 0-15,9 0 16,-1 0-16,9-8 16,17-1-1,9 1-15,8-1 16,8 1-16,9-9 15,17 9-15,0-1 16,9 1 0,8-1-16,0 1 15,0-1-15,8 1 16,1-9-16,-1 9 16</inkml:trace>
  <inkml:trace contextRef="#ctx0" brushRef="#br0" timeOffset="-159948.495">22782 5514 0,'0'0'0,"-9"8"16,-8 9-16,-17 26 16,-8 7-1,-18 9-15,1 9 16,-9-9-16,17 0 15,0-17-15,0 1 16,17-18 0,0 0-16,8 1 15,1-1-15,8-8 16,0-9 0,0 1-16,8-1 15,9 1-15,0-9 16,0 0-16,0 0 15,9 0-15,25 8 16,42 0 0,35-16-16,16 0 15,18-9-15,-1-9 16,-76 18-16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04.29319" units="1/cm"/>
          <inkml:channelProperty channel="Y" name="resolution" value="104.93023" units="1/cm"/>
          <inkml:channelProperty channel="T" name="resolution" value="1" units="1/dev"/>
        </inkml:channelProperties>
      </inkml:inkSource>
      <inkml:timestamp xml:id="ts0" timeString="2019-10-11T19:23:53.7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30628 5142 0,'0'0'0,"0"0"0,0 0 15,0 0 1,0 0-16,-9-8 16,-16 0-16,-26-1 15,-9 1-15,1-1 16,-9 9 0,8 0-16,-8 0 15,9 9-15,-9 8 16,-9-1-16,1 1 15,-18 9 1,9-1-16,0 0 16,-17 1-16,-8-1 15,-9 0-15,0 1 16,-9-1 0,-16 0-16,-9 1 15,8-9-15,-16 8 16,8 0-1,8-8-15,18 0 16,-18 0-16,9 8 16,0-8-16,-8 8 15,-9 1-15,0-9 16,-9 0 0,9-9-16,9 0 15,8 1-15,25-1 16,9-8-1,-8 0-15,8 9 16,0-1-16,0-8 16,0 0-16,-9 9 15,9-9-15,0 8 16,-8 1 0,-10-1-16,18-8 15,0 8-15,-8 1 16,-18-1-16,1 1 15,-1-1 1,9 1-16,0-1 16,0 1-16,0 7 15,0-7 1,-8 8-16,-9 0 16,-9-9-16,1 9 15,8 0 1,0 0-16,8-9 0,1 1 15,25-1 1,17 1-16,17-1 16,8 0-16,9-8 15,9 0-15,8 0 16,0 0 0,0 0-16,17 0 15,-9 0-15,9 0 16,0 0-1,0 0-15,0 0 16,0 0-16,9 0 16,-9 0-16,8 0 15,-8 0 1,9 0-16,-1 0 16,1 0-16,-1 0 15,1 0-15,-1 9 16,1-1-16,-1 1 15,9-1 1</inkml:trace>
  <inkml:trace contextRef="#ctx0" brushRef="#br0" timeOffset="752.355">23122 5565 0,'0'0'0,"0"0"16,0 0-16,-9 0 16,-8 17-16,-17 8 15,-34 26-15,-34 8 16,-8 0 0,-26 8-16,0 1 15,8-9-15,18 0 16,8 0-16,8-8 15,26-9 1,9-17-16,25 1 16,0-9-16,17-9 15,0 1 1,17-1-16,0-8 16,0 0-16,0 0 15,0 0-15,0 0 16,17 0-1,25 0-15,26 0 16,26 0-16,16 0 16,18 17-16,-1 0 15,9 0-15,0 0 16,-8 8 0,-1 0-16,26-8 15,-17-8-15,-17-1 16,0 0-1,-8 1-15,-60-9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04.29319" units="1/cm"/>
          <inkml:channelProperty channel="Y" name="resolution" value="104.93023" units="1/cm"/>
          <inkml:channelProperty channel="T" name="resolution" value="1" units="1/dev"/>
        </inkml:channelProperties>
      </inkml:inkSource>
      <inkml:timestamp xml:id="ts0" timeString="2019-10-11T19:21:08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3502 2288 0,'0'0'0,"0"0"15,0 0 1,-8 17-16,-9 34 16,-17 42-16,-26 42 15,-8 25-15,9 9 16,8 0-1,0 0-15,17 0 16,0-17-16,17-9 16,8-24-16,9-35 15,9-16 1,8-9-16,8-9 16,9-7-16,26-1 15,16-17-15,26-8 16,17-25-1,0-26-15,0-8 16,0-17-16,-51 25 16</inkml:trace>
  <inkml:trace contextRef="#ctx0" brushRef="#br0" timeOffset="383.229">2533 3454 0,'0'0'0,"0"0"16,0 0-16,0 0 16,0 0-16,9 0 15,8-9-15,25 1 16,43-1 0,26-16-16,-1 8 15,-8 0-15,9 9 16,-18-9-16,-16 17 15,-1 0 1,-8 0-16,-8 17 16,8 0-16,-34-9 15</inkml:trace>
  <inkml:trace contextRef="#ctx0" brushRef="#br0" timeOffset="966.46">4675 3302 0,'0'0'15,"0"0"-15,0 0 16,0 0-16,0 0 15,0-9-15,17 1 16,9-1 0,16-16-16,35 0 15,16-9-15,1 9 16,-18 8-16,-16 8 16,-9 9-1,-9 0-15,-8 17 16,-8 0-16,-18-9 15</inkml:trace>
  <inkml:trace contextRef="#ctx0" brushRef="#br0" timeOffset="1182.881">4854 3758 0,'0'0'0,"0"0"15,17-9-15,0 1 16,17-9 0,8-8-16,60-9 15,34 0-15,0 0 16,9 0-16,-9 18 16,-17-1-1,-60 17-15</inkml:trace>
  <inkml:trace contextRef="#ctx0" brushRef="#br0" timeOffset="1667.274">7345 2744 0,'0'0'15,"0"0"-15,0 0 16,0 0-16,0 0 16,-9 0-16,1 0 15,-18 0 1,1 9-16,-18 8 15,-42 25-15,-25 9 16,8 8 0,25 0-16,9 8 15,0 1-15,17 8 16,9 0-16,8-9 16,17-7-16,17-10 15,8 1 1,18-9-16,16 9 15,35-1-15,42-16 16,8-25-16,9-9 16,0-9-1,-34-8-15,-17-8 16,17 0-16,17-18 16,-59 18-16</inkml:trace>
  <inkml:trace contextRef="#ctx0" brushRef="#br0" timeOffset="2066.273">8348 1841 0,'0'0'15,"0"0"-15,0 0 16,-9 0-16,1 17 16,-9 16-16,-17 35 15,0 33 1,0 26-16,0 25 15,17 0-15,8 8 16,9 1-16,0-9 16,0-17-1,9-25-15,8-9 16,0-8-16,0-17 16,0-17-16,25 0 15,-16-25 1</inkml:trace>
  <inkml:trace contextRef="#ctx0" brushRef="#br0" timeOffset="3107.535">10609 2499 0,'0'0'16,"0"0"-16,-9 0 16,-16 0-16,-1 0 15,-16 0 1,-18 9-16,-16 8 16,-9 8-16,0 9 15,0 0-15,8 16 16,-16 18-16,16 8 15,18-17 1,8 0-16,17-8 16,17-9-16,17-17 15,0 1-15,8-9 16,35 8 0,25-8-16,17-9 15,17-8-15,-17-8 16,-17 8-16,-17 0 15,-9 0 1,-16 8-16,-1 9 16,-16 0-16,-1 0 15,-8 25 1,-25 26-16,-35 16 16,-16 9-16,8-17 15,17-17-15,0-17 16,17-16-16,0-1 15,17-17 1,8-8-16,9 0 16</inkml:trace>
  <inkml:trace contextRef="#ctx0" brushRef="#br0" timeOffset="3448.629">11178 2010 0,'0'0'0,"0"0"15,0 0-15,0 0 16,0 0-16,0 0 16,0 0-1,0 0-15,0 17 16,0 8-16,9 34 15,-1 25-15,1 9 16,-18 9 0,1 7-16,-1 1 15,-16-8-15,-1 7 16,1-7-16,-1-1 16,1-8-1,-1-17-15,1 8 16,8-41-16</inkml:trace>
  <inkml:trace contextRef="#ctx0" brushRef="#br0" timeOffset="3715.94">10796 2846 0,'0'0'15,"0"0"-15,0-9 16,17 1-16,17-1 16,17-8-1,8-8-15,9 0 16,43-9-16,33-8 16,-25 8-16,-17 0 15,0 0 1,9 1-16,-18-1 15,-50 25-15</inkml:trace>
  <inkml:trace contextRef="#ctx0" brushRef="#br0" timeOffset="4083.541">13049 2187 0,'0'0'0,"0"0"16,-9 0 0,1 17-16,-1 17 15,-8 8-15,-8 25 16,8 9-1,-9 9-15,9-1 16,0 9-16,0-8 16,17-9-16,0-9 15,0 1-15,0-9 16,9-8 0,-1-9-16,1-8 15,-1-9-15,9 0 16,0-16-16,-8-1 15</inkml:trace>
  <inkml:trace contextRef="#ctx0" brushRef="#br0" timeOffset="4279.016">13015 1756 0,'0'0'0,"0"0"16,0 0-16,0 0 15,0 0-15,0 0 16,0 0-16</inkml:trace>
  <inkml:trace contextRef="#ctx0" brushRef="#br0" timeOffset="4832.537">14392 2052 0,'0'0'0,"0"0"16,0 0-16,0 0 16,0 0-1,-9 0-15,1 0 16,-26 0-16,-51 17 16,-43 0-1,1 16-15,25 10 16,8 7-16,18-7 15,16 7-15,9-8 16,9 1-16,8-1 16,17-17-1,8 9-15,9 0 16,17 0-16,9 16 16,16-8-16,9 1 15,0-1 1,9-17-16,-18 1 15,-16-1-15,-1-8 16,1 0-16,-18 0 16,1-1-16,-1 1 15,-8 0 1,-8 0-16,-1 17 16,-16 0-16,-1-1 15,1-7-15,-1 8 16,9-18-1</inkml:trace>
  <inkml:trace contextRef="#ctx0" brushRef="#br0" timeOffset="5600.48">15463 1942 0,'0'0'16,"0"0"-16,0 0 15,-9 0 1,1 0-16,-1 0 15,1-8-15,-1 8 16,9 0-16,0 0 16,0 0-16,0-9 15,0 1 1,9-1-16,8 1 16,0-9-16,8 9 15,1-1-15,-1 9 16,1 0-16,-1 0 15,-8 9 1,0 7-16,0 1 16,0 9-16,-8 41 15,-9 18 1,-9 8-16,-8-9 16,-8-8-16,8-17 15,0-17-15,8-16 16,9-9-16,0-9 15,0 0 1,17 1-16,26-1 16,16 1-16,1-1 15,-1 1-15,-16-1 16,-18 1 0,1-1-16,-18 9 15,1 0-15,-18 0 16,-8 25-16,-42 34 15,-60 25 1,-9 1-16,18-26 16,25-17-16,17-17 15,0 0-15,17-17 16,17 1 0,17-18-16,0 1 15,17-9-15,0-9 16,17-25-16,59-50 15,-16 33 1</inkml:trace>
  <inkml:trace contextRef="#ctx0" brushRef="#br0" timeOffset="6149.054">16551 2128 0,'0'0'0,"0"0"16,0 0 0,0 0-16,0 0 15,-9 17-15,1 0 16,-1 16 0,1 10-16,-1 7 15,1 18-15,8 8 16,0 0-16,8-9 15,9-7 1,0-18-16,9-8 16,8-1-16,25-7 15,18-9-15,8-17 16,0-9 0,8-16-16,1-17 15,-18-18-15,-16 1 16,-18-8-16,1-18 15,-9 1 1,-17 8-16,-26 8 16,1 1-16,-1 16 15,-16 0-15,-9 18 16,-9-1 0,1 17-16,-9 0 15,-9 17-15,9 0 16,-8 17-16,-1 17 15,-16 0 1,16 8-16,26-17 16,17 9-16,9 25 15,16 9-15,9-35 16</inkml:trace>
  <inkml:trace contextRef="#ctx0" brushRef="#br0" timeOffset="6387.419">17996 2812 0,'0'0'0,"0"0"16,0 0-16,0 0 15,0 0 1,0 0-16,-9 0 16,1 0-16,-1 25 15,9-8-15</inkml:trace>
  <inkml:trace contextRef="#ctx0" brushRef="#br0" timeOffset="7148.903">19824 1647 0,'0'0'0,"0"0"0,-9 0 15,1 8 1,-18 9-16,1 17 16,-9-1-16,-17 27 15,-9 32 1,9 10-16,-8 24 16,16 1-16,9-9 15,9 1-15,8-18 16,17-25-16,0-17 15,17-8 1,0-9-16,17 0 16,0-17-16,17 1 15,17-18-15,0 1 16,25-18 0,1-16-16,-9-17 15,-17-1-15,-17 1 16,-9 0-16,-8-17 15,-8 8 1,-18 1-16,1-1 16,-9 9-16,-9-17 15,-16 8-15,-1 0 16,-16 1 0,-1-1-16,-8 0 15,0 17-15,9 18 16,-9-1-16,0 0 15,0 17 1,0 0-16,8 0 16,9 17-16,-8 8 15,-1 9-15,26-9 16</inkml:trace>
  <inkml:trace contextRef="#ctx0" brushRef="#br0" timeOffset="7831.836">20631 2086 0,'0'0'0,"0"0"16,0 0 0,0 17-16,0 25 15,0 25-15,9 18 16,-1-1-16,1-8 15,-1-8 1,-8-9-16,0-17 16,0-17-16,9 1 15,-9-18-15,0 1 16,0-9 0,0 0-16,0 0 15,0 0-15,17-9 16,8-16-16,26-34 15,17-17 1,-8 0-16,-1 0 16,1 8-16,-1 1 15,9 16-15,-8 9 16,-1 8 0,-8 0-16,17 9 15,0 8-15,-8 9 16,-1 8-16,-16 0 15,-9 16 1,-9 1-16,1 0 16,-1 17-16,-8 0 15,0 16-15,0 1 16,0 0 0,0-1-16,0 1 15,0 8-15,17 0 16,-8-33-16</inkml:trace>
  <inkml:trace contextRef="#ctx0" brushRef="#br0" timeOffset="8398.289">23751 1292 0,'0'0'0,"0"0"15,0 0-15,0 0 16,-9 0-16,1 8 15,-9 9 1,-9 0-16,-16 17 16,-18 17-16,9 8 15,9 0-15,8-17 16,17 0 0,0 0-16,17-8 15,17 17-15,25 0 16,43-1-16,26-8 15,8 1 1,17-10-16,-17-7 16,-17 8-16,-9-1 15,-16 1-15,-18 0 16,-16-9 0,-18 9-16,-8 0 15,-8 0-15,-26 25 16,-17 8-16,-17 1 15,-17 8 1,-9-17-16,-8 0 16,9-17-16,16-8 15,35-26-15</inkml:trace>
  <inkml:trace contextRef="#ctx0" brushRef="#br0" timeOffset="8664.58">23827 1562 0,'0'0'0,"0"0"16,0 0 0,0 0-16,0 0 15,0-8-15,0-1 16,0 1-16,0-1 15,9 1 1,8 0-16,68-43 16,110-25-16,18 8 15,-18 9 1,18 17-16,-1 0 16,111-17-16</inkml:trace>
  <inkml:trace contextRef="#ctx0" brushRef="#br0" timeOffset="9120.737">25910 1638 0,'0'0'16,"0"0"-16,0 0 16,0 17-16,0 8 15,0 18-15,9 16 16,-1 17-1,9 8-15,-8 17 16,8 18-16,0-1 16,0 0-16,-9 9 15,1 8 1,-1-34-16,1-8 16,-1-17-16,1-8 15,-9-18-15,0-7 16,0-18-1,0-8-15,0-9 16,0 1-16,0-9 16,0 0-16</inkml:trace>
  <inkml:trace contextRef="#ctx0" brushRef="#br0" timeOffset="9581.505">25672 1824 0,'0'0'15,"0"0"1,0-9-16,0 1 16,0 0-16,0-9 15,9-9-15,8 1 16,8 0-1,26-1-15,60-16 16,-1 8-16,-33 18 16,-1 16-16,-8 8 15,-8 9 1,-9 0-16,-9 16 16,1 1-16,-18 17 15,1 8-15,-18 25 16,-16 9-1,-26 17-15,-9-9 16,-8-8-16,-25 0 16,-1-17-16,-8-25 15,17-17 1,17-9-16,17-17 16,9 1-16,8-9 15,8 0-15,9-9 16,0 1-1</inkml:trace>
  <inkml:trace contextRef="#ctx0" brushRef="#br0" timeOffset="10164.447">27109 1545 0,'0'0'16,"0"0"-16,0 0 15,0 0-15,0 0 16,0 0 0,0 0-16,0 0 15,0 0-15,0 0 16,25 0-16,43 17 15,34 17 1,0 0-16,0 8 16,-8 0-16,-1 9 15,-8 8-15,-25-8 16,-9-1 0,-9-8-16,-16 1 15,-1-10-15,-16-7 16,-1-1-16,-8 0 15,-8-8 1,-1-8-16,1-1 16,-9 1-16,0-18 15,0 1-15,0-18 16,0-7 0,8-26-16,9-26 15,17-8-15,17-8 16,17 8-16,26 0 15,8 9 1,8 16-16,1 18 16,8-1-1,-9 26-15,-16 8 16,-9 17-16,-9 0 16,-25 8-16</inkml:trace>
  <inkml:trace contextRef="#ctx0" brushRef="#br0" timeOffset="11298.254">3222 7904 0,'0'0'0,"0"0"16,0 0-16,0 0 16,0 0-16,-9 0 15,1 25-15,-9 34 16,-9 51 0,1 33-16,-1 18 15,9 8-15,0 8 16,0 0-16,0-8 15,0 0 1,0 0-16,0-8 16,0-9-16,0-9 15,0-16 1,0-17-16,0-26 16,9-50-16</inkml:trace>
  <inkml:trace contextRef="#ctx0" brushRef="#br0" timeOffset="11722.122">2780 8630 0,'0'0'15,"0"-9"-15,0-16 16,0 0-16,0-1 15,0-7-15,0-1 16,8 0 0,9 0-16,43-42 15,16-17-15,18 9 16,16 0-16,1 16 16,-9 26-1,-26 8-15,-8 17 16,-8 17-16,-18 0 15,1 17-15,-18 0 16,1 8 0,-18 26-16,1 33 15,-26 26-15,-17 25 16,-9 9-16,-8-18 16,0-7-16,0-10 15,9-7 1,8-26-16,0 8 15,8-8-15,18-42 16</inkml:trace>
  <inkml:trace contextRef="#ctx0" brushRef="#br0" timeOffset="12100.636">4913 9077 0,'0'0'15,"0"0"-15,0 0 16,0 0-16,26-8 16,25 0-16,34-9 15,17-9-15,-9 9 16,-25 1 0,-8-1-16,-9 8 15,-9 9-15,1 0 16,-18 0-16,1 9 15,-18 8 1,1-1-16</inkml:trace>
  <inkml:trace contextRef="#ctx0" brushRef="#br0" timeOffset="12324.088">5236 9643 0,'0'0'0,"0"0"16,0-8-16,17-1 16,9 1-16,33-9 15,18-8-15,8-1 16,8 1 0,9 0-16,17 8 15,17 0-15,9 17 16,-77 0-16</inkml:trace>
  <inkml:trace contextRef="#ctx0" brushRef="#br0" timeOffset="14832.233">9699 9077 0,'0'0'0,"0"0"16,0 0-16,0 0 15,0 0-15,0 0 16,0 0-16,0 0 15,0 0 1,-8 0-16,-1 0 16,-8 9-16,0 8 15,-8 0-15,8 8 16,-9 9 0,1 0-16,8 8 15,0-8-15,17-1 16,0-7-16,0-1 15,8-8 1,9 0-16,0-9 16,9 1-16,8-1 15,0 1-15,0-18 16,-9 1 0,1-1-16,-1-8 15,1-8-15,-1-9 16,-16 0-16,-1 9 15,1-9-15,-9 1 16,-9 7 0,1 1-16,-1 8 15,1 0-15,-1 0 16,1 9 0,-1 8-16,1 0 15,-9 0-15,0 0 16,0 17-16,0 0 15,0 8-15,0 0 16,8 9 0,9-9-16,0 1 15,0-1-15,0-8 16,9-9-16,-1 1 16,9-1-1,0 1-15,0-18 16,0 1-16,9-9 15,-1-8-15,-8-1 16,-8-8 0,-1 1-16,1 7 15,-9 9-15,-9 1 16,1 7-16,-1 1 16,-16 8-16,-1 0 15,-8 25 1,-8 26-16,16-18 15</inkml:trace>
  <inkml:trace contextRef="#ctx0" brushRef="#br0" timeOffset="17113.882">10388 8985 0,'0'0'0,"0"0"15,0 0-15,0 0 16,0 0 0,0 0-16,0 0 15,0 0-15,17-9 16,17 1-16,8-18 16,18 1-1,8-9-15,0-8 16,-9-9-16,1-8 15,-9-8 1,8-9-16,-8 0 16,-8-17-16,-1 0 15,1-8-15,-9-9 16,-9-8 0,1-9-16,-1 0 15,-16-8-15,-1 9 16,-16-10-16,-1 1 15,1 17-15,-18 0 16,1 8 0,-18 9-16,-16-9 15,8 17-15,-9 9 16,1-1-16,-9 18 16,-9-1-1,-8 1-15,9 16 16,16 9-16,-25-1 15,0 10-15,0-1 16,0 17 0,0 9-16,-25 8 15,-1 16-15,18 18 16,-1 8-16,-16 26 16,8 0-16,17-1 15,0 18 1,0 7-16,17 1 15,0 17-15,17 8 16,8-16-16,9-1 16,17 17-1,9 0-15,8-8 16,17 0-16,0 0 16,8-9-16,9-8 15,0 0 1,9 0-16,-1-9 15,1-8-15,8 0 16,-9-17-16,1 0 16,-1-8-1,1-9-15,-18 0 16,1-16-16,-9-1 16,-9-16-16,1-1 15,-1 0-15,-8 1 16,0-9-1,0 0-15,0 0 16,0 0-16,-8-9 16,-9 1-16,-9 0 15,-16-9 1,-9-9-16,-9 1 16,1 0-16,8 8 15,-9-9-15,9 10 16,0-1-1,0 0-15,17 8 16,0 1-16,17 8 16,0 0-16,0 0 15,9 0 1,8 0-16,0 0 16,0 0-16,0 0 15,0 0-15,0 0 16,0 8-1,25 18-15,35 7 16,8 1-16,0 0 16,0-9-16,17 9 15,-9-9-15,-8 1 16,-8-9 0,-18-9-16,-8 1 15,-8-1-15,-1 0 16,1-8-16,-9 0 15,-9 0 1,9-8-16,-8 0 16,8-1-16,0-16 15,0-9-15,8-17 16,9-33 0,-8-9-16,-1 0 15,1 9-15,-1-1 16,1 9-16,-1 0 15,1-8 1,-9 42-16</inkml:trace>
  <inkml:trace contextRef="#ctx0" brushRef="#br0" timeOffset="18431.324">10685 5303 0,'0'0'16,"0"0"-1,0 0-15,0 0 16,0 0-16,0 0 16,0 0-16,9 0 15,-1 17-15,9 8 16,9 17 0,8 17-16,0 17 15,0 9-15,8 8 16,1 0-16,-1 0 15,-8-9 1,0-8-16,-8-17 16,-1 0-16,1 0 15,-9-16-15,0-1 16,0 0 0,0 9-16,-9-26 15</inkml:trace>
  <inkml:trace contextRef="#ctx0" brushRef="#br0" timeOffset="18980.372">11612 6038 0,'0'0'0,"0"0"15,0 0-15,-9 0 16,1 8 0,-1 0-16,1 1 15,-1-1-15,1 9 16,-1 0-16,1 0 16,8 0-1,0 0-15,0 8 16,0-8-16,0-9 15,0 1-15,8-1 16,1 1 0,-1-1-16,-8-8 15,9 0-15,-1 0 16,1-8-16,-1-1 16,1 1-16,-1-1 15,1 9 1,-9 0-16,0 0 15,0 0-15,0 0 16,0 0-16</inkml:trace>
  <inkml:trace contextRef="#ctx0" brushRef="#br0" timeOffset="19552.03">11909 6088 0,'0'0'0,"0"0"15,0 0-15,0 0 16,0 0-16,0 0 15,0 0-15,0 0 16,9 9-16,-1-1 16,-8-8-1,0 0-15,0 0 16,9 0-16,-1 0 16,1 0-16,-1 0 15,1-8 1,-1-1-16,1 1 15,-1-1-15,1 1 16,-1-1-16,1 9 16,-9 0-1,0 0-15,0 0 16,0 0-16,0 0 16,0 0-16,0 0 15</inkml:trace>
  <inkml:trace contextRef="#ctx0" brushRef="#br0" timeOffset="20347.901">12385 5497 0,'0'0'0,"0"0"16,0 0-1,0 0-15,0 0 16,0 0-16,0 0 16,0 0-16,0 9 15,0 7 1,0 1-16,9 17 15,8 0-15,-9 8 16,9-8-16,0 0 16,-8-9-1,-1 0-15,1 1 16,-1-18-16,1 1 16,-1-1-16,1 0 15,-9-8 1,0 0-16,0 0 15,8-8-15,9 0 16,0-18-16,17-24 16,0-10-1,0 10-15,1-9 16,-10 8-16,9 0 16,-8 9-16,-1 8 15,9 1 1,-8 7-16,-1 9 15,1 0-15,-1 17 16,1 0-16,-1 9 16,1 8-16,8 8 15,0 9 1,-9 0-16,1 8 16,-1 0-16,1 0 15,-1 1-15,9-1 16,0 8-1,-17-24-15</inkml:trace>
  <inkml:trace contextRef="#ctx0" brushRef="#br0" timeOffset="22098.542">11663 7473 0,'0'0'0,"0"0"16,0 0-16,0 0 16,0 0-1,0 0-15,0 17 16,0 17-16,0 0 16,0 16-16,0-8 15,8 1-15,1-1 16,-1-8-1,-8-9-15,0 0 16,0 1-16,0-1 16,0-8-1,0 0-15,0 8 16,0 9-16,9 0 16,8-1-16,0 10 15,0-1 1,0-17-16,-9 0 15,1-16-15,-1-1 16</inkml:trace>
  <inkml:trace contextRef="#ctx0" brushRef="#br0" timeOffset="22463.562">11306 8115 0,'0'0'16,"0"0"-16,0 0 16,0 0-16,0 0 15,0 0 1,0 0-16,0 0 15,0-9-15,25 1 16,35-17-16,8-1 16,0 1-1,17 0-15,0-9 16,0 0-16,-17 9 16,-9-1-16,1 1 15,-9 8 1,0-8-16,-9 8 15,-16 9-15</inkml:trace>
  <inkml:trace contextRef="#ctx0" brushRef="#br0" timeOffset="23129.522">12785 7338 0,'0'0'0,"0"0"0,0 0 15,-8 0 1,-1 0-16,-8 0 15,-8 8-15,-1 1 16,-8-9 0,0 0-16,0 0 15,0 0-15,0-9 16,0 1-16,8 0 16,-8-9-16,0-9 15,0 1 1,17 0-16,0 8 15,9 0-15,-1 0 16,9 0-16,0-8 16,9-1-1,8 1-15,0 8 16,0 0-16,0 0 16,0 9-16,8 8 15,1 0 1,-9 17-16,17 25 15,-9 17-15,1 26 16,-1 8-16,-16 8 16,-1 9-1,-8-1-15,0-16 16,-8-8-16,-1-1 16,9-16-16,0-18 15,9-7-15,-1-18 16,1 0-1,8-8-15,0-8 16,8-1-16,10 0 16,-18 1-1</inkml:trace>
  <inkml:trace contextRef="#ctx0" brushRef="#br0" timeOffset="24807.192">10617 9677 0,'0'0'16,"0"0"-16,0 0 16,0 0-1,0 0-15,0 0 16,0 0-16,0 0 16,0 0-1,0 0-15,0 0 16,0 0-16,0 0 15,0 0-15,0 0 16,0 0-16,0 0 16,0 0-1,0 0-15,0 0 16,17 8-16,0 1 16,17-1-16,26 1 15,33-1 1,9-16-16,0-1 15,9 1-15,16-9 16,9 0-16,-8 0 16,16 0-1,9 0-15,0 9 16,9-9-16,-1 9 16,1-1-16,-1 1 15,10-1-15,7 1 16,-8-1-1,0-7-15,0 7 16,-8-8-16,8 9 16,-17-9-16,-9 8 15,-16 1 1,-9 0-16,0-1 16,-9 1-16,-25-1 15,-8 9-15,-9 0 16,-9 0-1,1 0-15,-18 0 16,1 0-16,-18 0 16,1 0-16,-9 0 15,-9 0 1,1 0-16,-1 0 16,-8 0-16,0 0 15,0 0-15</inkml:trace>
  <inkml:trace contextRef="#ctx0" brushRef="#br0" timeOffset="25362.8">14817 9162 0,'0'0'16,"0"0"-1,0 0-15,0 0 16,0 0-16,0 0 16,0 0-16,0 0 15,0 0-15,0 0 16,0 0 0,0 0-16,8 0 15,9 0-15,0 8 16,17 1-16,0-1 15,9 9 1,8 0-16,0 0 16,0 0-16,-9 0 15,1 0-15,-1-1 16,1 1 0,-1 0-16,-16 0 15,-1 0-15,1 0 16,-9 0-16,-9 0 15,1-9-15,-9 9 16,-9 17 0,-16 8-16,-18 17 15,-16 17-15,-18 9 16,-8-9 0,0 8-16,0-8 15,17 0-15,0-8 16,17-9-16,9-9 15,16-24-15,18-9 16</inkml:trace>
  <inkml:trace contextRef="#ctx0" brushRef="#br0" timeOffset="26013.022">16185 8714 0,'0'0'0,"0"0"15,0 0 1,0 0-16,0 0 16,0 17-16,0 0 15,17 25-15,17 17 16,26 17-16,-9 0 15,8 9 1,1 16-16,16 1 16,18-10-16,-1 1 15,-8-8 1,9-1-16,-1 1 16,-8-9-16,-8-17 15,-9 0-15,0 0 16,-9 0-1,1-17-15,-18 1 16,1-18-16,-9-8 16,-9-9-16,-8 1 15</inkml:trace>
  <inkml:trace contextRef="#ctx0" brushRef="#br0" timeOffset="26946.327">18293 8765 0,'0'0'0,"0"0"15,0 0-15,0 0 16,0 0-16,0 0 16,0 0-16,0 0 15,-8 0 1,-1 0-16,-8 0 16,-25 0-16,-52 25 15,-42 1 1,17 7-16,0 1 15,0 8-15,9 1 16,16-1-16,18 9 16,8 8-1,17-17-15,17 0 16,17 0-16,0-8 16,17 0-16,0-9 15,17 9 1,17 0-16,8-9 15,9 0-15,17 1 16,9-18-16,-1 1 16,-8-18-1,-8 1-15,8-9 16,0-8-16,0-18 16,0 1-16,-9-9 15,-16-8 1,-1-25-16,1-9 15,-18-8-15,1-9 16,-9 0-16,0-8 16,-9-9-1,-16 1-15,-1 16 16,1 0-16,-1 9 16,-8 16-16,-8 18 15,8 8 1,-9 8-16,9 17 15,0 9-15,0 8 16,0 0-16,0 17 16,0 0-1,0 9-15,0 7 16,0 27-16,0 24 16,9 43-16,16 25 15,18 9 1,8 16-16,17-8 15,8 8-15,-8-16 16,9-9 0,8-17-16,-9-8 15,1-25-15,8-9 16,0-9-16,25-25 16,9 1-1,17-27-15,-59-16 16</inkml:trace>
  <inkml:trace contextRef="#ctx0" brushRef="#br0" timeOffset="28646.143">18829 8334 0,'0'0'0,"0"0"15,0 0-15,0 0 16,0 0 0,0 0-16,0 0 15,0 0-15,0 0 16,8 0 0,9-8-16,9-1 15,8-7-15,17-18 16,17-8-16,0-18 15,0-16 1,0-8-16,-8 0 16,-18-9-16,9-17 15,-8 9-15,-1-9 16,-8-17 0,-8 9-16,-1 8 15,-16-16-15,-9-10 16,-9 10-16,-8-1 15,-8-8 1,-1 8-16,-8 1 16,-17 7-16,0-7 15,-8 24-15,-1 1 16,-16 0 0,-9 8-16,8 8 15,-8 18-15,-9 8 16,9 8-16,9 17 15,-9 1 1,-17-1-16,-9 17 16,18 17-16,-18 0 15,1 17-15,-1 8 16,9 9 0,-8 17-16,-1-1 15,18 9-15,8 9 16,8 8-16,1 8 15,8 1 1,0-1-16,17 9 16,17-8-16,0-9 15,17 0-15,0 8 16,0 0 0,8 1-16,9-1 15,0 1-15,0-1 16,0 1-1,9 8-15,-1-17 16,1 0-16,-1-9 16,1-8-16,-1 0 15,1-16 1,-9-1-16,0-17 16,0 0-16,0-8 15,0-8-15,0-1 16,0 1-1,0-9-15,0 0 16,-9 0-16,1 0 16,-1-9-16,1 1 15,-9-9 1,-9-8-16,1-1 16,-9-16-16,-17 0 15,0 8-15,8 0 16,9 0-1,0 18-15,9-1 16,8 0-16,0 0 16,0 8-16,8 1 15,1 0 1,8 8-16,0 0 16,0 0-16,0 0 15,0 0-15,0 0 16,0 0-1,8 8-15,26 17 16,26 18-16,8 7 16,0 1-16,8 0 15,18-1 1,-18-8-16,1 1 16,-9-18-16,0 0 15,-9 1-15,-8-18 16,9 1-1,-18-9-15,1 0 16,-18 0-16,1 0 16,-9-9-16,0 1 15,-9-1 1,1 1-16,-1-18 16,9 1-16,0-17 15,-8 0-15,8-17 16,0-17-1,0-17-15,8-9 16,1 1-16,-1 17 16,-8 8-16,9-9 15,-9 51 1</inkml:trace>
  <inkml:trace contextRef="#ctx0" brushRef="#br0" timeOffset="29295.922">19509 5590 0,'0'0'0,"0"0"15,0 0 1,0 8-16,0 9 16,0 17-16,9 8 15,8 17-15,0 9 16,8 16-1,1-8-15,-9 9 16,8 8-16,1-17 16,-1 0-16,1-17 15,-9-8 1,0-9-16,0-8 16,-9-18-16</inkml:trace>
  <inkml:trace contextRef="#ctx0" brushRef="#br0" timeOffset="29884.353">20121 6105 0,'0'0'16,"0"0"-16,0 0 15,0 0 1,-8 0-16,-1 9 15,1-1-15,-1 9 16,9-9 0,0 1-16,0-1 15,0 1-15,0-1 16,0 1-16,0-1 16,0-8-1,0 0-15,0 0 16,0 0-16,0 0 15,0-8-15,0-1 16,9-8 0,-1-8-16,1 0 15,-1-1-15,-8-8 16,0 9-16,0 8 16,-8 0-1,-1 9-15,1 8 16,-1 0-16,1 0 15,-1 0-15,-8 17 16,0 0 0,0 8-16,17-8 15,0 0-15</inkml:trace>
  <inkml:trace contextRef="#ctx0" brushRef="#br0" timeOffset="30432.223">20529 5970 0,'0'0'0,"0"0"16,0 0 0,0 0-16,0 0 15,0 8-15,0 9 16,0 0-16,0 0 15,0 8 1,0 1-16,0-9 16,0-9-16,0 1 15,0-1-15,0-8 16,9 8 0,-9-8-16,8-8 15,1 0-15,8-18 16,0 1-1,-9 0-15,1-9 16,-1 0-16,-8 17 16,0 0-16,-8 0 15,-1 0-15,-8 9 16,-8 8 0,-1 0-16,1 0 15,16 8-15</inkml:trace>
  <inkml:trace contextRef="#ctx0" brushRef="#br0" timeOffset="31062.637">20954 5607 0,'0'0'0,"0"0"16,0 0-16,0 17 15,-8 0-15,8 16 16,0-7-1,0 8-15,0-1 16,0-7-16,8-1 16,-8 0-16,0-16 15,0-1 1,0 1-16,0-1 16,0-8-16,0 0 15,0 0-15,0-8 16,9-9-1,8-25-15,0-18 16,0-7-16,8 8 16,1 8-16,-1 17 15,9 1 1,0-1-16,9 8 16,-1 10-16,1-1 15,-9 17-15,8 0 16,9 17-1,-8 8-15,-1 9 16,-8-1-16,0 18 16,-8 0-1,-1-1-15,-8-7 16,0 7-16,0 1 16,-8 17-16,8-1 15,-9-33-15</inkml:trace>
  <inkml:trace contextRef="#ctx0" brushRef="#br0" timeOffset="31847.024">20002 8748 0,'0'0'0,"0"0"16,17 0-16,17 0 16,9 0-16,33 0 15,18 0 1,25 9-16,17-9 16,34-9-16,0 1 15,17-9 1,8 0-16,1 0 15,-9 0-15,0 0 16,-9 0-16,-8 0 16,0 9-1,-25 8-15,-18 0 16,-8 0-16,-17 0 16,-17 0-16,-8 0 15,-1 0 1,-16-8-16,-9-1 15,-9 1-15,-25 8 16</inkml:trace>
  <inkml:trace contextRef="#ctx0" brushRef="#br0" timeOffset="32448.285">22714 8098 0,'0'0'0,"0"0"16,0 0-1,0 0-15,0 0 16,0 0-16,0 0 15,0 0-15,8 0 16,18 0 0,8 17-16,17 0 15,0 0-15,8-1 16,9 10-16,9-1 16,-9-8-1,8 0-15,-16 0 16,-1 0-16,-16-9 15,-18 9-15,1-9 16,-1 1 0,-16-1-16,-1 1 15,1-1-15,-1 1 16,-8 8-16,-8-1 16,-18 18-1,-16 17-15,-18 0 16,-8 8-16,0-9 15,9 9-15,8-8 16,0 8 0,17-8-16,0 8 15,8-8-15,9-1 16,9 1-16,8 0 16,25-9-1,9 0-15,17-8 16,-25-17-16</inkml:trace>
  <inkml:trace contextRef="#ctx0" brushRef="#br0" timeOffset="33129.464">25851 7811 0,'0'0'16,"0"0"-16,0 0 15,0 0-15,0 0 16,0 0-16,0 0 15,0 0 1,0 0-16,-9 0 16,1 0-16,-18 0 15,-8 17-15,-8 0 16,-1 0 0,1 8-16,8 0 15,0 1-15,8-1 16,9-8-1,0 0-15,9-1 16,8-7-16,0-1 16,0 1-16,0-1 15,0 1-15,17-9 16,8-9 0,9 1-16,0-1 15,0-16-15,-8 0 16,-1-9-16,-8 0 15,-8 0 1,-1 1-16,-8 16 16,-8 0-16,-1 8 15,-16 9-15,-1 0 16,-16 17 0,-1 9-16,-8 7 15,9 1-15,8 8 16,0-8-16,17-9 15,8 1 1,9-18-16,9 1 16,16-1-16,1 1 15</inkml:trace>
  <inkml:trace contextRef="#ctx0" brushRef="#br0" timeOffset="33762.654">24159 7811 0,'0'0'16,"0"0"-16,0 0 16,0 0-16,0 0 15,0 0-15,17 0 16,0 8-1,8 9-15,18 9 16,16 7-16,26 18 16,9 8-16,-9 0 15,17 0 1,0 0-16,0-8 16,-9 0-16,1-9 15,8 0-15,-17 0 16,-9-8-1,-7 0-15,-10-9 16,-16 1-16,-18-1 16,1-8-1,-18-9-15</inkml:trace>
  <inkml:trace contextRef="#ctx0" brushRef="#br0" timeOffset="54542.104">9759 10665 0,'0'0'0,"0"0"0,0 0 16,0 8-16,0 18 15,-9 24-15,1 35 16,-1 16-1,1 26-15,-1 8 16,9 8-16,0 1 16,0 8-16,0 0 15,0 0 1,0 0-16,-8 0 16,8 8-16,-9 1 15,1-9-15,-9 0 16,8-9-16,1-16 15,8-17 1,0-17-16,0-26 16,0-16-16,0-17 15,0-9 1,0-16-16,0-1 16,0-8-16</inkml:trace>
  <inkml:trace contextRef="#ctx0" brushRef="#br0" timeOffset="54993.471">9716 10192 0,'0'0'16,"0"0"-16,0 0 15,-8 0-15,-1 0 16,-8 9-16,-8 16 15,-18 26 1,-16 8-16,-1 25 16,9-8-16,-8 9 15,8-1-15,0 0 16,8-8 0,9-8-16,0-9 15,0-8-15,9-1 16,8-7-16,0-18 15,0 0 1,17-16-16,0-1 16</inkml:trace>
  <inkml:trace contextRef="#ctx0" brushRef="#br0" timeOffset="55243.275">9478 10555 0,'0'0'0,"0"-8"16,9-1-16,-1 1 15,9-1 1,0 9-16,0 0 16,17 0-16,9 26 15,25 8-15,17 16 16,0 1 0,0 0-16,8 16 15,1-8-15,-9 0 16,-9-8-16,9 0 15,0-1 1,-8-8-16,-35-16 16</inkml:trace>
  <inkml:trace contextRef="#ctx0" brushRef="#br0" timeOffset="56225.164">7387 4222 0,'0'0'16,"0"0"-16,0 0 16,0 0-16,0 0 15,9 17-15,-1 0 16,1 17 0,8-1-16,0 18 15,0 8-15,0 9 16,0 8-16,0 8 15,8 1 1,-8 7-16,0-7 16,-8 8-16,-1 8 15,1-8-15,-1-9 16,-8 1 0,0-9-16,0-9 15,0-16-15,0-9 16,0-16-16,0-18 15,0 1-15</inkml:trace>
  <inkml:trace contextRef="#ctx0" brushRef="#br0" timeOffset="56859.028">7447 4197 0,'0'0'0,"0"0"15,0 0-15,-9 0 16,1 0-16,-18 0 15,-8 17 1,-17 8-16,-8 9 16,-1 16-16,-8 18 15,0-9-15,17 0 16,0-8 0,9 0-16,8-9 15,0 0-15,8 0 16,9-8-16,0-9 15,0 1 1,9-18-16,-1 0 16,9 1-16,0-9 15,0 0-15,0-9 16,17-24-16,17-10 16,0-7-1,0-1-15,17 1 16,0-10-16,0 1 15,17 9-15,0-1 16,9 17 0,-1 0-16,-16 18 15,-1 7-15,1 9 16,-9 0-16,0 17 16,0 0-1,0 0-15,0 8 16,0 9-16,8 0 15,26 25-15,-34-25 16</inkml:trace>
  <inkml:trace contextRef="#ctx0" brushRef="#br0" timeOffset="68707.092">11000 12582 0,'0'0'15,"0"0"-15,0 0 0,0 0 16,0 0-1,0 0-15,0 0 16,0 0-16,0 0 16,0 0-16,0 0 15,0 0 1,0 0-16,0 0 16,0 0-16,0-9 15,0 1-15,8-1 16,9 1-1,0-9-15,0 0 16,17-8-16,17 0 16,9-18-16,16 1 15,26-9 1,-8 1-16,25-1 16,17-8-16,-9 8 15,26-8-15,9 9 16,-9-1-1,0 0-15,-9 1 16,18-1-16,0 0 16,-9 1-16,8 7 15,9 10 1,0-1-16,0 0 16,0 17-16,0 9 15,-8-9-15,-9 17 16,-9 0-16,-16 0 15,-18 0 1,1 8-16,-9 1 16,-17-1-16,-9 1 15,-8-1 1,0 0-16,-8 1 16,-18-1-16,1 1 15,-9-1-15,-9 1 16,-8-9-1</inkml:trace>
  <inkml:trace contextRef="#ctx0" brushRef="#br0" timeOffset="69325.437">15199 11079 0,'0'0'0,"0"0"16,0 0-16,0 0 15,0 0-15,9 0 16,8 0-16,8 0 15,9 0 1,17 8-16,17 1 16,9-1-16,8 0 15,0 1-15,8 8 16,1 0 0,-18-9-16,-16 1 15,-1-1-15,-16 0 16,-9 1-16,-9-1 15,1 1 1,-18-1-16,1 9 16,-1 0-16,1 8 15,-18 18-15,-16 24 16,-35 51 0,-50 51-16,-52 51 15,-50 42-15,-43 25 16,-9-9-16</inkml:trace>
  <inkml:trace contextRef="#ctx0" brushRef="#br0" timeOffset="78957.661">16661 11720 0,'0'0'0,"0"0"0,-8 0 15,8 0-15,-9 0 16,1 0-1,8 0-15,0 0 16,0 0-16,0 0 16,-9 0-16,9 0 15,0 0 1,0 0-16,0 0 16,-8 0-16,-1 9 15,1-1-15,-1 1 16,1 8-1,-1 0-15,1 16 16,-1 1-16,1 17 16,-9-1-1,-9 18-15,1 0 16,-1-1-16,-16 1 16,-18 8-16,1 0 15,-9 0 1,-9 8-16,1-8 15,-9 9-15,-9-1 16,1 0-16,-9 1 16,-9-9-1,9 0-15,-8-9 16,-18 9-16,1-16 16,8-1-16,8 0 15,-16 0-15,8-17 16,0-8-1,-9 8-15,1 0 16,16-8-16,-16 8 16,-1-8-1,18-9-15,-9 9 16,-9-8-16,9-10 16,17 1-16,-8 0 15,-9-8-15,17-1 16,0 1-1,-9-1-15,9 0 16,8-8-16,1 0 16,-1 0-16,-8-8 15,9 0 1,8 8-16,8 0 16,-16 0-16,-1-9 15,18 1-15,8-1 16,-9 1-1,-8-1-15,9 1 16,8-1-16,17 1 16,0 0-16,-9-9 15,9 0 1,0 0-16,0 0 16,0-8-16,0 8 15,17 0-15,0 0 16,-8-8-16,8-1 15,0 1 1,0 8-16,8 0 16,1 0-16,-1-8 15,-8 8-15,9 0 16,-1 0 0,1 0-16,8 1 15,-9-1-15,9 0 16,0 8-16,0 9 15,0 0 1,9 0-16,-9 0 16,8 0-16,-8 9 15,9 8-15,-9 8 16,0 17 0,0 17-16,8 17 15,-8 9-15,17-1 16,0 1-1,0-1-15,0 1 16,0-9-16,0-9 16,0-8-16,0-8 15,0-9-15,0-17 16,0 1 0,0-18-16,0 1 15,0-1-15,0-8 16,0 0-16,0 0 15,0 0-15,0-8 16,0-18 0,9-24-16,-1-18 15,1-16-15,-9-9 16,0-17 0,0 0-16,0 0 15,0 9-15,0 8 16,0 17-16,-9 9 15,9 16-15,0 17 16,0 0 0,0 9-16,0 8 15,0 9-15,0 8 16,0 0-16,0 0 16,0 0-1,9 0-15,8 0 16,0 8-16,17 9 15,0 0-15,17 17 16,0 0 0,0-1-16,8 1 15,9 8-15,0-16 16,0-1-16,9 0 16,-1 1-1,9 7-15,-34-16 16</inkml:trace>
  <inkml:trace contextRef="#ctx0" brushRef="#br0" timeOffset="83711.896">11323 6882 0,'0'0'0,"0"0"16,0 0-16,0 0 15,0 0-15,0 0 16,0 0 0,0 0-16,0 0 15,0 0-15,0 0 16,0 0-16,0 0 15,0 0 1,0 0-16,0-8 16,17-1-16,0 1 15,17-9-15,8-9 16,9 1-16,0 0 16,17-9-1,0 9-15,9-9 16,-1 0-16,-8 9 15,0-1 1,17 1-16,9-9 16,-9 1-16,-9-1 15,9 0-15,0 0 16,-8 0-16,-1 9 16,-7 0-1,7-1-15,9 1 16,0 0-16,0-1 15,-8 1-15,-9 0 16,17-1 0,-9-7-16,1 7 15,-18 1-15,1 8 16,-18 0-16,1 0 16,-1 0-1,-16 1-15,-1 7 16,1 1-16,-1-1 15,1 1-15,-9-1 16,-9 9 0,1 0-16,-1 0 15,1 0-15,-1-8 16,1 8-16,-1 0 16,-8 0-1,0 0-15,0 0 16,0 0-16,0 0 15,0 0-15,0 0 16,0 0-16,0 0 16,0 0-1,0 0-15,0 0 16,0 0-16,0 0 16,0 0-16,0 0 15,0 0 1,0 0-16,0 0 15,0 0-15,0 0 16,0 0-16,0 0 16,0 0-1,0 0-15,0 0 16,0 0-16,0 0 16,0 0-1,0 0-15,0 0 16,0 0-16,0 0 15,0 0-15,0 0 16,0 0-16,0 0 16,0 0-1,0 0-15,0 0 16,0 0-16,0 0 16,0 0-16,0 0 15,0 0 1,0 0-16,0 0 15,0 0-15,0 0 16,0 0-16,0 0 16,0 0-16,0 0 15,0 0 1,0 0-16,0 0 16,0 0-16,0 0 15,0 0-15,0 0 16,0 0-1,0 0-15,0 0 16,0 0-16,0 0 16,0 0-16,0 0 15,0 0 1,0 0-16,0 0 16,0 0-16,0 0 15,0 0-15,0 0 16,0 0-1,0 0-15,0 0 16,0 0-16,0 0 16,0 0-16,0 0 15,0 0-15,0 0 16,0 0 0,0 0-16,0 0 15,0 0-15,0 0 16,0 0-16,0 0 15</inkml:trace>
  <inkml:trace contextRef="#ctx0" brushRef="#br0" timeOffset="87238.144">8399 3927 0,'0'0'0,"0"0"16,0 0 0,0 0-16,0 0 15,0 8-15,0 0 16,0 1-16,0-1 16,0 1-1,0-1-15,0 1 16,0 8-16,0-1 15,0 1-15,0 0 16,0 17-16,0 0 16,0 0-1,8 16-15,1 1 16,-1 16-16,9 1 16,0 0-16,0 8 15,0-9 1,0 9-16,0 0 15,0 0-15,0-17 16,-8-8-16,-1-9 16,1 0-1,-1 0-15,1 1 16,-9-18-16,0 0 16,0 1-16,0-18 15,0 1 1,0-1-16,0 0 15,0-8-15,0 0 16,-9-8-16,9 8 16</inkml:trace>
  <inkml:trace contextRef="#ctx0" brushRef="#br0" timeOffset="87650.407">8322 3977 0,'0'0'16,"0"0"-1,0 0-15,0 0 16,-8 0-16,-1 0 15,1 9-15,-1 8 16,-8-1-16,-8 18 16,-1 0-1,1 0-15,-1 16 16,1 1-16,-9 0 16,8 16-16,1-8 15,8 1 1,0-1-16,0-17 15,0 0-15,8-8 16,1-9-16,8 1 16,-9-1-1,9-17-15,0 1 16,0-9-16</inkml:trace>
  <inkml:trace contextRef="#ctx0" brushRef="#br0" timeOffset="87926.675">8305 4019 0,'0'0'16,"0"-8"-16,17-9 15,0 0-15,0 0 16,0 0-16,-8 1 16,-1 7-1,1 9-15,-1 0 16,9 0-16,0 0 15,0 9-15,0 7 16,17 10-16,0 8 16,9 16-1,8 1-15,17 16 16,34 26-16,-34-34 16</inkml:trace>
  <inkml:trace contextRef="#ctx0" brushRef="#br0" timeOffset="89837.574">10847 13316 0,'0'0'16,"0"0"-16,0 0 15,0 0-15,0 0 16,0-8-16,0 0 16,0-1-1,0-16-15,0-1 16,-9 1-16,1-9 15,8-8-15,-9-17 16,1 0 0,8 0-16,0-17 15,0-9-15,8-24 16,9-1-16,17-17 16,17-16-1,17-1-15,0 9 16,0 0-16,17 17 15,17-1-15,9-7 16,8 7 0,17 10-16,8 7 15,9 9-15,26 1 16,-18 7-16,1 18 16,16 16-1,10 9-15,-10 16 16,1 10-16,25 7 15,0 9-15,0 0 16,8 9 0,-8-1-16,9 9 15,-9 0-15,-9 0 16,1 8-16,-18-8 16,1 8-1,-18 1-15,-8 7 16,0 10-16,-25-10 15,16 10-15,-16-10 16,-43 1 0,-9-9-16,9 9 15,9-9-15,-26-8 16,-9 0-16,-16-8 16,-18-1-1,1 1-15,-1-9 16,-16 0-16,-1 0 15,1 0-15,-9 0 16,0 0 0,0 0-16,0 0 15,0-9-15,-9 1 16,1-1-16,-26-8 16,-9-8-1,-8 0-15,9-1 16,-1 1-16,1 0 15,8-9-15,0 0 16,0 9 0,-17-17-16,0 8 15,0 0-15,8 9 16,9-9-16,0 9 16,0-1-1,0 1-15,0 0 16,9 8-16,-1 0 15,1 0 1,8 0-16,0 0 16,8 0-16,1 9 15,8 8-15,0 0 16,0 0-16,0 0 16,0 0-1,17 17-15,25 8 16,35 17-16,16 1 15,-16-1-15,-9 0 16,-9 0 0,26 0-16,17 1 15,-25-18-15,-1 0 16,-16 1-16,-1-9 16,-16-1-1,-1-7-15,-16-1 16,-1 1-16,-16-9 15,-1 0 1,1 8-16,-9-8 16,0 0-16,0 0 15,-9 0-15,1 17 16,-35 25 0,-93 85-16,-42 50 15,-35 68-15,-59 59 16,17-17-16</inkml:trace>
  <inkml:trace contextRef="#ctx0" brushRef="#br0" timeOffset="92792.464">17622 11188 0,'0'0'0,"0"0"16,0 0-1,0 0-15,0 0 16,0 0-16,0 0 16,0 0-16,0 0 15,0 0 1,0 0-16,0 0 15,0 0-15,0 17 16,0 0 0,-9 17-16,1 8 15,-1 9-15,-16 8 16,-1 9-16,1 8 16,-1 16-1,-8 1-15,0 0 16,-8 9-16,-1-1 15,1 9-15,-18 16 16,-16 9 0,-9 9-16,8 8 15,-16 0-15,-26 0 16,8-17-16,9 0 16,-17 9-1,-25-9-15,16 0 16,-16-8-16,8-26 15,0 0-15,-17 1 16,8-18 0,1-8-16,-9-8 15,8-9-15,-8 0 16,9-17-16,-1 0 16,-16-8-1,16-9-15,-8-8 16,-8-8-16,8-1 15,0-8-15,-9-8 16,18-1 0,-1-8-16,1-8 15,-9-17-15,8 8 16,9-8-16,0 0 16,-9-1-16,9-7 15,26 8 1,-18-1-16,9 1 15,9 0-15,-9 0 16,0 8-16,17-8 16,0 8-1,8 0-15,-8-8 16,9 8-16,16 0 16,9 1-16,-8-10 15,8 10 1,17-1-16,0 8 15,17 10-15,0-1 16,0 0-16,17 0 16,0 8-1,0 1-15,8 8 16,9 0-16,0 0 16,0 0-16,0 0 15,-8 17 1,8 8-16,0 34 15,0 9-15,8 16 16,1 1-16,-1-1 16,1 9-1,-1-17-15,1 0 16,-1-17-16,-8-17 16,0 1-16,0-18 15,0 0-15,0-16 16,0-1-1,0-8-15,0 0 16,0 0-16,-8-8 16,-1-43-16,-8-33 15,0-18 1,9 1-16,-1-9 16,9 9-16,0 0 15,0 16-15,9 9 16,-1 9-1,1 7-15,-1 18 16,1 8-16,-1 18 16,1-1-16,-1 8 15,1 9 1,8 0-16,0 0 16,0 9-16,0 8 15,8-1 1,1 1-16,-9 0 15,0 0-15,8 0 16,1-9-16,-9 1 16,0-1-16,0 1 15,0-1 1,17 1-16,8-1 16,-16-8-16</inkml:trace>
  <inkml:trace contextRef="#ctx0" brushRef="#br0" timeOffset="93241.265">7906 6688 0,'-9'-9'0,"-16"-24"15,-26-27 1,0-32-16,0-18 15,25 51-15</inkml:trace>
  <inkml:trace contextRef="#ctx0" brushRef="#br0" timeOffset="94060.426">9546 3724 0,'0'0'16,"0"0"-16,0 0 15,0 0-15,-8 0 16,-1 17-16,1 0 16,-1 16-1,1 10-15,-9 24 16,0 9-16,0 0 16,0 9-1,0-1-15,0 1 16,0 7-16,0-16 15,8 9-15,-8-1 16,17 1 0,0-9-16,0-9 15,9-8-15,-1-16 16,1-18-16,-1 0 16,-8-16-16,0-1 15,0-8 1</inkml:trace>
  <inkml:trace contextRef="#ctx0" brushRef="#br0" timeOffset="94620.54">9453 3766 0,'0'0'16,"0"0"-1,0 0-15,0 0 16,0 0-16,-9-8 16,9 8-16,-8 0 15,-1 0-15,1 8 16,-18 9 0,-8 25-16,-8 26 15,-9 16-15,8 1 16,1-9-16,-1 8 15,1-8-15,8-8 16,0-9 0,0-17-16,17-17 15,0 1-15,8-18 16,9 1-16,0-9 16,0-9-1,26-25-15,16-33 16,18-26-16,16-8 15,9-9-15,0 0 16,0 9 0,-17 16-16,-17 26 15,-8 17 1,-18 17-16,1 8 0,-18 8 16,1 9-1,-1 0-15,1 0 16,-1 26-16,9 16 15,0 34-15,9 17 16,8 16 0,-17-58-16</inkml:trace>
  <inkml:trace contextRef="#ctx0" brushRef="#br0" timeOffset="95653.771">11960 12894 0,'0'0'0,"-8"-8"15,-1-1 1,1 1-16,-9-9 16,-9 0-16,1 0 15,8-8-15,0 0 16,0-1 0,8-8-16,9-33 15,26-26-15,16-25 16,18-17-16,25 0 15,17-9-15,17 9 16,0 8 0,17 9-16,25-9 15,18 9-15,0 25 16,-1 9-16,9-1 16,9 18-1,8-1-15,0 18 16,-9 7-16,-8 10 15,9 16-15,-9 17 16,-9 0 0,1 0-16,-1 0 15,-8 17-15,0 0 16,0-1-16,-17 1 16,9 0-1,-18-8-15,-42 8 16,-25-1-16,25 1 15,8-8-15,-33-1 16,-18-8 0,-16-8-16,-9-1 15,-9 1-15,-16-1 16</inkml:trace>
  <inkml:trace contextRef="#ctx0" brushRef="#br0" timeOffset="96153.58">15913 10589 0,'0'0'0,"0"0"15,0 0 1,-8 0-16,8 0 15,0 0-15,0 0 16,0 0-16,0 0 16,0 0-16,0 0 15,25 0 1,18 17-16,25 0 16,17 0-16,17-9 15,-34 9-15,-17-9 16,-9 1-1,1-1-15,-9 1 16,-9 8-16,1 0 16,-9-1-16,-9 1 15,1 17 1,-1 8-16,-16 9 16,-1 8-16,1 9 15,-18-1 1,1 1-16,-9-9 15,0 8-15,-9-16 16,18-9-16,8-16 16,8-1-16,18 9 15,8 8 1,0-17-16</inkml:trace>
  <inkml:trace contextRef="#ctx0" brushRef="#br0" timeOffset="96924.546">17511 11180 0,'0'0'0,"-8"0"16,-1 8-16,-8 9 15,-8 17-15,-1 8 16,-8 9 0,0 8-16,0 9 15,9 8-15,-9 8 16,17 1-1,0-1-15,17 17 16,0 1-16,0-1 16,-9 0-16,1 18 15,-9 16-15,-17 0 16,-17 17 0,-17 17-16,-17 8 15,-43 26-15,-8-9 16,9-17-1,-52 26-15,-33 0 16,-9-18-16,-17 1 16,8-26-16,-8-24 15,17-18-15,0-17 16,0-25 0,26-25-16,-1-17 15,1-9-15,8-25 16,8-9-1,-8-16-15,0-9 16,0-8-16,9-9 16,-1 1-16,17-9 15,-16 0-15,8-9 16,17 9 0,0-9-16,17 1 15,8 8-15,1 0 16,16-9-16,9 9 15,17-9 1,0 9-16,17 9 16,17-1-16,17 17 15,0 0-15,0 1 16,17-1 0,-8-17-16,16 17 15</inkml:trace>
  <inkml:trace contextRef="#ctx0" brushRef="#br0" timeOffset="97370.345">10872 13561 0,'0'0'15,"0"0"1,0 0-16,0 0 16,0 9-16,0 8 15,-8 25-15,8 34 16,0 17-16,-9 0 15,1 8 1,-1 0-16,9-8 16,0-17-16,-8-17 15,8 0-15,0-16 16,0-18 0,0-17-16,0 1 15,0-9-15,0 0 16,0-9-1,17-33-15,8-25 16,9-18-16,0 1 16,9 16-16,-1 1 15,1 16-15,-1 0 16,1 18 0,8-1-16,0 8 15,0 10-15,0-1 16,0 8-16,-9 1 15,1 8 1,8 0-16,-9-9 16,-16 9-16</inkml:trace>
  <inkml:trace contextRef="#ctx0" brushRef="#br0" timeOffset="98135">9869 4340 0,'0'0'0,"0"0"16,0-8-16,0-1 15,0-16-15,0 0 16,0-1-1,0 1-15,9 0 16,-1-1-16,9 1 16,0-9-16,0 9 15,-8 8-15,-1 0 16,1 9 0,-1 8-16,1 0 15,8 0-15,0 17 16,0 8-16,0 9 15,8 16 1,1 1-16,-1 17 16,1-1-16,-1 9 15,1 9-15,-1 8 16,1-1 0,-9 1-16,-9-17 15,1-8-15,-1-9 16,1-17-16,-9-17 15,0 1-15,0-18 16,0 1 0,0-1-16,0-8 15,0 0-15</inkml:trace>
  <inkml:trace contextRef="#ctx0" brushRef="#br0" timeOffset="98755.338">10039 3800 0,'0'0'16,"0"0"-16,0 0 15,0 0 1,0 0-16,-8 0 16,-1 17-16,1 0 15,-9 0-15,0 16 16,-9 1 0,9 8-16,-8 9 15,-1-9-15,1 9 16,-1 0-1,-8-1-15,9 9 16,-1 0-16,9-16 16,0-1-16,0-17 15,9 1-15,8-18 16,0 0 0,0-8-16,0 0 15,8-8-15,18-9 16,16-17-16,9-16 15,0-9-15,0-9 16,0-8 0,9 0-16,-9 17 15,-9 8-15,1 17 16,-18 9-16,1 8 16,-9 0-1,0 17-15,0 0 16,17 17-16,0 9 15,25 41 1,18 26-16,8 8 16,-43-50-16</inkml:trace>
  <inkml:trace contextRef="#ctx0" brushRef="#br0" timeOffset="101048.087">10966 3783 0,'0'0'16,"0"0"-16,0 0 16,0 0-16,0 0 15,0 0 1,0 0-16,0 0 16,8 17-16,9 0 15,0 8-15,17 17 16,-8 9-1,-1 0-15,1 8 16,-9 8-16,0-8 16,-9 9-16,9 0 15,-8 8 1,-1-9-16,1-8 16,-1 0-16,1-16 15,-1-1-15,1 0 16,-1-8-1,1-9-15,-9 0 16,0-8-16,0-8 16,0-1-16,0-8 15,0 0 1,0 0-16,0 0 16,0 0-16,0 0 15</inkml:trace>
  <inkml:trace contextRef="#ctx0" brushRef="#br0" timeOffset="101719.887">10702 3580 0,'0'0'15,"0"0"-15,0 0 16,0 0-16,0 0 16,0 0-1,-8 0-15,-1 17 16,1 0-16,-9 17 16,-9 0-16,1-1 15,-1 10 1,1-10-16,-1 1 15,1 0-15,-1 0 16,9 0-16,0-1 16,0 1-1,0-9-15,9 1 16,-1-1-16,9-16 16,0-1-16,0 0 15,0 1-15,0-9 16,0 0-1,9-9-15,16-16 16,26-26-16,0 1 16,0-1-16,-8 0 15,-1 1 1,1-1-16,-9 9 16,0 8-16,-9 9 15,1 8-15,-1 0 16,1 9-1,8 8-15,0 0 16,0 0-16,0 8 16,8 9-16,1 0 15,-1 0 1,1 0-16,-1-1 16,1 1-16,-9-8 15,-9-1-15,1 9 16,8 8-1,-9 1-15</inkml:trace>
  <inkml:trace contextRef="#ctx0" brushRef="#br0" timeOffset="111378.248">11909 3285 0,'0'0'0,"0"0"16,0 0-16,0 0 15,0 0 1,0 0-16,0 0 16,0 0-16,0 0 15,0 0-15,0 17 16,0 16-1,0 18-15,9 34 16,-1 7-16,-8-7 16,9 8-16,-9-9 15,0 9 1,0-17-16,0-8 16,0 8-16,-9-17 15,9 0-15,0-17 16,0 0-16,0-16 15,0-1 1,0-8-16,0-9 16,0 1-16,0-9 15</inkml:trace>
  <inkml:trace contextRef="#ctx0" brushRef="#br0" timeOffset="111954.716">11858 3344 0,'0'0'0,"0"0"16,-8-9-1,-1 9-15,1 0 16,-1 0-16,-8 0 16,0 0-16,0 17 15,0 0 1,0 0-16,-8 17 16,8 0-16,0-1 15,0 1-15,0-8 16,8-1-1,1-8-15,-1-9 16,9 1-16,0-9 16,0 0-16,0 0 15,0-9 1,0 1-16,9-18 16,-1-7-16,9 7 15,-8 9-15,-1 1 16,1 7-1,8 1-15,0 8 16,8 0-16,9 8 16,0 9-16,17 0 15,0 17 1,0-1-16,9 1 16,8-8-16,0-1 15,8 0-15,1-16 16,-35-1-16</inkml:trace>
  <inkml:trace contextRef="#ctx0" brushRef="#br0" timeOffset="112451.498">13091 3276 0,'0'0'16,"0"0"-1,0 0-15,0 0 16,0 0-16,0 0 16,0 9-16,0 8 15,0 0 1,0 16-16,0 18 16,9 0-16,-1 16 15,1 1-15,-1-9 16,1 0-1,-1-8-15,-8-9 16,0 0-16,0 0 16,-8 1-16,-1-10 15,1-7 1,-1-1-16,1 0 16,-1-8-16,1-8 15,-1-1-15,9-8 16</inkml:trace>
  <inkml:trace contextRef="#ctx0" brushRef="#br0" timeOffset="112985.037">13134 3378 0,'0'0'0,"0"0"16,0 0-16,0 0 15,0-9 1,-9 1-16,1 8 15,-1 0-15,-8 0 16,-8 0-16,-18 17 16,1 16-1,-18 10-15,-8 16 16,0 0-16,17 0 16,0-8-16,17-9 15,0 0 1,0-17-16,17 1 15,0-9-15,8-9 16,9 1-16,0-1 16,0-8-1,0 0-15,9-17 16,16-17-16,26-33 16,9-1-16,-9 1 15,-8-1 1,-1 17-16,1 9 15,-1 8-15,-16 9 16,-1 8-16,1 0 16,-9 17-1,0 0-15,0 0 16,8 0-16,1 17 16,-1 0-16,1 8 15,8 9-15,0 0 16,8 0-1,9 16-15,17-7 16,-34-18-16</inkml:trace>
  <inkml:trace contextRef="#ctx0" brushRef="#br0" timeOffset="113451.416">14171 3243 0,'0'0'0,"0"0"16,0 0-16,0 0 16,-9 8-16,1 9 15,-1 17 1,1-1-16,-9 18 16,0-9-16,8 9 15,1 0-15,-1 8 16,1 0-16,8 8 15,0-7 1,-9-1-16,9 0 16,-8 0-16,8 0 15,0-8-15,-9-1 16,1-7 0,-1-10-16,1-7 15,-1-1-15,9-17 16</inkml:trace>
  <inkml:trace contextRef="#ctx0" brushRef="#br0" timeOffset="114251.83">14111 3091 0,'0'0'16,"0"0"-16,0 0 16,-8 0-16,-9 16 15,-9 10-15,-16 16 16,-1 9-1,1-1-15,-1 1 16,1 0-16,8-1 16,0 1-16,0 8 15,0-8 1,0-9-16,0 0 16,8-16-16,9-1 15,0-8-15,0-9 16,0 1-16,17-1 15,0-8 1,0 0-16,0 0 16,0 0-16,0 0 15,0-8-15,0-1 16,0 1 0,0-1-16,0-8 15,0 9-15,0-9 16,0 0-16,0 9 15,0-1 1,0 1-16,0-1 16,9-7-16,-1-10 15,9 9-15,0-8 16,9-9 0,8 9-16,0-9 15,0 9-15,0 8 16,-9 0-16,1 9 15,-1-1 1,9 1-16,0 8 16,0 0-16,9 0 15,-9 0-15,17 0 16,0 8 0,0 1-16,-9 7 15,1 1-15,-18 0 16,9 17-16,0 17 15,9 25-15,-9 17 16,8-1 0,-25-41-16</inkml:trace>
  <inkml:trace contextRef="#ctx0" brushRef="#br0" timeOffset="119402.146">15726 3462 0,'0'0'0,"0"0"16,0 0-16,0 0 15,0 0-15,0 0 16,0 0-16,0 0 15,0 0 1,0 0-16,0 0 16,0 0-16,0 0 15,0 0-15,0 0 16,0 0-16,0 0 16,0 17-1,0 17-15,0 0 16,0 16-16,0 1 15,0 8 1,9 0-16,-9 0 16,0 0-16,0 0 15,0 1-15,0-18 16,0 0-16,0-8 16,0-9-1,0 0-15,0 1 16,0-18-16,0 1 15,0-1-15,0 1 16,0-9 0,0 0-16,0 0 15,0 0-15,0 0 16,0 0-16,0 0 16,-9-9-1,1-16-15,-1-1 16,9 1-16,0-17 15,-8 0-15,8-9 16,-9 9 0,9-9-16,0 17 15,0 1-15,0-1 16,0 0-16,0 0 16,0 0-1,-8 1-15,8 7 16,0 1-16,-9 8 15,1 0-15,8 0 16,0 0-16,-9 9 16,9 8-1,0 0-15,0 0 16,0 0-16,0 0 16,0 0-16,0 0 15,-8 8 1,-1 18-16,1 8 15,-1 16-15,-8 1 16,0 0 0,0 8-16,0 0 15,0-9-15,0-7 16,0-1-16,0-17 16,9 1-16,-1-10 15,1-7 1,8-1-16,0-8 15,0 0-15,0 0 16,0 0-16,0 0 16,0-8-16,17-17 15,8-26 1,9-8-16,9-17 16,-1 0-16,-8 8 15,0 9 1,-8 8-16,-1 1 15,9 8-15,-8 8 16,-1 0-16,-8 9 16,0 8-16,0 0 15,-8 0 1,-1 9-16,1-1 16,-1 9-16,9 0 15,0 0 1,0 0-16,17 9 15,9 7-15,8 1 16,17 17-16,17 17 16,-17 8-16,0 17 15,-9 8 1,-25-41-16</inkml:trace>
  <inkml:trace contextRef="#ctx0" brushRef="#br0" timeOffset="122934.553">10039 16880 0,'0'0'15,"0"-9"1,17-16-16,0-9 16,0-16-16,17-9 15,0-9 1,0 0-16,9 1 15,8-9-15,0 0 16,8-9 0,9 9-16,9 0 0,8 0 15,0 0 1,25-8-16,9 0 16,0 8-16,9 0 15,8 0-15,0-9 16,17-8-1,8-8-15,1 8 16,25 0-16,0-8 16,8-9-16,18 0 15,8 0 1,0-8-16,-8 17 16,16 0-16,18-9 15,8 0-15,0 9 16,-9-1-16,18-7 15,-9-1 1,0 9-16,8-1 16,-8 9-16,-8 9 15,-35 16 1,9 9-16,17 17 16,-25 0-16,-18 16 15,-8 1-15,-8 8 16,-9 0-1,-17 17-15,-26 0 16,1 9-16,-18 8 16,-16 0-16,-18 8 15,1-8 1,-9 8-16,-9 0 16,1 1-16,-18-1 15,1 0-15,-9 1 16,-9-9-1,1-9-15,-9 1 16,-9-1-16,1 0 16,-1 1-16,1-1 15,-9-8 1,0 0-16,0 0 16,0 0-16,0 0 15,0 0-15,0 0 16,-9 0-1,1 0-15,-9 0 16,-9 0-16,1-8 16,-1-1-16,1 1 15,-9 0 1,0 8-16,0 0 16,0-9-16,0 9 15,-9 0-15,9 0 16,0 0-1,0 0-15,0-8 16,0 8-16,0 0 16,0 0-16,9 0 15,8 0 1,0 0-16,0 0 16,8 0-16,1 0 15,8 0-15,0 0 16,0 0-1,0 0-15,0 0 16,0 8-16,0 9 16,17 8-16,8 9 15,9 8 1,17 1-16,9-1 16,-9-8-16,0 8 15,0-8 1,-9-9-16,1 0 15,-9-8-15,-9 0 16,1-9-16,-1 1 16,-16-1-1,-1-8-15,1 0 16,-1 0-16,1-8 16,-1-1-16,1-7 15,-1-10 1,9-33-16,9-59 15,8-43-15,-9 1 16,1 8-16,-9 0 16,0 0-1,-9 25-15,1 26 16,0 33-16,-1 26 16,0 17-16,-8 25 15</inkml:trace>
  <inkml:trace contextRef="#ctx0" brushRef="#br0" timeOffset="130616.454">14885 4079 0,'0'0'0,"0"0"0,0 0 16,0 0-16,0 0 16,0 0-16,0-9 15,8 1 1,1 8-16,-9 0 15,0 0-15,0 0 16,0 0-16,0 0 16,0-9-1,8 9-15,-8-8 16,9 8-16,-1 0 16,9 0-16,-8 0 15,8 0 1,0 8-16,-9 1 15,9-1-15,0 9 16,0 0-16,0 17 16,0-1-1,0 27-15,9 7 16,-9 9-16,0 9 16,-9-9-16,1 8 15,-1 9-15,-8-9 16,0-8-1,-8-17-15,-1 0 16,9 1-16,0-1 16,0-9-16,-8-7 15,8-10 1,0-7-16,0-1 16,0-17-16,0 1 15,0-1-15,0 1 16,0-9-1,0 0-15,0 0 16,0 0-16,0 0 16,0 0-16,0 0 15,0 0 1,0 0-16,0 0 16,0 0-16,0 0 15,0 0-15,0 0 16,0 0-1,0-9-15,0 1 16,0-1-16,0 1 16,0 0-16,0-1 15,0 1 1,0-1-16,8-8 16,1 0-16,-1 1 15,9-1-15,0 0 16,0 0-1,0 0-15,0 0 16,9 0-16,-1 0 16,9-8-16,0 0 15,17-1-15,0 1 16,0 0 0,0-1-16,0 1 15,0-9-15,17 9 16,9-9-16,-1 0 15,1 1 1,25-1-16,8 0 16,-25 0-16,-25 9 15,-1 0-15,9-1 16,17-7 0,17-1-16,-17 0 15,-8 9-15,-1 8 16,-8 0-1,0 0-15,-8 0 16,-9 9-16,-9-1 16,1 1-16,-1 8 15,1-9 1,-1 1-16,9 8 16,0-9-16,-8 9 15,-1-8-15,-8 0 16,-8-1-1,-1 9-15,1 0 16,-1-8-16,1 8 16,-1 0-16,1 0 15,-9 0 1,8-9-16,1 9 16,-1-8-16,1-1 15,-1 9-15,-8-8 16,9-1-1,-9 9-15,0-8 16,0 8-16,0 0 16,-9 0-1,1 0-15,-1 0 16,1 0-16,-1 0 16,1 0-16,-9 0 15,0 0-15,0 0 16,0 0-1,0 0-15,0 0 16,0 0-16,0 0 16,0 0-16,0 0 15,0 0 1,0 0-16,0 0 16,0 0-16,0 0 15,0-8-15,0 8 16,0-9-1,0 1-15,0-1 16,0 1-16,0-1 16,0 1-16,0-1 15,-9 1 1,9-9-16,-8 9 16,-1-9-16,1 0 15,-1 0 1,1 0-16,-1 0 15,1 0-15,-1 0 16,1 1-16,-1-10 16,-8 1-16,0 0 15,0-1 1,0 1-16,0 0 16,0-1-16,0-8 15,0-8-15,0 0 16,0-9-1,0 1-15,0-1 16,0-8-16,0 0 16,9-9-1,-9 1-15,8-1 16,-8 17-16,9 1 16,-1 16-16,1 0 15,8 17 1,0 0-16,0 1 15,0 7-15,8-8 16,1 0-16</inkml:trace>
  <inkml:trace contextRef="#ctx0" brushRef="#br0" timeOffset="134887.582">19858 13384 0,'0'0'0,"0"0"0,-9 0 16,1 8-16,-1-8 15,-8 9 1,0-9-16,0 0 16,9 0-16,-1 0 15,1-9-15,-1 1 16,1 0 0,-1-1-16,9-8 15,0-8-15,0 0 16,9-9-16,8-8 15,8-1 1,18 1-16,8-17 16,17 0-16,17 0 15,17-9-15,25 1 16,9-1 0,17-8-16,9 0 15,-1 9-15,18-1 16,-9 0-1,17 9-15,17-8 16,0-1-16,0 1 16,17 8-16,0 8 15,-9-8-15,1 17 16,-9-1 0,8 10-16,-8-1 15,-25 0-15,-9 9 16,-9-1-16,-33 9 15,-1 1 1,-16-1-16,-18 0 16,-25 8-16,-8 1 15,-18 8-15,1 0 16,-18 0 0,1 0-16,-18 0 15,1 0-15,-1 0 16,1 0-1,-9 0-15,0 0 16,0 0-16,0 0 16,0 0-16,8-9 15,1 9-15</inkml:trace>
  <inkml:trace contextRef="#ctx0" brushRef="#br0" timeOffset="135783.777">24201 11239 0,'0'0'0,"0"0"16,0 0-16,0 0 15,0 0-15,-8 0 16,8 0-1,0 0-15,0 0 16,0 0-16,0 0 16,0 0-16,0 0 15,8 9 1,9-1-16,17 0 16,26 1-16,25-1 15,0 1-15,-9-9 16,9 0-1,-8 8-15,-1 1 16,-8-1-16,-8-8 16,-18 9-16,1-1 15,-18 0 1,1 1-16,-9-1 16,-9 1-16,1-1 15,-1 9-15,-8 0 16,-8 17-1,-1 25-15,-25 42 16,-8 9-16,-18 8 16,1-8-16,-9 0 15,8-9 1,9-25-16,0-17 16,17-8-16,0-9 15,17-17-15,0 1 16,0-18-1,9 1-15,-1-1 16,9 1-16,0-9 16,0 0-16,0 0 15,0 0 1,0 0-16,0 0 16,0 0-16,0 0 15,0 0 1,0 0-16,0 0 15,0 0-15,-8 0 16,8 0-16,0 0 16,0 0-1,0 0-15,0 0 16,0 0-16,0 0 31,0 0-31,0 0 0,0 0 16,0 0-16,0 0 15,0 0-15,0 0 16,0 0-16,0 0 16,0 0-1,0 0-15,0 0 16,0 0-16,0 0 16</inkml:trace>
  <inkml:trace contextRef="#ctx0" brushRef="#br0" timeOffset="137170.69">18480 3344 0,'0'0'15,"0"0"-15,-8 0 16,-1 17-16,-8 0 15,0 0-15,0 8 16,0-8 0,0 0-16,0 8 15,0-8-15,9 8 16,-1-8-16,9-8 16,0-1-1,0 0-15,9 1 16,-1-1-16,9-8 15,0 0 1,0-8-16,0-1 16,0 1-16,0-17 15,0-1-15,0 1 16,-8 8 0,-1 0-16,1 0 15,-1 0-15,-8 9 16,0 8-16,0 0 15,0 0-15,0 0 16,-8 0 0,-1 0-16,1 8 15,-1 1-15,1-1 16,-1 1 0,1-1-16,8 1 15,0-9-15,0 0 16,0 0-16,0 0 15,0 0 1,0 0-16,0 0 16,0 0-16,0 0 15,0 0-15,0 0 16,0 0 0,0 0-16,0 0 15</inkml:trace>
  <inkml:trace contextRef="#ctx0" brushRef="#br0" timeOffset="139698.232">18514 3378 0,'0'0'16,"0"0"-16,0 0 15,-8 0 1,-1 0-16,1 0 15,-1 8-15,1-8 16,8 0-16,-9-8 16,1-1-1,-1-8-15,1-16 16,-9-27-16,0-24 16,0-9-1,0-17-15,0-8 16,8 0-16,1 0 15,-1-1-15,1 18 16,-1 0-16,1 8 16,-1 8-1,1 9-15,-1 9 16,1-1-16,-1 9 16,1 9-16,-1 7 15,1 10 1,-1-1-16,1 0 15,8 17-15,0 0 16,0 0 0,0 1-16,0-1 15,0 0-15,0 8 16,0 1-16,0 8 16,0 0-1,0 0-15,0-9 16,0 9-16,0 0 15,0-8-15,0 0 16,0-1 0,-9 1-16,1-1 15,-1 1-15,1-1 16,-1 1-16,1-1 16,-1 1-1,-8 0-15,0-1 16,-8 1-16,-9-1 15,-9 1-15,-16-1 16,-9 1 0,-17-9-16,-26 9 15,-8-1-15,9 1 16,-1 8-16,-16 0 16,-1 0-1,-25 0-15,0 8 16,43 1-16,-43-9 15,-26 8-15,1 9 16,-18 0 0,9 0-16,0 8 15,0 0-15,-8-8 16,16 9-16,-16-10 16,8 10-1,0-9-15,-9-9 16,18 1-16,-9-9 15,0 0-15,-9 8 16,18-8 0,-9 0-16,8 0 15,1 0-15,-1-8 16,0-1-16,1 1 16,8-1-1,0 1-15,0-9 16,0 0-16,8 0 15,18 0-15,-9 0 16,8 0-16,-8 1 16,0-1-1,9 8-15,-9-8 16,-9 9-16,9-1 16,0 9-16,0-8 15,0 8 1,0 0-16,0 0 15,9 17-15,-1 0 16,18 0-16,-9 0 16,8 8-1,18 0-15,-1 1 16,1 7-16,-1-7 16,18-1-16,-1 0 15,9 1 1,-8-1-16,8-8 15,17 0-15,0-9 16,-9 9-16,-8-9 16,17 1-16,0-1 15,17 1 1,0-1-16,-8 1 16,-1-1-16,9 1 15,0-1 1,17 0-16,0 1 15,0-9-15,0 0 16,9 0-16,8 0 16,0 0-16,0 0 15,0 0 1,0 0-16,0 0 16,0 0-16,8 0 15,-8 8 1,9 1-16,-1-1 15,1 1-15,-1-1 16,1 9-16,-1 0 16,-8 17-16,0 8 15,0 9 1,-8 16-16,-1 9 16,1 9-16,-1 16 15,1 0-15,-1 1 16,1 16-1,8-8-15,0-18 16,-1-16-16,1 0 16,0 0-16,0-16 15,0-10 1,9-8-16,8-16 16,0-1-16,0-8 15,0-9-15,0 1 16,0-1-16,0-8 15,0 0 1,0 0-16,0 0 16,0 0-16,0 0 15,0 0-15,0 0 16,0 0 0,0 0-16,0 0 15,0 0-15,0 0 16,0 9-16</inkml:trace>
  <inkml:trace contextRef="#ctx0" brushRef="#br0" timeOffset="143070.258">16066 1351 0,'0'0'16,"0"0"-16,0 0 15,0-8 1,-8-1-16,-1 1 15,-8-1-15,-8 1 16,-18-1-16,-8 1 16,-8 8-16,-1 0 15,1 8 1,-9 9-16,-9 0 16,1 0-16,-1 0 15,1 0-15,-1 17 16,-8-1-1,9 1-15,8 0 16,8 17-16,1-1 16,-1 1-1,1 16-15,8 1 16,-9 8-16,9 8 16,9-8-16,8 0 15,0-8-15,0 16 16,0-8-1,17 0-15,0 0 16,0-8-16,8 0 16,1-1-16,8 1 15,0-1 1,8 1-16,1-1 16,8 1-16,0 8 15,0-9-15,0-7 16,0-1-1,8-9-15,9-7 16,0-1-16,0 0 16,0 0-16,9 0 15,-1 1-15,1-10 16,8 1 0,8 0-16,9-9 15,0 1-15,-8-1 16,8-17-1,0 1-15,8-1 16,1 1-16,-1-9 16,-8 0-16,0-9 15,9 1-15,-1-1 16,1 1 0,-1 0-16,-8-9 15,0-9-15,17 1 16,0 0-16,-17-9 15,-8 9 1,-18-1-16,1-8 16,8 9-16,25-17 15,9-9 1,-17 9-16,0-9 16,0 1-16,-8-9 15,8 8-15,-9 0 16,1 1-1,-9-1-15,-9 9 16,1-1-16,-1-7 16,-8 8-16,9-1 15,-9 1-15,0 0 16,0 0 0,8-9-16,-8 9 15,0-9-15,-8 0 16,-1 1-1,-8 8-15,-8 8 16,-1 0-16,1 0 16,-1 0-16,1 9 15,-1-9 1,-8 1-16,0-10 16,0 1-16,0 8 15,-8-8-15,-1 8 16,1 1-1,-1-1-15,1 8 16,-9-7-16,0 7 16,0 1-16,0-9 15,-9 9 1,1-17-16,-9 8 16,8-8-16,-8 0 15,0-1-15,0 10 16,9-1-1,-9 0-15,8 9 16,-8-1-16,-8 1 16,-1 0-16,-8-9 15,9 9 1,-1-1-16,1 1 16,-35 0-16,1-9 15,16 17-15,9 0 16,9 0-1,8 0-15,0 9 16,-9-1 0,-16 1-16,-9-1 0,0 9 15,8 0 1,1 0-16,-1 0 16,1 9-16,-1-1 15,-8 9 1,0 0-16,9 0 15,-1 0-15,9 0 16,0 8-16,0-8 16,0 8-16,0 1 15,0-1 1,9 0-16,8 1 16,0-1-16,-9 9 15,1 0-15,8 8 16,0 0-1,0 0-15,0 0 16,-9 9-16,9-9 16,9-8-16,-1 0 15,9 8 1,0-8-16,0 0 16,0 8-16,9-8 15,8 8-15,0-17 16</inkml:trace>
  <inkml:trace contextRef="#ctx0" brushRef="#br0" timeOffset="144267.283">17256 1621 0,'0'0'0,"0"0"16,0 0-16,0 0 15,0 0 1,0 0-16,0 0 15,0-8-15,0-1 16,0 1-16,9 0 16,8-18-1,0 1-15,17-9 16,17-8-16,25 0 16,1-9-16,8 9 15,17 0 1,8-9-16,1 0 15,-9 9-15,25 0 16,9 0-16,-8-1 16,16 1-1,1 0-15,-26 8 16,0 9-16,0-9 16,-8 26-16,-9-9 15,8-9 1,1 9-16,-18 9 15,-8 0-15,0-1 16,0 1-16,-8 8 16,-18 0-1,-16 0-15,-1 0 16,1 0-16,-18 0 16,1 0-1,-9 0-15,-9 0 16,1 0-16,-1 0 15,1 0-15,-9 0 16,8 0-16,-8 0 16,0 0-1,0 0-15,0 0 16</inkml:trace>
  <inkml:trace contextRef="#ctx0" brushRef="#br0" timeOffset="144981.09">19832 540 0,'0'0'0,"0"0"15,0 0-15,0 0 16,0 0-16,0 0 16,0 0-16,0 0 15,0 0 1,0 0-16,0 0 16,0 0-16,0 0 15,0 0 1,0 0-16,17 0 15,0 0-15,17 0 16,0 0-16,17 0 16,0 0-1,0 0-15,17 0 16,0 0-16,9 0 16,-9 0-16,-9 0 15,-16 0 1,-1 0-16,-8 0 15,-8 0-15,-1 0 16,-16 0-16,-1 0 16,1 0-1,-1 0-15,1 17 16,-1-17-16,-8 0 16,0 9-16,0 8 15,-8 0 1,-1 16-16,-25 26 15,-17 9-15,-17 16 16,-8-8-16,-9 9 16,0-1-1,-9 1-15,1 8 16,8-17-16,17 0 16,0 0-1,8-9-15,9-8 16,17-17-16,0 1 15,9-10-15,16-16 16</inkml:trace>
  <inkml:trace contextRef="#ctx0" brushRef="#br0" timeOffset="178093.547">2244 5919 0,'0'0'0,"0"0"15,0-8-15,17-1 16,0 1-1,0 0-15,0-1 16,9-8-16,8-8 16,17 0-16,0-18 15,8-7 1,9-9-16,17-9 16,9-16-16,16-1 15,-8-8-15,17 0 16,-8-8-1,-1 8-15,-16-8 16,-9 16-16,0 9 16,-17 17-16,0 0 15,-9 9 1,-8-1-16,-8 17 16,-1 0-16,-8 17 15,0 1-15,0 7 16,0 9-1,17 0-15,-17 0 16</inkml:trace>
  <inkml:trace contextRef="#ctx0" brushRef="#br0" timeOffset="179915.592">10787 13291 0,'0'0'0,"0"0"15,0-8 1,0-18-16,0-16 15,0-9-15,17-33 16,0-17-16,0-9 16,17-8-1,0-17-15,9-1 16,8 1-16,8-8 16,9 8-16,9-9 15,16-8 1,9 17-16,9 0 15,-1 17-15,9 16 16,0 9-16,9 1 16,16 7-1,18 1-15,8 16 16,8 26-16,10 8 16,7 9-16,1 8 15,8 0-15,0 17 16,0 0-1,0 0-15,0 9 16,0 7-16,-17 1 16,-26 0-1,-8 17-15,0 0 16,-34 0-16,0-1 16,-8 10-16,-18-1 15,-8-8-15,-8-9 16,-9 0-1,-9 0-15,-16 1 16,-9-9-16,-9-9 16,1 1-1,-18-1-15,1 0 16,-1-8-16,-8 0 16,0 0-16</inkml:trace>
  <inkml:trace contextRef="#ctx0" brushRef="#br0" timeOffset="180459.937">15148 10429 0,'0'0'15,"0"0"-15,0 0 16,0 0-1,0 0-15,0 0 16,0 0-16,0 0 16,0 0-16,0 0 15,0 0 1,9 0-16,8 16 16,25 1-16,26 0 15,17 0-15,0 8 16,0-8-1,-8 0-15,-1 0 16,1 0-16,-18 0 16,1 0-16,-18 0 15,-16 0 1,-1 8-16,-8 0 16,-8 9-16,-9 8 15,-17 26-15,-26 25 16,-33 16-1,-18 10-15,-25 16 16,0-17-16,9-8 16,8-1-16,17-16 15,8-8 1,18-26-16,8-17 16,17 0-16,8-16 15,1 7-15,-1 1 16,18-8-16</inkml:trace>
  <inkml:trace contextRef="#ctx0" brushRef="#br0" timeOffset="181859.389">16899 12472 0,'0'0'0,"-8"0"15,-1 17-15,-8 17 16,-8 16-16,-1 9 15,-25 17 1,0 17-16,17-8 16,0 8-16,0 8 15,-8 26 1,-1 8-16,1 8 16,-35 18-16,-25-9 15,0 8-15,-17 9 16,-25-8-1,-26 16-15,-9-8 16,-8 0-16,-8-9 16,8-16-16,-9-26 15,18-8 1,16-34-16,18-26 16,16-24-16,1-18 15,-1-8-15,1-8 16,8-18-16,-34-8 15,-9-16 1,-8-9-16,-8 0 16,8-9-16,0 0 15,25 1 1,0-9-16,1 8 16,16 1-16,-8-1 15,0-8-15,26 9 16,-1-9-16,-8 8 15,17 1 1,9-1-16,16 9 16,1 0-16,-1 0 15,18 8-15,8 0 16,0 9 0,8 8-16,9 9 15,9 8-15,8 0 16,0 9-16,0-1 15,8 9 1,9 0-16,0 0 16,0 0-16,0 0 15,-8 0-15,8 17 16,-9 9 0,1 16-16,-1 25 15,9 1-15,0 0 16,0 8-16,0-9 15,0 9 1,0 0-16,0-8 16,0-9-16,0 0 15,-8-17-15,-1 0 16,1-8-16,8-9 16,-9-8-1,9-8-15,0-1 16,0-8-16,0 0 15,-8-8-15,-1-35 16,9-41 0,0-34-16,9 8 15,8 9-15,0 8 16,0 8-16,0 9 16,-9 17-1,1 17-15,-1 8 16,1 17-16,-1 1 15,1 7-15,-1 9 16,-8 0 0,0 0-16,9 9 15,8 7-15,0 18 16,0 8-16,8 18 16,1-1-1,8 0-15,0 8 16,0 1-16,8-1 15,9 1-15,0-17 16,-25-26 0</inkml:trace>
  <inkml:trace contextRef="#ctx0" brushRef="#br0" timeOffset="182430.675">11348 13131 0,'0'0'0,"-8"-17"16,-1-17-16,1-8 15,-1-17-15,1-9 16,8-16-16,8-43 15,18-17 1,25 9-16,17 0 16,0 0-16,8 0 15,26 0-15,17 8 16,0 9 0,17 8-16,17 9 15,17 0-15,9 8 16,17 17-16,8 17 15,8 8-15,1 9 16,8 25 0,0 8-16,-17 9 15,0 9-15,-9 8 16,-8 17-16,-17-1 16,-8 9-1,-26 1-15,0 7 16,0 1-16,-17 8 15,-17 0 1,0 0-16,0-8 16,-17-9-16,-9 0 15,-8 1-15,-8-18 16,-9 0-16,0-8 16,-26-8-1</inkml:trace>
  <inkml:trace contextRef="#ctx0" brushRef="#br0" timeOffset="182859.514">15811 11349 0,'0'0'0,"0"0"16,0 0-16,0 0 15,0 0-15,0 0 16,0-9 0,0 1-16,0 0 15,0-1-15,9 1 16,-1-1-16,9 1 16,0-1-1,9 9-15,-1 0 16,-8 0-16,9 9 15,-9-1-15,-9 9 16,1 0 0,-1 17-16,1 8 15,-18 9-15,-16 16 16,-1 18-16,-8-9 16,-8 0-1,8 0-15,0-17 16,0-9-16,0 10 15,17-1-15,8-34 16</inkml:trace>
  <inkml:trace contextRef="#ctx0" brushRef="#br0" timeOffset="183562.411">16789 12126 0,'0'0'16,"0"0"-16,0 0 15,0 0-15,0 17 16,0 8-16,0 26 16,8 42-1,1 33-15,-1 9 16,1 9-16,-1-1 15,1 1-15,-1 0 16,-16-9 0,-9 0-16,-9 8 15,-25 1-15,-8-9 16,-1 0 0,-8-8-16,9-1 15,-43 18-15,-34-1 16,0 1-16,-34 8 15,-9 0-15,-8-17 16,0-8 0,0-9-16,9-17 15,-9-16-15,-9-1 16,-16-16 0,-9-1-16,0-16 15,-9-9-15,9-25 16,-17-8-16,9-18 15,-9-8-15,25 0 16,0-16 0,-8-10-16,26 1 15,16-9-15,-8-8 16,9 0-16,25-17 16,8 0-1,18 0-15,16 0 16,18 9-16,8-9 15,8 0-15,26 25 16,17 0 0,0 18-16,9-1 15,8 17-15,0 0 16,8 9-16,9-1 16,0 1-1,0 8-15,0 0 16</inkml:trace>
  <inkml:trace contextRef="#ctx0" brushRef="#br0" timeOffset="183994.192">10694 14625 0,'0'0'0,"0"0"16,0 0-1,0 0-15,0 0 16,0 0-16,-9 17 15,1 8-15,-1 9 16,1 25 0,-9 17-16,0 9 15,0-9-15,0-17 16,0 0-16,0-17 16,0-16-1,8-1-15,1-17 16,8 1-16,0-1 15,0-8-15,0 0 16,0 0 0,8-17-16,26-50 15,34-43-15,9 9 16,-9 8-16,0 0 16,8 8-1,1 9-15,-9 17 16,0 9-16,0 16 15,0 9-15,-17 8 16,-26 17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53BF-12A5-49DD-9721-3493E338A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3A66B-9E8A-4C8A-802E-DC7FCD5B7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5DE7A-43C5-435F-80DF-F5269BC3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8E0C-ECF1-4589-8DF8-A4383E6DB56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285-BC26-4BD1-BC12-8AE601C3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43D9E-102E-4189-8B51-2AA53BE9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AADC-B414-47EB-9128-82D018A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6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D41D-C5F3-49A4-A837-B1C04FBA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70C0C-1AA1-4A7F-ACFA-1E1518FB5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6DFDD-97FD-45C5-A801-3CBB1A62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8E0C-ECF1-4589-8DF8-A4383E6DB56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D55C-5091-4B94-9CEF-FA8026AB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D314-4C28-4615-9193-28E6D852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AADC-B414-47EB-9128-82D018A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7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CA3AB-B513-48FF-BD69-671DB6AD5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86241-2B8B-461D-BA6D-6B3D9581B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12776-95F3-4C6E-BAF9-6FD836F1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8E0C-ECF1-4589-8DF8-A4383E6DB56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C857F-DF4D-46FF-A278-CD9DA86A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D3799-2898-466F-AD49-9B7D5E30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AADC-B414-47EB-9128-82D018A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3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20A6-35E6-439F-92CE-CE1B867E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0BDBA-01D3-4A9E-B735-F0BA5E4A1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FD18D-FE75-4F23-8848-F5D3E432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8E0C-ECF1-4589-8DF8-A4383E6DB56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10E42-AB5F-4E74-91FC-3AA016F1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CE3ED-B808-44AB-BA24-6B105CEA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AADC-B414-47EB-9128-82D018A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55A3-63B3-46B6-977D-65E3F03B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C6A14-D752-4855-B5A1-A5C8A612E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E9443-E9FF-4FA3-86C9-CC5152BD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8E0C-ECF1-4589-8DF8-A4383E6DB56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8CB02-666A-48EA-AA7F-D2517A65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FB83D-2D5D-4E1A-89CB-F187710B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AADC-B414-47EB-9128-82D018A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4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DEED-5747-4616-866F-6B7ADABC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C7E4D-ABBB-4417-A3EF-2944AC6D2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85C6D-AE05-44EB-B1EB-36D58E862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DBB99-BF90-4256-AD61-A0165CA7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8E0C-ECF1-4589-8DF8-A4383E6DB56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F00A6-D677-4DAF-BDDD-BB1B3CB9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519D9-390C-4FFA-8A32-E401D9D8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AADC-B414-47EB-9128-82D018A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1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F3BC-AACD-4FEF-800F-27F32857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E087A-B04B-4C37-814A-4D36B65F8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7ACC7-8732-4D02-AF4C-441D4CC63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C5564-C6ED-4881-B794-2C2513F69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227AD-6E0B-4050-9ACA-636A6EF8E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BC49A-950A-4013-8FD7-5D6FD4A8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8E0C-ECF1-4589-8DF8-A4383E6DB56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13A79-3B35-4545-BEBC-1046BF48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4E0C2-966F-439B-A4AE-56C63C4D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AADC-B414-47EB-9128-82D018A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C37B-4129-4DB6-8479-FD862B80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EDEC2-FC6F-4EB6-B0B3-CB443453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8E0C-ECF1-4589-8DF8-A4383E6DB56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09F9E-83E4-44F3-A7C5-7ADDA9DB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B087C-BB77-4527-8C3A-B7A78D5C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AADC-B414-47EB-9128-82D018A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AFBE6-3D86-4EB8-A513-38951329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8E0C-ECF1-4589-8DF8-A4383E6DB56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F48CA-B050-4867-ADC3-3C517EC5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2B94A-3A48-4081-BF1D-9188A573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AADC-B414-47EB-9128-82D018A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ED2C-AC05-4E98-B8F8-F56931F6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AA16-80EE-4319-B088-77C99602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0634A-1304-445D-8257-78DE283D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5EA68-90EC-4E8D-B4E5-BEDF5DB9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8E0C-ECF1-4589-8DF8-A4383E6DB56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66391-D04E-497D-B7CA-46787D0F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2EBD1-C44F-4C72-8789-05E5BD50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AADC-B414-47EB-9128-82D018A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9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383D-6105-4CB1-91EB-3D138A91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D11EA-AE00-48BD-BECE-B186DBB92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53E92-A38D-4760-ACA1-C63E585DD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D7E76-523C-4AB2-91B2-B24DD54B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8E0C-ECF1-4589-8DF8-A4383E6DB56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91B11-0E8A-4ABB-AD54-49AD05D1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1CE03-4129-4579-A0B4-D6384230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AADC-B414-47EB-9128-82D018A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5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59E61-C3E6-423B-A4FD-096C50BC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3CEA0-9C31-414B-8AB9-96CDD705C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82262-528F-4A2B-8853-BE25625A5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08E0C-ECF1-4589-8DF8-A4383E6DB56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3D098-734B-415B-B52D-3C1B28101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3E6FE-9F64-4ACD-A645-3C3C275D0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3AADC-B414-47EB-9128-82D018A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4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0E7CF1-917F-446C-8553-D313BCC820FF}"/>
                  </a:ext>
                </a:extLst>
              </p14:cNvPr>
              <p14:cNvContentPartPr/>
              <p14:nvPr/>
            </p14:nvContentPartPr>
            <p14:xfrm>
              <a:off x="2188080" y="182520"/>
              <a:ext cx="8667000" cy="512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0E7CF1-917F-446C-8553-D313BCC820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8720" y="173160"/>
                <a:ext cx="8685720" cy="514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214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F44838-4598-4E4E-8B8F-4701DD80AD6A}"/>
                  </a:ext>
                </a:extLst>
              </p14:cNvPr>
              <p14:cNvContentPartPr/>
              <p14:nvPr/>
            </p14:nvContentPartPr>
            <p14:xfrm>
              <a:off x="1982880" y="142920"/>
              <a:ext cx="10126800" cy="631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F44838-4598-4E4E-8B8F-4701DD80AD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3520" y="133560"/>
                <a:ext cx="10145520" cy="63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79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5853E9-260B-4E3C-A9E9-EFDDC22FFBD6}"/>
                  </a:ext>
                </a:extLst>
              </p14:cNvPr>
              <p14:cNvContentPartPr/>
              <p14:nvPr/>
            </p14:nvContentPartPr>
            <p14:xfrm>
              <a:off x="1315800" y="188640"/>
              <a:ext cx="10570680" cy="5426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5853E9-260B-4E3C-A9E9-EFDDC22FFB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6440" y="179280"/>
                <a:ext cx="10589400" cy="54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638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6B24BA-082A-4202-B02D-8404C5719392}"/>
                  </a:ext>
                </a:extLst>
              </p14:cNvPr>
              <p14:cNvContentPartPr/>
              <p14:nvPr/>
            </p14:nvContentPartPr>
            <p14:xfrm>
              <a:off x="535680" y="267480"/>
              <a:ext cx="10616040" cy="4025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6B24BA-082A-4202-B02D-8404C57193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320" y="258120"/>
                <a:ext cx="10634760" cy="40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43F609-9FD7-414E-80B5-F6A93F947DE9}"/>
                  </a:ext>
                </a:extLst>
              </p14:cNvPr>
              <p14:cNvContentPartPr/>
              <p14:nvPr/>
            </p14:nvContentPartPr>
            <p14:xfrm>
              <a:off x="7864920" y="1836000"/>
              <a:ext cx="3161520" cy="483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43F609-9FD7-414E-80B5-F6A93F947D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55560" y="1826640"/>
                <a:ext cx="3180240" cy="5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198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80C8D2-395F-47D1-A2EB-ACB3AD383EEA}"/>
                  </a:ext>
                </a:extLst>
              </p14:cNvPr>
              <p14:cNvContentPartPr/>
              <p14:nvPr/>
            </p14:nvContentPartPr>
            <p14:xfrm>
              <a:off x="807840" y="194400"/>
              <a:ext cx="9548280" cy="5882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80C8D2-395F-47D1-A2EB-ACB3AD383E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480" y="185040"/>
                <a:ext cx="9567000" cy="590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319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S P</dc:creator>
  <cp:lastModifiedBy>Aditya S P</cp:lastModifiedBy>
  <cp:revision>4</cp:revision>
  <dcterms:created xsi:type="dcterms:W3CDTF">2019-10-11T18:09:46Z</dcterms:created>
  <dcterms:modified xsi:type="dcterms:W3CDTF">2019-10-11T19:29:16Z</dcterms:modified>
</cp:coreProperties>
</file>