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>
        <p:scale>
          <a:sx n="114" d="100"/>
          <a:sy n="114" d="100"/>
        </p:scale>
        <p:origin x="11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CAD2-19AA-45A7-89C4-DC385C36D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B6414-AA3E-4FE3-B297-68CA1E6A0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409DE-EB43-45B8-A401-FFF2EC4B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53FD6-24C8-435D-A6A6-D73587B4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CAD31-7DDD-42E2-AF59-C446363E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5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9961-919E-452C-AF81-121676AA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60835-B131-47B2-AC1A-E08F2B612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399EE-90E5-40FF-8BC1-40E1E1BF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EF3C9-CF76-4EB1-8B2E-0BB3DF60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A90BF-2162-41F2-93FF-36063DC1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6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DC60E2-4A2D-43B7-8BD6-C9D4D3303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DE60E-FCC2-4E49-A44B-BA626ABA3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89E37-E9CA-4CB0-A6FF-872CE87E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92E5D-767B-49CE-B134-6A0A31A8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8B8F5-470C-4C67-B7F9-B92E4222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1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5322-B95F-44AC-A7FC-E73B8770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99DBE-4F30-4C18-B535-6584398DA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541A7-0970-47B5-A03C-E5F9DD20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ED75F-4994-48E1-9A9A-68BECBFE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03FEA-E379-4825-813F-A2480792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9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003F-96E2-4369-B923-59F31E43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235FF-94F5-4F2F-8B66-6C1E9FA28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26F39-EBBC-4C2F-9AA1-3ED09EA7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1894E-D9B1-439C-ADD0-F0B4A621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416E1-A320-4B78-985A-010B5459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3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841C-5711-4668-B4EC-1AB1B558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45011-F2AB-4FE8-B1A0-48A16DDAA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460B8-FF29-430C-93E3-E4A14BF69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AE078-4583-4090-8076-3CA7A0FBC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9CF0F-829F-469C-999A-4A902146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B1B02-4943-4FA1-B80A-7F4BE228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5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A432-9066-402A-B79C-F168B6BF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446A4-9407-4486-9A11-D44F70377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43257-1648-41B7-A60E-68AD3DF53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C0DDF2-8C06-4986-9AD6-912B9203D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003AC-9249-4184-B21C-B8947053E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D0A6E-C334-4662-AAD4-1D408B88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BA1F86-6707-46F4-96E8-0751C36E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110647-26E0-46C0-9F67-5254D827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5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06A2-EDD6-4521-9D95-7BA0372E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6E0D59-0B0F-4EC2-B802-71F56033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F7488-C243-4535-A959-4F2656BF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C6CB6-516D-4250-9278-88D2602D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5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8FB91-2134-4E79-9ACD-E8549044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B3BDE-41F5-42F9-8D38-1C6B86AB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01E4C-10A9-4FA8-BD5D-CC63EDC4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6BC1-5779-42AA-9F2A-0A0CED5C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BD879-2687-440F-9B71-0E4A41C6E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3EDD6-8920-4656-8F60-A8E7983C1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1F0E6-0306-4F56-A1A0-2DB96C44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1D43B-6423-43F9-8ECD-D888F721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5F9C1-84CA-4182-810B-63AE29DD7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C585-8FB4-4837-AABF-CBE6A156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D2A99-95EF-43E4-9C17-FD07C6ACC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20952-782C-49D8-A5D3-1C2EBB68B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7EEEC-2F6B-4FE6-9B7E-635BF637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BE8-BB34-49B3-A6B5-FAE5B97B4A5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7A883-A04B-4FB2-B11E-E81BD088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B2CFA-539A-4CFA-9847-A2B48DA4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2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9E37A-9E8E-4EC6-A695-BD6DBB43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B68FF-17EB-484C-9D48-B5C10D19F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05F80-CDE9-4917-B084-AC78E83C1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3BBE8-BB34-49B3-A6B5-FAE5B97B4A5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F693A-BF7F-4420-B3B3-24C7C4307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BAB42-19C0-4290-BD3D-78D403B22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8B075-243A-4BA4-A959-C0C970C5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4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694932-E391-4074-8242-96B3BDE05EBA}"/>
              </a:ext>
            </a:extLst>
          </p:cNvPr>
          <p:cNvSpPr/>
          <p:nvPr/>
        </p:nvSpPr>
        <p:spPr>
          <a:xfrm>
            <a:off x="2397967" y="5831633"/>
            <a:ext cx="8882743" cy="61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Windows/</a:t>
            </a:r>
            <a:r>
              <a:rPr lang="en-US" dirty="0" err="1"/>
              <a:t>macos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10656B-5537-47EC-9445-FD38A10AF63B}"/>
              </a:ext>
            </a:extLst>
          </p:cNvPr>
          <p:cNvSpPr/>
          <p:nvPr/>
        </p:nvSpPr>
        <p:spPr>
          <a:xfrm>
            <a:off x="6755363" y="5150498"/>
            <a:ext cx="4432041" cy="550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box(VMM)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FCC8F-B4B0-43EF-A1BA-CCA3C29B42E2}"/>
              </a:ext>
            </a:extLst>
          </p:cNvPr>
          <p:cNvSpPr/>
          <p:nvPr/>
        </p:nvSpPr>
        <p:spPr>
          <a:xfrm>
            <a:off x="2304661" y="3041780"/>
            <a:ext cx="3974841" cy="2584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BF65D-8722-4967-B344-87385CAB3F19}"/>
              </a:ext>
            </a:extLst>
          </p:cNvPr>
          <p:cNvSpPr txBox="1"/>
          <p:nvPr/>
        </p:nvSpPr>
        <p:spPr>
          <a:xfrm>
            <a:off x="2491273" y="3377682"/>
            <a:ext cx="3604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Minikube</a:t>
            </a:r>
            <a:r>
              <a:rPr lang="en-US" dirty="0"/>
              <a:t> start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Downloads an iso file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Talks to VB and bring up a </a:t>
            </a:r>
            <a:r>
              <a:rPr lang="en-US" dirty="0" err="1"/>
              <a:t>vm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D4BB0E-54FC-43CD-870F-ED343EE9ECF5}"/>
              </a:ext>
            </a:extLst>
          </p:cNvPr>
          <p:cNvSpPr/>
          <p:nvPr/>
        </p:nvSpPr>
        <p:spPr>
          <a:xfrm>
            <a:off x="6755363" y="1884784"/>
            <a:ext cx="4432041" cy="3135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A3806-AA44-43B2-A0F9-B82A3830C695}"/>
              </a:ext>
            </a:extLst>
          </p:cNvPr>
          <p:cNvSpPr txBox="1"/>
          <p:nvPr/>
        </p:nvSpPr>
        <p:spPr>
          <a:xfrm>
            <a:off x="6839339" y="2108718"/>
            <a:ext cx="302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 </a:t>
            </a:r>
            <a:r>
              <a:rPr lang="en-US" dirty="0" err="1"/>
              <a:t>Minikube</a:t>
            </a:r>
            <a:r>
              <a:rPr lang="en-US" dirty="0"/>
              <a:t>: 192.168.99.100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55B8ADA-CE95-4A08-BEE0-CE492C90EADF}"/>
              </a:ext>
            </a:extLst>
          </p:cNvPr>
          <p:cNvSpPr/>
          <p:nvPr/>
        </p:nvSpPr>
        <p:spPr>
          <a:xfrm>
            <a:off x="7147249" y="3918857"/>
            <a:ext cx="167951" cy="951723"/>
          </a:xfrm>
          <a:custGeom>
            <a:avLst/>
            <a:gdLst>
              <a:gd name="connsiteX0" fmla="*/ 167951 w 167951"/>
              <a:gd name="connsiteY0" fmla="*/ 0 h 951723"/>
              <a:gd name="connsiteX1" fmla="*/ 130629 w 167951"/>
              <a:gd name="connsiteY1" fmla="*/ 46653 h 951723"/>
              <a:gd name="connsiteX2" fmla="*/ 111967 w 167951"/>
              <a:gd name="connsiteY2" fmla="*/ 74645 h 951723"/>
              <a:gd name="connsiteX3" fmla="*/ 55984 w 167951"/>
              <a:gd name="connsiteY3" fmla="*/ 130629 h 951723"/>
              <a:gd name="connsiteX4" fmla="*/ 27992 w 167951"/>
              <a:gd name="connsiteY4" fmla="*/ 177282 h 951723"/>
              <a:gd name="connsiteX5" fmla="*/ 0 w 167951"/>
              <a:gd name="connsiteY5" fmla="*/ 233265 h 951723"/>
              <a:gd name="connsiteX6" fmla="*/ 9331 w 167951"/>
              <a:gd name="connsiteY6" fmla="*/ 363894 h 951723"/>
              <a:gd name="connsiteX7" fmla="*/ 65314 w 167951"/>
              <a:gd name="connsiteY7" fmla="*/ 466531 h 951723"/>
              <a:gd name="connsiteX8" fmla="*/ 111967 w 167951"/>
              <a:gd name="connsiteY8" fmla="*/ 541176 h 951723"/>
              <a:gd name="connsiteX9" fmla="*/ 130629 w 167951"/>
              <a:gd name="connsiteY9" fmla="*/ 559837 h 951723"/>
              <a:gd name="connsiteX10" fmla="*/ 139959 w 167951"/>
              <a:gd name="connsiteY10" fmla="*/ 587829 h 951723"/>
              <a:gd name="connsiteX11" fmla="*/ 158620 w 167951"/>
              <a:gd name="connsiteY11" fmla="*/ 615821 h 951723"/>
              <a:gd name="connsiteX12" fmla="*/ 149290 w 167951"/>
              <a:gd name="connsiteY12" fmla="*/ 690465 h 951723"/>
              <a:gd name="connsiteX13" fmla="*/ 130629 w 167951"/>
              <a:gd name="connsiteY13" fmla="*/ 746449 h 951723"/>
              <a:gd name="connsiteX14" fmla="*/ 102637 w 167951"/>
              <a:gd name="connsiteY14" fmla="*/ 811763 h 951723"/>
              <a:gd name="connsiteX15" fmla="*/ 111967 w 167951"/>
              <a:gd name="connsiteY15" fmla="*/ 951723 h 95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7951" h="951723">
                <a:moveTo>
                  <a:pt x="167951" y="0"/>
                </a:moveTo>
                <a:cubicBezTo>
                  <a:pt x="155510" y="15551"/>
                  <a:pt x="142578" y="30721"/>
                  <a:pt x="130629" y="46653"/>
                </a:cubicBezTo>
                <a:cubicBezTo>
                  <a:pt x="123900" y="55624"/>
                  <a:pt x="119417" y="66263"/>
                  <a:pt x="111967" y="74645"/>
                </a:cubicBezTo>
                <a:cubicBezTo>
                  <a:pt x="94434" y="94370"/>
                  <a:pt x="69562" y="107999"/>
                  <a:pt x="55984" y="130629"/>
                </a:cubicBezTo>
                <a:cubicBezTo>
                  <a:pt x="46653" y="146180"/>
                  <a:pt x="36103" y="161061"/>
                  <a:pt x="27992" y="177282"/>
                </a:cubicBezTo>
                <a:cubicBezTo>
                  <a:pt x="-10638" y="254540"/>
                  <a:pt x="53478" y="153049"/>
                  <a:pt x="0" y="233265"/>
                </a:cubicBezTo>
                <a:cubicBezTo>
                  <a:pt x="3110" y="276808"/>
                  <a:pt x="2855" y="320723"/>
                  <a:pt x="9331" y="363894"/>
                </a:cubicBezTo>
                <a:cubicBezTo>
                  <a:pt x="17896" y="420997"/>
                  <a:pt x="32300" y="422512"/>
                  <a:pt x="65314" y="466531"/>
                </a:cubicBezTo>
                <a:cubicBezTo>
                  <a:pt x="105751" y="520448"/>
                  <a:pt x="59258" y="467385"/>
                  <a:pt x="111967" y="541176"/>
                </a:cubicBezTo>
                <a:cubicBezTo>
                  <a:pt x="117080" y="548334"/>
                  <a:pt x="124408" y="553617"/>
                  <a:pt x="130629" y="559837"/>
                </a:cubicBezTo>
                <a:cubicBezTo>
                  <a:pt x="133739" y="569168"/>
                  <a:pt x="135561" y="579032"/>
                  <a:pt x="139959" y="587829"/>
                </a:cubicBezTo>
                <a:cubicBezTo>
                  <a:pt x="144974" y="597859"/>
                  <a:pt x="157605" y="604653"/>
                  <a:pt x="158620" y="615821"/>
                </a:cubicBezTo>
                <a:cubicBezTo>
                  <a:pt x="160890" y="640793"/>
                  <a:pt x="154544" y="665947"/>
                  <a:pt x="149290" y="690465"/>
                </a:cubicBezTo>
                <a:cubicBezTo>
                  <a:pt x="145169" y="709699"/>
                  <a:pt x="136849" y="727788"/>
                  <a:pt x="130629" y="746449"/>
                </a:cubicBezTo>
                <a:cubicBezTo>
                  <a:pt x="116901" y="787633"/>
                  <a:pt x="125694" y="765648"/>
                  <a:pt x="102637" y="811763"/>
                </a:cubicBezTo>
                <a:lnTo>
                  <a:pt x="111967" y="95172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7797CE-4E45-4297-825D-C49F6935069E}"/>
              </a:ext>
            </a:extLst>
          </p:cNvPr>
          <p:cNvSpPr txBox="1"/>
          <p:nvPr/>
        </p:nvSpPr>
        <p:spPr>
          <a:xfrm>
            <a:off x="7156133" y="4124139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91CDB3C-FAF5-4709-9EB0-C277BC0330C3}"/>
              </a:ext>
            </a:extLst>
          </p:cNvPr>
          <p:cNvSpPr/>
          <p:nvPr/>
        </p:nvSpPr>
        <p:spPr>
          <a:xfrm>
            <a:off x="9700727" y="4017610"/>
            <a:ext cx="167951" cy="951723"/>
          </a:xfrm>
          <a:custGeom>
            <a:avLst/>
            <a:gdLst>
              <a:gd name="connsiteX0" fmla="*/ 167951 w 167951"/>
              <a:gd name="connsiteY0" fmla="*/ 0 h 951723"/>
              <a:gd name="connsiteX1" fmla="*/ 130629 w 167951"/>
              <a:gd name="connsiteY1" fmla="*/ 46653 h 951723"/>
              <a:gd name="connsiteX2" fmla="*/ 111967 w 167951"/>
              <a:gd name="connsiteY2" fmla="*/ 74645 h 951723"/>
              <a:gd name="connsiteX3" fmla="*/ 55984 w 167951"/>
              <a:gd name="connsiteY3" fmla="*/ 130629 h 951723"/>
              <a:gd name="connsiteX4" fmla="*/ 27992 w 167951"/>
              <a:gd name="connsiteY4" fmla="*/ 177282 h 951723"/>
              <a:gd name="connsiteX5" fmla="*/ 0 w 167951"/>
              <a:gd name="connsiteY5" fmla="*/ 233265 h 951723"/>
              <a:gd name="connsiteX6" fmla="*/ 9331 w 167951"/>
              <a:gd name="connsiteY6" fmla="*/ 363894 h 951723"/>
              <a:gd name="connsiteX7" fmla="*/ 65314 w 167951"/>
              <a:gd name="connsiteY7" fmla="*/ 466531 h 951723"/>
              <a:gd name="connsiteX8" fmla="*/ 111967 w 167951"/>
              <a:gd name="connsiteY8" fmla="*/ 541176 h 951723"/>
              <a:gd name="connsiteX9" fmla="*/ 130629 w 167951"/>
              <a:gd name="connsiteY9" fmla="*/ 559837 h 951723"/>
              <a:gd name="connsiteX10" fmla="*/ 139959 w 167951"/>
              <a:gd name="connsiteY10" fmla="*/ 587829 h 951723"/>
              <a:gd name="connsiteX11" fmla="*/ 158620 w 167951"/>
              <a:gd name="connsiteY11" fmla="*/ 615821 h 951723"/>
              <a:gd name="connsiteX12" fmla="*/ 149290 w 167951"/>
              <a:gd name="connsiteY12" fmla="*/ 690465 h 951723"/>
              <a:gd name="connsiteX13" fmla="*/ 130629 w 167951"/>
              <a:gd name="connsiteY13" fmla="*/ 746449 h 951723"/>
              <a:gd name="connsiteX14" fmla="*/ 102637 w 167951"/>
              <a:gd name="connsiteY14" fmla="*/ 811763 h 951723"/>
              <a:gd name="connsiteX15" fmla="*/ 111967 w 167951"/>
              <a:gd name="connsiteY15" fmla="*/ 951723 h 95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7951" h="951723">
                <a:moveTo>
                  <a:pt x="167951" y="0"/>
                </a:moveTo>
                <a:cubicBezTo>
                  <a:pt x="155510" y="15551"/>
                  <a:pt x="142578" y="30721"/>
                  <a:pt x="130629" y="46653"/>
                </a:cubicBezTo>
                <a:cubicBezTo>
                  <a:pt x="123900" y="55624"/>
                  <a:pt x="119417" y="66263"/>
                  <a:pt x="111967" y="74645"/>
                </a:cubicBezTo>
                <a:cubicBezTo>
                  <a:pt x="94434" y="94370"/>
                  <a:pt x="69562" y="107999"/>
                  <a:pt x="55984" y="130629"/>
                </a:cubicBezTo>
                <a:cubicBezTo>
                  <a:pt x="46653" y="146180"/>
                  <a:pt x="36103" y="161061"/>
                  <a:pt x="27992" y="177282"/>
                </a:cubicBezTo>
                <a:cubicBezTo>
                  <a:pt x="-10638" y="254540"/>
                  <a:pt x="53478" y="153049"/>
                  <a:pt x="0" y="233265"/>
                </a:cubicBezTo>
                <a:cubicBezTo>
                  <a:pt x="3110" y="276808"/>
                  <a:pt x="2855" y="320723"/>
                  <a:pt x="9331" y="363894"/>
                </a:cubicBezTo>
                <a:cubicBezTo>
                  <a:pt x="17896" y="420997"/>
                  <a:pt x="32300" y="422512"/>
                  <a:pt x="65314" y="466531"/>
                </a:cubicBezTo>
                <a:cubicBezTo>
                  <a:pt x="105751" y="520448"/>
                  <a:pt x="59258" y="467385"/>
                  <a:pt x="111967" y="541176"/>
                </a:cubicBezTo>
                <a:cubicBezTo>
                  <a:pt x="117080" y="548334"/>
                  <a:pt x="124408" y="553617"/>
                  <a:pt x="130629" y="559837"/>
                </a:cubicBezTo>
                <a:cubicBezTo>
                  <a:pt x="133739" y="569168"/>
                  <a:pt x="135561" y="579032"/>
                  <a:pt x="139959" y="587829"/>
                </a:cubicBezTo>
                <a:cubicBezTo>
                  <a:pt x="144974" y="597859"/>
                  <a:pt x="157605" y="604653"/>
                  <a:pt x="158620" y="615821"/>
                </a:cubicBezTo>
                <a:cubicBezTo>
                  <a:pt x="160890" y="640793"/>
                  <a:pt x="154544" y="665947"/>
                  <a:pt x="149290" y="690465"/>
                </a:cubicBezTo>
                <a:cubicBezTo>
                  <a:pt x="145169" y="709699"/>
                  <a:pt x="136849" y="727788"/>
                  <a:pt x="130629" y="746449"/>
                </a:cubicBezTo>
                <a:cubicBezTo>
                  <a:pt x="116901" y="787633"/>
                  <a:pt x="125694" y="765648"/>
                  <a:pt x="102637" y="811763"/>
                </a:cubicBezTo>
                <a:lnTo>
                  <a:pt x="111967" y="95172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51ED82-B6EC-4638-BA79-FE82D5A57E76}"/>
              </a:ext>
            </a:extLst>
          </p:cNvPr>
          <p:cNvSpPr txBox="1"/>
          <p:nvPr/>
        </p:nvSpPr>
        <p:spPr>
          <a:xfrm>
            <a:off x="9747381" y="417623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</a:t>
            </a:r>
          </a:p>
        </p:txBody>
      </p:sp>
    </p:spTree>
    <p:extLst>
      <p:ext uri="{BB962C8B-B14F-4D97-AF65-F5344CB8AC3E}">
        <p14:creationId xmlns:p14="http://schemas.microsoft.com/office/powerpoint/2010/main" val="214510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813AC6-9845-4D46-A603-3454E8A77472}"/>
              </a:ext>
            </a:extLst>
          </p:cNvPr>
          <p:cNvSpPr/>
          <p:nvPr/>
        </p:nvSpPr>
        <p:spPr>
          <a:xfrm>
            <a:off x="325367" y="5939405"/>
            <a:ext cx="5528345" cy="436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(6C, 6G) (-2C, -2G)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C3E2EA-F3FB-486E-BC5A-FB3C41C59103}"/>
              </a:ext>
            </a:extLst>
          </p:cNvPr>
          <p:cNvSpPr/>
          <p:nvPr/>
        </p:nvSpPr>
        <p:spPr>
          <a:xfrm>
            <a:off x="325367" y="5503177"/>
            <a:ext cx="5511567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VMM(virtual Machine manager)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794BBE-DBCF-4DC0-A93F-F89BF6E762BF}"/>
              </a:ext>
            </a:extLst>
          </p:cNvPr>
          <p:cNvSpPr/>
          <p:nvPr/>
        </p:nvSpPr>
        <p:spPr>
          <a:xfrm>
            <a:off x="451202" y="3036813"/>
            <a:ext cx="2273416" cy="233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OS: Ubuntu</a:t>
            </a:r>
          </a:p>
          <a:p>
            <a:pPr algn="ctr"/>
            <a:r>
              <a:rPr lang="en-US" dirty="0"/>
              <a:t>(-1C,-1G)</a:t>
            </a:r>
          </a:p>
          <a:p>
            <a:pPr algn="ctr"/>
            <a:r>
              <a:rPr lang="en-US" dirty="0"/>
              <a:t>Tomcat</a:t>
            </a:r>
          </a:p>
          <a:p>
            <a:pPr algn="ctr"/>
            <a:r>
              <a:rPr lang="en-US" dirty="0"/>
              <a:t>War</a:t>
            </a:r>
          </a:p>
          <a:p>
            <a:pPr algn="ctr"/>
            <a:r>
              <a:rPr lang="en-US" dirty="0"/>
              <a:t>(-1C,-1G)</a:t>
            </a:r>
          </a:p>
          <a:p>
            <a:pPr algn="ctr"/>
            <a:r>
              <a:rPr lang="en-US" dirty="0"/>
              <a:t>(0.5C, 0.5G)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6295A-CB24-474C-9BBD-88AAF8C45772}"/>
              </a:ext>
            </a:extLst>
          </p:cNvPr>
          <p:cNvSpPr/>
          <p:nvPr/>
        </p:nvSpPr>
        <p:spPr>
          <a:xfrm>
            <a:off x="3363580" y="3036813"/>
            <a:ext cx="2273416" cy="233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OS: Fedora</a:t>
            </a:r>
          </a:p>
          <a:p>
            <a:pPr algn="ctr"/>
            <a:r>
              <a:rPr lang="en-US" dirty="0"/>
              <a:t>(-1C,-1G)</a:t>
            </a:r>
          </a:p>
          <a:p>
            <a:pPr algn="ctr"/>
            <a:r>
              <a:rPr lang="en-US" dirty="0" err="1"/>
              <a:t>Mysql</a:t>
            </a:r>
            <a:endParaRPr lang="en-US" dirty="0"/>
          </a:p>
          <a:p>
            <a:pPr algn="ctr"/>
            <a:r>
              <a:rPr lang="en-US" dirty="0"/>
              <a:t>App data</a:t>
            </a:r>
          </a:p>
          <a:p>
            <a:pPr algn="ctr"/>
            <a:r>
              <a:rPr lang="en-US" dirty="0"/>
              <a:t>(-1C,-1G)</a:t>
            </a:r>
          </a:p>
          <a:p>
            <a:pPr algn="ctr"/>
            <a:r>
              <a:rPr lang="en-US" dirty="0"/>
              <a:t>(0.5C,0.5G)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93EC7-66CB-4F85-AE35-E1749FF855DC}"/>
              </a:ext>
            </a:extLst>
          </p:cNvPr>
          <p:cNvSpPr txBox="1"/>
          <p:nvPr/>
        </p:nvSpPr>
        <p:spPr>
          <a:xfrm>
            <a:off x="451201" y="2726421"/>
            <a:ext cx="130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VM1: IP1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8732B-0BD2-4E2A-9958-C738FC2027E1}"/>
              </a:ext>
            </a:extLst>
          </p:cNvPr>
          <p:cNvSpPr txBox="1"/>
          <p:nvPr/>
        </p:nvSpPr>
        <p:spPr>
          <a:xfrm>
            <a:off x="3296467" y="2667481"/>
            <a:ext cx="130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VM2: IP2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2AC93D-7ED8-4929-89ED-F935F959D25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24618" y="4202883"/>
            <a:ext cx="6389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8828F0-4EDC-46AC-80B2-8154FD5C3304}"/>
              </a:ext>
            </a:extLst>
          </p:cNvPr>
          <p:cNvSpPr txBox="1"/>
          <p:nvPr/>
        </p:nvSpPr>
        <p:spPr>
          <a:xfrm>
            <a:off x="192947" y="209725"/>
            <a:ext cx="5217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speed: mins</a:t>
            </a:r>
          </a:p>
          <a:p>
            <a:pPr marL="342900" indent="-342900">
              <a:buAutoNum type="arabicPeriod"/>
            </a:pPr>
            <a:r>
              <a:rPr lang="en-US" dirty="0"/>
              <a:t>Share-ability: snapshot/checkpoint/appliance: 1.6 GB</a:t>
            </a:r>
          </a:p>
          <a:p>
            <a:pPr marL="342900" indent="-342900">
              <a:buAutoNum type="arabicPeriod"/>
            </a:pPr>
            <a:r>
              <a:rPr lang="en-US" dirty="0"/>
              <a:t>Repeat-ability: run sheets, scripts</a:t>
            </a:r>
          </a:p>
          <a:p>
            <a:pPr marL="342900" indent="-342900">
              <a:buAutoNum type="arabicPeriod"/>
            </a:pPr>
            <a:r>
              <a:rPr lang="en-US" dirty="0"/>
              <a:t>Bang-for-buck: limited, fragmented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B8412B-F089-432D-B779-006CA50629FC}"/>
              </a:ext>
            </a:extLst>
          </p:cNvPr>
          <p:cNvSpPr/>
          <p:nvPr/>
        </p:nvSpPr>
        <p:spPr>
          <a:xfrm>
            <a:off x="13710408" y="1953552"/>
            <a:ext cx="1803633" cy="61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 core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62C966-632C-4FA3-9B4E-4394AEF7B3DF}"/>
              </a:ext>
            </a:extLst>
          </p:cNvPr>
          <p:cNvSpPr/>
          <p:nvPr/>
        </p:nvSpPr>
        <p:spPr>
          <a:xfrm>
            <a:off x="13232235" y="1659938"/>
            <a:ext cx="805343" cy="445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Bins/libs</a:t>
            </a:r>
            <a:endParaRPr lang="en-US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69DC3CB1-DB16-49EF-91B7-57886217EA96}"/>
              </a:ext>
            </a:extLst>
          </p:cNvPr>
          <p:cNvSpPr/>
          <p:nvPr/>
        </p:nvSpPr>
        <p:spPr>
          <a:xfrm>
            <a:off x="13106400" y="1542492"/>
            <a:ext cx="125835" cy="11157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C5B425-4571-4174-B085-432E062F4B15}"/>
              </a:ext>
            </a:extLst>
          </p:cNvPr>
          <p:cNvSpPr txBox="1"/>
          <p:nvPr/>
        </p:nvSpPr>
        <p:spPr>
          <a:xfrm>
            <a:off x="12192000" y="1953552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56E4EA-BB1B-47DB-BF3C-37752A35367A}"/>
              </a:ext>
            </a:extLst>
          </p:cNvPr>
          <p:cNvSpPr/>
          <p:nvPr/>
        </p:nvSpPr>
        <p:spPr>
          <a:xfrm>
            <a:off x="15111369" y="2348917"/>
            <a:ext cx="805343" cy="445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Bins/libs</a:t>
            </a:r>
            <a:endParaRPr 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B1425E56-C4C0-4F19-8BDC-8A2AF0DA021E}"/>
              </a:ext>
            </a:extLst>
          </p:cNvPr>
          <p:cNvSpPr/>
          <p:nvPr/>
        </p:nvSpPr>
        <p:spPr>
          <a:xfrm>
            <a:off x="15916712" y="1466991"/>
            <a:ext cx="125835" cy="14773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A93479-5749-43B7-AFE9-BC62C47A8451}"/>
              </a:ext>
            </a:extLst>
          </p:cNvPr>
          <p:cNvSpPr txBox="1"/>
          <p:nvPr/>
        </p:nvSpPr>
        <p:spPr>
          <a:xfrm>
            <a:off x="16000603" y="1979585"/>
            <a:ext cx="832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Fedora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93A2C9-7349-4EFD-8E9B-9A48703EC3A5}"/>
              </a:ext>
            </a:extLst>
          </p:cNvPr>
          <p:cNvSpPr txBox="1"/>
          <p:nvPr/>
        </p:nvSpPr>
        <p:spPr>
          <a:xfrm>
            <a:off x="12436947" y="2944319"/>
            <a:ext cx="61541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LxC</a:t>
            </a:r>
            <a:r>
              <a:rPr lang="en-US" dirty="0"/>
              <a:t> – </a:t>
            </a:r>
            <a:r>
              <a:rPr lang="en-US" dirty="0" err="1"/>
              <a:t>linux</a:t>
            </a:r>
            <a:r>
              <a:rPr lang="en-US" dirty="0"/>
              <a:t> container</a:t>
            </a:r>
          </a:p>
          <a:p>
            <a:pPr marL="800100" lvl="1" indent="-342900">
              <a:buAutoNum type="arabicPeriod"/>
            </a:pPr>
            <a:r>
              <a:rPr lang="en-US" dirty="0"/>
              <a:t>Sandboxed env</a:t>
            </a:r>
          </a:p>
          <a:p>
            <a:pPr marL="800100" lvl="1" indent="-342900">
              <a:buAutoNum type="arabicPeriod"/>
            </a:pPr>
            <a:r>
              <a:rPr lang="en-US" dirty="0"/>
              <a:t>Geeky</a:t>
            </a:r>
          </a:p>
          <a:p>
            <a:pPr marL="342900" indent="-342900">
              <a:buAutoNum type="arabicPeriod"/>
            </a:pPr>
            <a:r>
              <a:rPr lang="en-US" dirty="0"/>
              <a:t>Open container consortium</a:t>
            </a:r>
          </a:p>
          <a:p>
            <a:pPr marL="800100" lvl="1" indent="-342900">
              <a:buAutoNum type="arabicPeriod"/>
            </a:pPr>
            <a:r>
              <a:rPr lang="en-US" dirty="0"/>
              <a:t>Open container specs</a:t>
            </a:r>
          </a:p>
          <a:p>
            <a:pPr marL="1257300" lvl="2" indent="-342900">
              <a:buAutoNum type="arabicPeriod"/>
            </a:pPr>
            <a:r>
              <a:rPr lang="en-US" dirty="0"/>
              <a:t>Ease the way we work with container</a:t>
            </a:r>
          </a:p>
          <a:p>
            <a:pPr marL="1257300" lvl="2" indent="-342900">
              <a:buAutoNum type="arabicPeriod"/>
            </a:pPr>
            <a:r>
              <a:rPr lang="en-US" dirty="0"/>
              <a:t>Docker – open source </a:t>
            </a:r>
            <a:r>
              <a:rPr lang="en-US" dirty="0" err="1"/>
              <a:t>impl</a:t>
            </a:r>
            <a:r>
              <a:rPr lang="en-US" dirty="0"/>
              <a:t> of open container spec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CB5446-8034-49EE-8DE4-B3B0CBB39925}"/>
              </a:ext>
            </a:extLst>
          </p:cNvPr>
          <p:cNvSpPr/>
          <p:nvPr/>
        </p:nvSpPr>
        <p:spPr>
          <a:xfrm>
            <a:off x="6470329" y="5925058"/>
            <a:ext cx="5528345" cy="436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(6C, 6G) (-2C, -2G)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F396E2-2277-4AE6-ABAC-5F4F34C35461}"/>
              </a:ext>
            </a:extLst>
          </p:cNvPr>
          <p:cNvSpPr/>
          <p:nvPr/>
        </p:nvSpPr>
        <p:spPr>
          <a:xfrm>
            <a:off x="6470329" y="5480909"/>
            <a:ext cx="5511567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daemon/docker engine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335B5DD-AAF8-4310-9525-C0571F763874}"/>
              </a:ext>
            </a:extLst>
          </p:cNvPr>
          <p:cNvSpPr/>
          <p:nvPr/>
        </p:nvSpPr>
        <p:spPr>
          <a:xfrm>
            <a:off x="6561591" y="3392677"/>
            <a:ext cx="1676555" cy="2028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Tomcat</a:t>
            </a:r>
          </a:p>
          <a:p>
            <a:pPr algn="ctr"/>
            <a:r>
              <a:rPr lang="en-US" dirty="0"/>
              <a:t>(-1C, -1G)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6347093-B664-48C8-9168-06B8A404CB6E}"/>
              </a:ext>
            </a:extLst>
          </p:cNvPr>
          <p:cNvSpPr/>
          <p:nvPr/>
        </p:nvSpPr>
        <p:spPr>
          <a:xfrm>
            <a:off x="8435628" y="3318275"/>
            <a:ext cx="1671048" cy="2028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  <a:p>
            <a:pPr algn="ctr"/>
            <a:r>
              <a:rPr lang="en-US" dirty="0"/>
              <a:t>(-1C,-1G)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BC273F-F9F9-4CF0-96C0-11A7A36F7BD1}"/>
              </a:ext>
            </a:extLst>
          </p:cNvPr>
          <p:cNvCxnSpPr>
            <a:stCxn id="23" idx="2"/>
          </p:cNvCxnSpPr>
          <p:nvPr/>
        </p:nvCxnSpPr>
        <p:spPr>
          <a:xfrm>
            <a:off x="6561591" y="4406882"/>
            <a:ext cx="105559" cy="1510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64484C-C0AB-4F57-868E-871AA1C1ED91}"/>
              </a:ext>
            </a:extLst>
          </p:cNvPr>
          <p:cNvCxnSpPr/>
          <p:nvPr/>
        </p:nvCxnSpPr>
        <p:spPr>
          <a:xfrm>
            <a:off x="10106675" y="4396910"/>
            <a:ext cx="105559" cy="1510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2D53DD6-DFB3-4E7B-BFD7-0221AADE31EE}"/>
              </a:ext>
            </a:extLst>
          </p:cNvPr>
          <p:cNvSpPr/>
          <p:nvPr/>
        </p:nvSpPr>
        <p:spPr>
          <a:xfrm>
            <a:off x="7049781" y="3216233"/>
            <a:ext cx="805343" cy="445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Bins/libs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87B437-B35F-4042-A998-395574713EC3}"/>
              </a:ext>
            </a:extLst>
          </p:cNvPr>
          <p:cNvSpPr/>
          <p:nvPr/>
        </p:nvSpPr>
        <p:spPr>
          <a:xfrm>
            <a:off x="8831829" y="3065623"/>
            <a:ext cx="805343" cy="445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Bins/libs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413DED-4A7B-48D6-A59F-8302542AA18A}"/>
              </a:ext>
            </a:extLst>
          </p:cNvPr>
          <p:cNvSpPr txBox="1"/>
          <p:nvPr/>
        </p:nvSpPr>
        <p:spPr>
          <a:xfrm>
            <a:off x="6344874" y="210748"/>
            <a:ext cx="5217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speed: </a:t>
            </a:r>
            <a:r>
              <a:rPr lang="en-US" dirty="0" err="1"/>
              <a:t>ms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Share-ability: images</a:t>
            </a:r>
          </a:p>
          <a:p>
            <a:pPr marL="342900" indent="-342900">
              <a:buAutoNum type="arabicPeriod"/>
            </a:pPr>
            <a:r>
              <a:rPr lang="en-US" dirty="0"/>
              <a:t>Repeat-ability: DSL, code</a:t>
            </a:r>
          </a:p>
          <a:p>
            <a:pPr marL="342900" indent="-342900">
              <a:buAutoNum type="arabicPeriod"/>
            </a:pPr>
            <a:r>
              <a:rPr lang="en-US" dirty="0"/>
              <a:t>Bang-for-buck: ++, not fragmented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EE6D20-AA3C-4712-A342-0355F0AD0BA3}"/>
              </a:ext>
            </a:extLst>
          </p:cNvPr>
          <p:cNvSpPr txBox="1"/>
          <p:nvPr/>
        </p:nvSpPr>
        <p:spPr>
          <a:xfrm>
            <a:off x="325368" y="6493764"/>
            <a:ext cx="552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Isolation: Network, file system, process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773F02-6C5C-42E4-A683-7145E5304BB1}"/>
              </a:ext>
            </a:extLst>
          </p:cNvPr>
          <p:cNvSpPr txBox="1"/>
          <p:nvPr/>
        </p:nvSpPr>
        <p:spPr>
          <a:xfrm>
            <a:off x="6461940" y="6462586"/>
            <a:ext cx="552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Isolation: Network, file system, process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9844A7-E186-4DCB-BF74-B813076C37D9}"/>
              </a:ext>
            </a:extLst>
          </p:cNvPr>
          <p:cNvSpPr txBox="1"/>
          <p:nvPr/>
        </p:nvSpPr>
        <p:spPr>
          <a:xfrm>
            <a:off x="6964822" y="290524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C1: IP1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2B81FC-EF9C-4CAC-B83E-EE9CCDFA7317}"/>
              </a:ext>
            </a:extLst>
          </p:cNvPr>
          <p:cNvSpPr txBox="1"/>
          <p:nvPr/>
        </p:nvSpPr>
        <p:spPr>
          <a:xfrm>
            <a:off x="8817558" y="273401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C2: IP2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76BFD0-24FC-430E-841F-705CD0657B8C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8238146" y="4332480"/>
            <a:ext cx="197482" cy="744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4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42BA79-54F7-477D-BF51-EC2476FF1C0B}"/>
              </a:ext>
            </a:extLst>
          </p:cNvPr>
          <p:cNvSpPr/>
          <p:nvPr/>
        </p:nvSpPr>
        <p:spPr>
          <a:xfrm>
            <a:off x="3982340" y="188007"/>
            <a:ext cx="7494662" cy="5457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0C09CC5-D8B0-4A67-8685-3D4D453443DE}"/>
              </a:ext>
            </a:extLst>
          </p:cNvPr>
          <p:cNvSpPr/>
          <p:nvPr/>
        </p:nvSpPr>
        <p:spPr>
          <a:xfrm>
            <a:off x="5614587" y="1469877"/>
            <a:ext cx="230736" cy="1034041"/>
          </a:xfrm>
          <a:custGeom>
            <a:avLst/>
            <a:gdLst>
              <a:gd name="connsiteX0" fmla="*/ 76912 w 230736"/>
              <a:gd name="connsiteY0" fmla="*/ 0 h 1034041"/>
              <a:gd name="connsiteX1" fmla="*/ 68366 w 230736"/>
              <a:gd name="connsiteY1" fmla="*/ 153824 h 1034041"/>
              <a:gd name="connsiteX2" fmla="*/ 59820 w 230736"/>
              <a:gd name="connsiteY2" fmla="*/ 179461 h 1034041"/>
              <a:gd name="connsiteX3" fmla="*/ 94004 w 230736"/>
              <a:gd name="connsiteY3" fmla="*/ 273465 h 1034041"/>
              <a:gd name="connsiteX4" fmla="*/ 179462 w 230736"/>
              <a:gd name="connsiteY4" fmla="*/ 341831 h 1034041"/>
              <a:gd name="connsiteX5" fmla="*/ 230736 w 230736"/>
              <a:gd name="connsiteY5" fmla="*/ 376015 h 1034041"/>
              <a:gd name="connsiteX6" fmla="*/ 222191 w 230736"/>
              <a:gd name="connsiteY6" fmla="*/ 435835 h 1034041"/>
              <a:gd name="connsiteX7" fmla="*/ 170916 w 230736"/>
              <a:gd name="connsiteY7" fmla="*/ 529839 h 1034041"/>
              <a:gd name="connsiteX8" fmla="*/ 42729 w 230736"/>
              <a:gd name="connsiteY8" fmla="*/ 675117 h 1034041"/>
              <a:gd name="connsiteX9" fmla="*/ 25637 w 230736"/>
              <a:gd name="connsiteY9" fmla="*/ 726392 h 1034041"/>
              <a:gd name="connsiteX10" fmla="*/ 0 w 230736"/>
              <a:gd name="connsiteY10" fmla="*/ 752030 h 1034041"/>
              <a:gd name="connsiteX11" fmla="*/ 25637 w 230736"/>
              <a:gd name="connsiteY11" fmla="*/ 769121 h 1034041"/>
              <a:gd name="connsiteX12" fmla="*/ 51275 w 230736"/>
              <a:gd name="connsiteY12" fmla="*/ 803304 h 1034041"/>
              <a:gd name="connsiteX13" fmla="*/ 68366 w 230736"/>
              <a:gd name="connsiteY13" fmla="*/ 828942 h 1034041"/>
              <a:gd name="connsiteX14" fmla="*/ 102549 w 230736"/>
              <a:gd name="connsiteY14" fmla="*/ 897308 h 1034041"/>
              <a:gd name="connsiteX15" fmla="*/ 119641 w 230736"/>
              <a:gd name="connsiteY15" fmla="*/ 922945 h 1034041"/>
              <a:gd name="connsiteX16" fmla="*/ 128187 w 230736"/>
              <a:gd name="connsiteY16" fmla="*/ 1034041 h 1034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0736" h="1034041">
                <a:moveTo>
                  <a:pt x="76912" y="0"/>
                </a:moveTo>
                <a:cubicBezTo>
                  <a:pt x="74063" y="51275"/>
                  <a:pt x="73235" y="102702"/>
                  <a:pt x="68366" y="153824"/>
                </a:cubicBezTo>
                <a:cubicBezTo>
                  <a:pt x="67512" y="162791"/>
                  <a:pt x="59820" y="170453"/>
                  <a:pt x="59820" y="179461"/>
                </a:cubicBezTo>
                <a:cubicBezTo>
                  <a:pt x="59820" y="205143"/>
                  <a:pt x="78044" y="256277"/>
                  <a:pt x="94004" y="273465"/>
                </a:cubicBezTo>
                <a:cubicBezTo>
                  <a:pt x="118827" y="300197"/>
                  <a:pt x="149109" y="321595"/>
                  <a:pt x="179462" y="341831"/>
                </a:cubicBezTo>
                <a:lnTo>
                  <a:pt x="230736" y="376015"/>
                </a:lnTo>
                <a:cubicBezTo>
                  <a:pt x="227888" y="395955"/>
                  <a:pt x="227076" y="416294"/>
                  <a:pt x="222191" y="435835"/>
                </a:cubicBezTo>
                <a:cubicBezTo>
                  <a:pt x="213369" y="471123"/>
                  <a:pt x="192318" y="501303"/>
                  <a:pt x="170916" y="529839"/>
                </a:cubicBezTo>
                <a:cubicBezTo>
                  <a:pt x="106431" y="615819"/>
                  <a:pt x="111726" y="606120"/>
                  <a:pt x="42729" y="675117"/>
                </a:cubicBezTo>
                <a:cubicBezTo>
                  <a:pt x="37032" y="692209"/>
                  <a:pt x="34386" y="710643"/>
                  <a:pt x="25637" y="726392"/>
                </a:cubicBezTo>
                <a:cubicBezTo>
                  <a:pt x="19768" y="736957"/>
                  <a:pt x="0" y="739944"/>
                  <a:pt x="0" y="752030"/>
                </a:cubicBezTo>
                <a:cubicBezTo>
                  <a:pt x="0" y="762301"/>
                  <a:pt x="18375" y="761859"/>
                  <a:pt x="25637" y="769121"/>
                </a:cubicBezTo>
                <a:cubicBezTo>
                  <a:pt x="35708" y="779192"/>
                  <a:pt x="42996" y="791714"/>
                  <a:pt x="51275" y="803304"/>
                </a:cubicBezTo>
                <a:cubicBezTo>
                  <a:pt x="57245" y="811662"/>
                  <a:pt x="63448" y="819925"/>
                  <a:pt x="68366" y="828942"/>
                </a:cubicBezTo>
                <a:cubicBezTo>
                  <a:pt x="80566" y="851310"/>
                  <a:pt x="88416" y="876109"/>
                  <a:pt x="102549" y="897308"/>
                </a:cubicBezTo>
                <a:lnTo>
                  <a:pt x="119641" y="922945"/>
                </a:lnTo>
                <a:cubicBezTo>
                  <a:pt x="132656" y="988020"/>
                  <a:pt x="128187" y="951149"/>
                  <a:pt x="128187" y="10340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BA173-886B-4D3A-A424-BC356538D5FC}"/>
              </a:ext>
            </a:extLst>
          </p:cNvPr>
          <p:cNvSpPr txBox="1"/>
          <p:nvPr/>
        </p:nvSpPr>
        <p:spPr>
          <a:xfrm>
            <a:off x="5674405" y="1777525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dockerd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6C7FA-DACB-46FA-8B7B-7580F634412A}"/>
              </a:ext>
            </a:extLst>
          </p:cNvPr>
          <p:cNvSpPr txBox="1"/>
          <p:nvPr/>
        </p:nvSpPr>
        <p:spPr>
          <a:xfrm>
            <a:off x="4281443" y="4606183"/>
            <a:ext cx="2866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docker version</a:t>
            </a:r>
          </a:p>
          <a:p>
            <a:r>
              <a:rPr lang="en-US" dirty="0"/>
              <a:t>$ docker container run </a:t>
            </a:r>
            <a:r>
              <a:rPr lang="en-US" dirty="0" err="1"/>
              <a:t>nginx</a:t>
            </a:r>
            <a:endParaRPr lang="en-US" dirty="0"/>
          </a:p>
          <a:p>
            <a:r>
              <a:rPr lang="en-US" dirty="0"/>
              <a:t>$ curl 172.17.0.4:80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ADD9C-F613-4185-BFAA-4CFAFCD6703A}"/>
              </a:ext>
            </a:extLst>
          </p:cNvPr>
          <p:cNvSpPr txBox="1"/>
          <p:nvPr/>
        </p:nvSpPr>
        <p:spPr>
          <a:xfrm>
            <a:off x="3982340" y="247828"/>
            <a:ext cx="372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Linux </a:t>
            </a:r>
            <a:r>
              <a:rPr lang="en-US" dirty="0" err="1"/>
              <a:t>os</a:t>
            </a:r>
            <a:r>
              <a:rPr lang="en-US" dirty="0"/>
              <a:t>: </a:t>
            </a:r>
            <a:r>
              <a:rPr lang="en-US" dirty="0" err="1"/>
              <a:t>minikube</a:t>
            </a:r>
            <a:r>
              <a:rPr lang="en-US" dirty="0"/>
              <a:t>: 192.168.99.100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6942C-062E-41CE-B49A-123BE81AE878}"/>
              </a:ext>
            </a:extLst>
          </p:cNvPr>
          <p:cNvSpPr/>
          <p:nvPr/>
        </p:nvSpPr>
        <p:spPr>
          <a:xfrm>
            <a:off x="286247" y="6273579"/>
            <a:ext cx="11190755" cy="396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95AAD5-F69D-4E72-AB4A-45BDCB56AAA4}"/>
              </a:ext>
            </a:extLst>
          </p:cNvPr>
          <p:cNvSpPr/>
          <p:nvPr/>
        </p:nvSpPr>
        <p:spPr>
          <a:xfrm>
            <a:off x="3982340" y="5812403"/>
            <a:ext cx="7494662" cy="396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7DA5F1-5D3F-4AE8-A5C4-21CA36FC92E4}"/>
              </a:ext>
            </a:extLst>
          </p:cNvPr>
          <p:cNvCxnSpPr>
            <a:endCxn id="4" idx="2"/>
          </p:cNvCxnSpPr>
          <p:nvPr/>
        </p:nvCxnSpPr>
        <p:spPr>
          <a:xfrm flipV="1">
            <a:off x="4770783" y="2146857"/>
            <a:ext cx="1372180" cy="286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FD7BB6-0E27-4DC1-870A-9134B2AED01F}"/>
              </a:ext>
            </a:extLst>
          </p:cNvPr>
          <p:cNvSpPr txBox="1"/>
          <p:nvPr/>
        </p:nvSpPr>
        <p:spPr>
          <a:xfrm>
            <a:off x="5152445" y="37530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E78409-3F62-4161-AD27-F82EE4959F51}"/>
              </a:ext>
            </a:extLst>
          </p:cNvPr>
          <p:cNvSpPr/>
          <p:nvPr/>
        </p:nvSpPr>
        <p:spPr>
          <a:xfrm>
            <a:off x="6611521" y="2503918"/>
            <a:ext cx="1649884" cy="986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Local image cache</a:t>
            </a:r>
          </a:p>
          <a:p>
            <a:pPr algn="ctr"/>
            <a:r>
              <a:rPr lang="en-US" sz="1400" dirty="0"/>
              <a:t>5. Nginx</a:t>
            </a:r>
          </a:p>
          <a:p>
            <a:pPr algn="ctr"/>
            <a:r>
              <a:rPr lang="en-US" sz="1400" dirty="0"/>
              <a:t>Nginx-code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8E41D6-0029-4A27-924D-7DB7BC121D86}"/>
              </a:ext>
            </a:extLst>
          </p:cNvPr>
          <p:cNvCxnSpPr>
            <a:stCxn id="4" idx="2"/>
          </p:cNvCxnSpPr>
          <p:nvPr/>
        </p:nvCxnSpPr>
        <p:spPr>
          <a:xfrm>
            <a:off x="6142963" y="2146857"/>
            <a:ext cx="468558" cy="35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>
            <a:extLst>
              <a:ext uri="{FF2B5EF4-FFF2-40B4-BE49-F238E27FC236}">
                <a16:creationId xmlns:a16="http://schemas.microsoft.com/office/drawing/2014/main" id="{77C4F5CE-4413-4656-BB7D-EA431C98F2C9}"/>
              </a:ext>
            </a:extLst>
          </p:cNvPr>
          <p:cNvSpPr/>
          <p:nvPr/>
        </p:nvSpPr>
        <p:spPr>
          <a:xfrm>
            <a:off x="214685" y="453224"/>
            <a:ext cx="2154804" cy="71561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hub.docker.com</a:t>
            </a:r>
          </a:p>
          <a:p>
            <a:pPr algn="ctr"/>
            <a:r>
              <a:rPr lang="en-US" sz="1400" dirty="0" err="1"/>
              <a:t>nginx</a:t>
            </a:r>
            <a:endParaRPr lang="en-US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9F2952-3299-438A-B7B9-9C0A81008FF4}"/>
              </a:ext>
            </a:extLst>
          </p:cNvPr>
          <p:cNvCxnSpPr>
            <a:stCxn id="4" idx="1"/>
            <a:endCxn id="17" idx="1"/>
          </p:cNvCxnSpPr>
          <p:nvPr/>
        </p:nvCxnSpPr>
        <p:spPr>
          <a:xfrm flipH="1" flipV="1">
            <a:off x="1292087" y="1168080"/>
            <a:ext cx="4382318" cy="79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969344-E37F-4737-899F-07C00FD9BF0B}"/>
              </a:ext>
            </a:extLst>
          </p:cNvPr>
          <p:cNvCxnSpPr>
            <a:stCxn id="17" idx="0"/>
            <a:endCxn id="14" idx="1"/>
          </p:cNvCxnSpPr>
          <p:nvPr/>
        </p:nvCxnSpPr>
        <p:spPr>
          <a:xfrm>
            <a:off x="2367693" y="811033"/>
            <a:ext cx="4243828" cy="218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9734D90-0F06-4CF2-8654-92EBEE75DEA9}"/>
              </a:ext>
            </a:extLst>
          </p:cNvPr>
          <p:cNvSpPr txBox="1"/>
          <p:nvPr/>
        </p:nvSpPr>
        <p:spPr>
          <a:xfrm>
            <a:off x="6123830" y="20925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68BFF2-7D48-434D-8000-848D498F34F5}"/>
              </a:ext>
            </a:extLst>
          </p:cNvPr>
          <p:cNvSpPr txBox="1"/>
          <p:nvPr/>
        </p:nvSpPr>
        <p:spPr>
          <a:xfrm>
            <a:off x="5035826" y="1616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EA7DCF-5627-48D1-80FD-5F94712F758E}"/>
              </a:ext>
            </a:extLst>
          </p:cNvPr>
          <p:cNvSpPr txBox="1"/>
          <p:nvPr/>
        </p:nvSpPr>
        <p:spPr>
          <a:xfrm>
            <a:off x="5188226" y="2134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ED27CF-EC06-423E-B24F-4018C8266C90}"/>
              </a:ext>
            </a:extLst>
          </p:cNvPr>
          <p:cNvCxnSpPr>
            <a:stCxn id="4" idx="3"/>
          </p:cNvCxnSpPr>
          <p:nvPr/>
        </p:nvCxnSpPr>
        <p:spPr>
          <a:xfrm flipV="1">
            <a:off x="6611521" y="1304385"/>
            <a:ext cx="1713495" cy="65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986656C-53B7-4254-8EC2-F111FB348B8E}"/>
              </a:ext>
            </a:extLst>
          </p:cNvPr>
          <p:cNvSpPr/>
          <p:nvPr/>
        </p:nvSpPr>
        <p:spPr>
          <a:xfrm>
            <a:off x="8325016" y="791563"/>
            <a:ext cx="2329732" cy="1061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:80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A1849F-5FDE-4170-8166-1F621B51787E}"/>
              </a:ext>
            </a:extLst>
          </p:cNvPr>
          <p:cNvSpPr/>
          <p:nvPr/>
        </p:nvSpPr>
        <p:spPr>
          <a:xfrm>
            <a:off x="8738341" y="1700498"/>
            <a:ext cx="1515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7a79f4e2c176</a:t>
            </a:r>
          </a:p>
          <a:p>
            <a:r>
              <a:rPr lang="en-US" dirty="0"/>
              <a:t>"172.17.0.4"</a:t>
            </a:r>
          </a:p>
        </p:txBody>
      </p:sp>
    </p:spTree>
    <p:extLst>
      <p:ext uri="{BB962C8B-B14F-4D97-AF65-F5344CB8AC3E}">
        <p14:creationId xmlns:p14="http://schemas.microsoft.com/office/powerpoint/2010/main" val="240513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8CE3A8-B279-42F5-9E33-0319C8E3A5DB}"/>
              </a:ext>
            </a:extLst>
          </p:cNvPr>
          <p:cNvSpPr/>
          <p:nvPr/>
        </p:nvSpPr>
        <p:spPr>
          <a:xfrm>
            <a:off x="516835" y="405517"/>
            <a:ext cx="10281036" cy="6066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EDF515-3CAA-4C8F-9F1E-4F536564A431}"/>
              </a:ext>
            </a:extLst>
          </p:cNvPr>
          <p:cNvSpPr txBox="1"/>
          <p:nvPr/>
        </p:nvSpPr>
        <p:spPr>
          <a:xfrm>
            <a:off x="659958" y="556591"/>
            <a:ext cx="18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Windows/host </a:t>
            </a:r>
            <a:r>
              <a:rPr lang="en-US" dirty="0" err="1"/>
              <a:t>os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718735-79F3-4A4D-A5AD-DBA50132D838}"/>
              </a:ext>
            </a:extLst>
          </p:cNvPr>
          <p:cNvSpPr/>
          <p:nvPr/>
        </p:nvSpPr>
        <p:spPr>
          <a:xfrm>
            <a:off x="2087385" y="1391074"/>
            <a:ext cx="2548225" cy="1837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Virtualhostonly</a:t>
            </a:r>
            <a:r>
              <a:rPr lang="en-US" dirty="0"/>
              <a:t> network adapter #4</a:t>
            </a:r>
          </a:p>
          <a:p>
            <a:pPr algn="ctr"/>
            <a:r>
              <a:rPr lang="en-US" dirty="0"/>
              <a:t>Low: 192.168.99.100</a:t>
            </a:r>
          </a:p>
          <a:p>
            <a:pPr algn="ctr"/>
            <a:r>
              <a:rPr lang="en-US" dirty="0"/>
              <a:t>Upper: 192.168.99.255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Gateway:192.168.99.1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F37C31-6F93-4DF7-8196-2F3BA251CB01}"/>
              </a:ext>
            </a:extLst>
          </p:cNvPr>
          <p:cNvSpPr/>
          <p:nvPr/>
        </p:nvSpPr>
        <p:spPr>
          <a:xfrm>
            <a:off x="5088835" y="644056"/>
            <a:ext cx="5430741" cy="5367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439C2-B150-43E5-BCA9-B5E994A0E714}"/>
              </a:ext>
            </a:extLst>
          </p:cNvPr>
          <p:cNvSpPr txBox="1"/>
          <p:nvPr/>
        </p:nvSpPr>
        <p:spPr>
          <a:xfrm>
            <a:off x="5239910" y="846814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Minikube</a:t>
            </a:r>
            <a:r>
              <a:rPr lang="en-US" dirty="0"/>
              <a:t>: 192.168.99.100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B608F1-B1DB-4548-B2D7-BC33FB80CA46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4635610" y="925923"/>
            <a:ext cx="453226" cy="138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38E65F-2D03-4078-B810-DE578781197A}"/>
              </a:ext>
            </a:extLst>
          </p:cNvPr>
          <p:cNvSpPr txBox="1"/>
          <p:nvPr/>
        </p:nvSpPr>
        <p:spPr>
          <a:xfrm>
            <a:off x="1150690" y="3514476"/>
            <a:ext cx="383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Ping 192.168.99.100   -- will 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Ping 172.17.0.4  -- cannot work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D79632-FC36-49BB-A8AE-3B1E39E944A7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V="1">
            <a:off x="3066954" y="3228229"/>
            <a:ext cx="294544" cy="28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04F7964-3D6C-499A-90CF-6D96D0CC3239}"/>
              </a:ext>
            </a:extLst>
          </p:cNvPr>
          <p:cNvSpPr/>
          <p:nvPr/>
        </p:nvSpPr>
        <p:spPr>
          <a:xfrm>
            <a:off x="8555603" y="1401705"/>
            <a:ext cx="1812898" cy="1049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A824C4-8E37-4B22-9202-EDBFD1A48D73}"/>
              </a:ext>
            </a:extLst>
          </p:cNvPr>
          <p:cNvSpPr txBox="1"/>
          <p:nvPr/>
        </p:nvSpPr>
        <p:spPr>
          <a:xfrm>
            <a:off x="8873589" y="2451277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172.17.0.4:80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98236D-B610-4454-A165-077336B8DD31}"/>
              </a:ext>
            </a:extLst>
          </p:cNvPr>
          <p:cNvSpPr txBox="1"/>
          <p:nvPr/>
        </p:nvSpPr>
        <p:spPr>
          <a:xfrm>
            <a:off x="5326008" y="1804946"/>
            <a:ext cx="210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Docker0/bridge</a:t>
            </a:r>
          </a:p>
          <a:p>
            <a:r>
              <a:rPr lang="en-US" dirty="0"/>
              <a:t>Gateway: 172.17.0.1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5B806D-F288-4E14-911C-64F56D01ABBE}"/>
              </a:ext>
            </a:extLst>
          </p:cNvPr>
          <p:cNvCxnSpPr>
            <a:stCxn id="18" idx="3"/>
            <a:endCxn id="16" idx="2"/>
          </p:cNvCxnSpPr>
          <p:nvPr/>
        </p:nvCxnSpPr>
        <p:spPr>
          <a:xfrm flipV="1">
            <a:off x="7434470" y="1926491"/>
            <a:ext cx="1121133" cy="20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7E61217-7BAF-44E5-A919-778225740CA3}"/>
              </a:ext>
            </a:extLst>
          </p:cNvPr>
          <p:cNvSpPr txBox="1"/>
          <p:nvPr/>
        </p:nvSpPr>
        <p:spPr>
          <a:xfrm>
            <a:off x="5716988" y="4341412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curl 172.17.0.4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673231-8FCF-4C67-9FC5-03698774761C}"/>
              </a:ext>
            </a:extLst>
          </p:cNvPr>
          <p:cNvCxnSpPr>
            <a:stCxn id="22" idx="0"/>
            <a:endCxn id="18" idx="2"/>
          </p:cNvCxnSpPr>
          <p:nvPr/>
        </p:nvCxnSpPr>
        <p:spPr>
          <a:xfrm flipH="1" flipV="1">
            <a:off x="6380239" y="2451277"/>
            <a:ext cx="212951" cy="189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6EBAF3E-02E1-4767-ACEF-340A4134E18C}"/>
              </a:ext>
            </a:extLst>
          </p:cNvPr>
          <p:cNvSpPr txBox="1"/>
          <p:nvPr/>
        </p:nvSpPr>
        <p:spPr>
          <a:xfrm>
            <a:off x="4875708" y="5192202"/>
            <a:ext cx="77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9999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3CEA03-FE50-410D-A605-FAB2272E2F95}"/>
              </a:ext>
            </a:extLst>
          </p:cNvPr>
          <p:cNvSpPr/>
          <p:nvPr/>
        </p:nvSpPr>
        <p:spPr>
          <a:xfrm>
            <a:off x="1394129" y="4710744"/>
            <a:ext cx="2976535" cy="159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A1F16F-8DB3-4CE5-9B0D-B3FCC245C334}"/>
              </a:ext>
            </a:extLst>
          </p:cNvPr>
          <p:cNvSpPr/>
          <p:nvPr/>
        </p:nvSpPr>
        <p:spPr>
          <a:xfrm>
            <a:off x="1468073" y="4790114"/>
            <a:ext cx="2793534" cy="27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http://192.168.99.100: 9999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5034CF-F52B-4C32-83D9-922A5228B820}"/>
              </a:ext>
            </a:extLst>
          </p:cNvPr>
          <p:cNvCxnSpPr>
            <a:stCxn id="28" idx="3"/>
            <a:endCxn id="26" idx="1"/>
          </p:cNvCxnSpPr>
          <p:nvPr/>
        </p:nvCxnSpPr>
        <p:spPr>
          <a:xfrm>
            <a:off x="4261607" y="4927749"/>
            <a:ext cx="614101" cy="449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63D4D8B4-29B3-4CCB-83D0-05B0E5486FDC}"/>
              </a:ext>
            </a:extLst>
          </p:cNvPr>
          <p:cNvCxnSpPr>
            <a:stCxn id="26" idx="3"/>
            <a:endCxn id="17" idx="2"/>
          </p:cNvCxnSpPr>
          <p:nvPr/>
        </p:nvCxnSpPr>
        <p:spPr>
          <a:xfrm flipV="1">
            <a:off x="5654179" y="2820609"/>
            <a:ext cx="3956150" cy="25562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A74E251-EBD5-4044-ADCF-8CFC22207377}"/>
              </a:ext>
            </a:extLst>
          </p:cNvPr>
          <p:cNvSpPr txBox="1"/>
          <p:nvPr/>
        </p:nvSpPr>
        <p:spPr>
          <a:xfrm>
            <a:off x="7028417" y="4731390"/>
            <a:ext cx="1554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Port-</a:t>
            </a:r>
            <a:r>
              <a:rPr lang="en-US" sz="1200" dirty="0" err="1"/>
              <a:t>fwd</a:t>
            </a:r>
            <a:r>
              <a:rPr lang="en-US" sz="1200" dirty="0"/>
              <a:t>/port-publish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65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326</Words>
  <Application>Microsoft Office PowerPoint</Application>
  <PresentationFormat>Widescreen</PresentationFormat>
  <Paragraphs>93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S P</dc:creator>
  <cp:lastModifiedBy>Aditya S P</cp:lastModifiedBy>
  <cp:revision>14</cp:revision>
  <dcterms:created xsi:type="dcterms:W3CDTF">2019-09-16T04:51:47Z</dcterms:created>
  <dcterms:modified xsi:type="dcterms:W3CDTF">2019-09-16T11:03:16Z</dcterms:modified>
</cp:coreProperties>
</file>