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00" d="100"/>
          <a:sy n="100" d="100"/>
        </p:scale>
        <p:origin x="16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AD2-19AA-45A7-89C4-DC385C36D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B6414-AA3E-4FE3-B297-68CA1E6A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09DE-EB43-45B8-A401-FFF2EC4B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3FD6-24C8-435D-A6A6-D73587B4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AD31-7DDD-42E2-AF59-C446363E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9961-919E-452C-AF81-121676AA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60835-B131-47B2-AC1A-E08F2B61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99EE-90E5-40FF-8BC1-40E1E1BF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F3C9-CF76-4EB1-8B2E-0BB3DF60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90BF-2162-41F2-93FF-36063DC1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C60E2-4A2D-43B7-8BD6-C9D4D3303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DE60E-FCC2-4E49-A44B-BA626ABA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9E37-E9CA-4CB0-A6FF-872CE87E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2E5D-767B-49CE-B134-6A0A31A8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B8F5-470C-4C67-B7F9-B92E4222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5322-B95F-44AC-A7FC-E73B8770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9DBE-4F30-4C18-B535-6584398D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41A7-0970-47B5-A03C-E5F9DD20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D75F-4994-48E1-9A9A-68BECBFE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3FEA-E379-4825-813F-A2480792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003F-96E2-4369-B923-59F31E43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235FF-94F5-4F2F-8B66-6C1E9FA2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F39-EBBC-4C2F-9AA1-3ED09EA7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894E-D9B1-439C-ADD0-F0B4A621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16E1-A320-4B78-985A-010B5459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841C-5711-4668-B4EC-1AB1B558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5011-F2AB-4FE8-B1A0-48A16DDAA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60B8-FF29-430C-93E3-E4A14BF6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E078-4583-4090-8076-3CA7A0FB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9CF0F-829F-469C-999A-4A90214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1B02-4943-4FA1-B80A-7F4BE228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432-9066-402A-B79C-F168B6BF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46A4-9407-4486-9A11-D44F7037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43257-1648-41B7-A60E-68AD3DF53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0DDF2-8C06-4986-9AD6-912B9203D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003AC-9249-4184-B21C-B8947053E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D0A6E-C334-4662-AAD4-1D408B88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A1F86-6707-46F4-96E8-0751C36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10647-26E0-46C0-9F67-5254D827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06A2-EDD6-4521-9D95-7BA0372E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E0D59-0B0F-4EC2-B802-71F56033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F7488-C243-4535-A959-4F2656B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C6CB6-516D-4250-9278-88D2602D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8FB91-2134-4E79-9ACD-E8549044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3BDE-41F5-42F9-8D38-1C6B86AB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1E4C-10A9-4FA8-BD5D-CC63EDC4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6BC1-5779-42AA-9F2A-0A0CED5C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D879-2687-440F-9B71-0E4A41C6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3EDD6-8920-4656-8F60-A8E7983C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F0E6-0306-4F56-A1A0-2DB96C44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1D43B-6423-43F9-8ECD-D888F721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5F9C1-84CA-4182-810B-63AE29DD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585-8FB4-4837-AABF-CBE6A15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D2A99-95EF-43E4-9C17-FD07C6AC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20952-782C-49D8-A5D3-1C2EBB68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EEEC-2F6B-4FE6-9B7E-635BF637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7A883-A04B-4FB2-B11E-E81BD08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2CFA-539A-4CFA-9847-A2B48DA4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9E37A-9E8E-4EC6-A695-BD6DBB43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68FF-17EB-484C-9D48-B5C10D19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5F80-CDE9-4917-B084-AC78E83C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693A-BF7F-4420-B3B3-24C7C4307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AB42-19C0-4290-BD3D-78D403B2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94932-E391-4074-8242-96B3BDE05EBA}"/>
              </a:ext>
            </a:extLst>
          </p:cNvPr>
          <p:cNvSpPr/>
          <p:nvPr/>
        </p:nvSpPr>
        <p:spPr>
          <a:xfrm>
            <a:off x="2397967" y="5831633"/>
            <a:ext cx="8882743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</a:t>
            </a:r>
            <a:r>
              <a:rPr lang="en-US" dirty="0" err="1"/>
              <a:t>macos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0656B-5537-47EC-9445-FD38A10AF63B}"/>
              </a:ext>
            </a:extLst>
          </p:cNvPr>
          <p:cNvSpPr/>
          <p:nvPr/>
        </p:nvSpPr>
        <p:spPr>
          <a:xfrm>
            <a:off x="6755363" y="5150498"/>
            <a:ext cx="4432041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box(VMM)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FCC8F-B4B0-43EF-A1BA-CCA3C29B42E2}"/>
              </a:ext>
            </a:extLst>
          </p:cNvPr>
          <p:cNvSpPr/>
          <p:nvPr/>
        </p:nvSpPr>
        <p:spPr>
          <a:xfrm>
            <a:off x="2304661" y="3041780"/>
            <a:ext cx="3974841" cy="2584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BF65D-8722-4967-B344-87385CAB3F19}"/>
              </a:ext>
            </a:extLst>
          </p:cNvPr>
          <p:cNvSpPr txBox="1"/>
          <p:nvPr/>
        </p:nvSpPr>
        <p:spPr>
          <a:xfrm>
            <a:off x="2491273" y="3377682"/>
            <a:ext cx="360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Downloads an iso file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Talks to VB and bring up a </a:t>
            </a:r>
            <a:r>
              <a:rPr lang="en-US" dirty="0" err="1"/>
              <a:t>vm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4BB0E-54FC-43CD-870F-ED343EE9ECF5}"/>
              </a:ext>
            </a:extLst>
          </p:cNvPr>
          <p:cNvSpPr/>
          <p:nvPr/>
        </p:nvSpPr>
        <p:spPr>
          <a:xfrm>
            <a:off x="6755363" y="1884784"/>
            <a:ext cx="4432041" cy="3135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A3806-AA44-43B2-A0F9-B82A3830C695}"/>
              </a:ext>
            </a:extLst>
          </p:cNvPr>
          <p:cNvSpPr txBox="1"/>
          <p:nvPr/>
        </p:nvSpPr>
        <p:spPr>
          <a:xfrm>
            <a:off x="6839339" y="2108718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</a:t>
            </a:r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5B8ADA-CE95-4A08-BEE0-CE492C90EADF}"/>
              </a:ext>
            </a:extLst>
          </p:cNvPr>
          <p:cNvSpPr/>
          <p:nvPr/>
        </p:nvSpPr>
        <p:spPr>
          <a:xfrm>
            <a:off x="7147249" y="3918857"/>
            <a:ext cx="167951" cy="951723"/>
          </a:xfrm>
          <a:custGeom>
            <a:avLst/>
            <a:gdLst>
              <a:gd name="connsiteX0" fmla="*/ 167951 w 167951"/>
              <a:gd name="connsiteY0" fmla="*/ 0 h 951723"/>
              <a:gd name="connsiteX1" fmla="*/ 130629 w 167951"/>
              <a:gd name="connsiteY1" fmla="*/ 46653 h 951723"/>
              <a:gd name="connsiteX2" fmla="*/ 111967 w 167951"/>
              <a:gd name="connsiteY2" fmla="*/ 74645 h 951723"/>
              <a:gd name="connsiteX3" fmla="*/ 55984 w 167951"/>
              <a:gd name="connsiteY3" fmla="*/ 130629 h 951723"/>
              <a:gd name="connsiteX4" fmla="*/ 27992 w 167951"/>
              <a:gd name="connsiteY4" fmla="*/ 177282 h 951723"/>
              <a:gd name="connsiteX5" fmla="*/ 0 w 167951"/>
              <a:gd name="connsiteY5" fmla="*/ 233265 h 951723"/>
              <a:gd name="connsiteX6" fmla="*/ 9331 w 167951"/>
              <a:gd name="connsiteY6" fmla="*/ 363894 h 951723"/>
              <a:gd name="connsiteX7" fmla="*/ 65314 w 167951"/>
              <a:gd name="connsiteY7" fmla="*/ 466531 h 951723"/>
              <a:gd name="connsiteX8" fmla="*/ 111967 w 167951"/>
              <a:gd name="connsiteY8" fmla="*/ 541176 h 951723"/>
              <a:gd name="connsiteX9" fmla="*/ 130629 w 167951"/>
              <a:gd name="connsiteY9" fmla="*/ 559837 h 951723"/>
              <a:gd name="connsiteX10" fmla="*/ 139959 w 167951"/>
              <a:gd name="connsiteY10" fmla="*/ 587829 h 951723"/>
              <a:gd name="connsiteX11" fmla="*/ 158620 w 167951"/>
              <a:gd name="connsiteY11" fmla="*/ 615821 h 951723"/>
              <a:gd name="connsiteX12" fmla="*/ 149290 w 167951"/>
              <a:gd name="connsiteY12" fmla="*/ 690465 h 951723"/>
              <a:gd name="connsiteX13" fmla="*/ 130629 w 167951"/>
              <a:gd name="connsiteY13" fmla="*/ 746449 h 951723"/>
              <a:gd name="connsiteX14" fmla="*/ 102637 w 167951"/>
              <a:gd name="connsiteY14" fmla="*/ 811763 h 951723"/>
              <a:gd name="connsiteX15" fmla="*/ 111967 w 167951"/>
              <a:gd name="connsiteY15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7951" h="951723">
                <a:moveTo>
                  <a:pt x="167951" y="0"/>
                </a:moveTo>
                <a:cubicBezTo>
                  <a:pt x="155510" y="15551"/>
                  <a:pt x="142578" y="30721"/>
                  <a:pt x="130629" y="46653"/>
                </a:cubicBezTo>
                <a:cubicBezTo>
                  <a:pt x="123900" y="55624"/>
                  <a:pt x="119417" y="66263"/>
                  <a:pt x="111967" y="74645"/>
                </a:cubicBezTo>
                <a:cubicBezTo>
                  <a:pt x="94434" y="94370"/>
                  <a:pt x="69562" y="107999"/>
                  <a:pt x="55984" y="130629"/>
                </a:cubicBezTo>
                <a:cubicBezTo>
                  <a:pt x="46653" y="146180"/>
                  <a:pt x="36103" y="161061"/>
                  <a:pt x="27992" y="177282"/>
                </a:cubicBezTo>
                <a:cubicBezTo>
                  <a:pt x="-10638" y="254540"/>
                  <a:pt x="53478" y="153049"/>
                  <a:pt x="0" y="233265"/>
                </a:cubicBezTo>
                <a:cubicBezTo>
                  <a:pt x="3110" y="276808"/>
                  <a:pt x="2855" y="320723"/>
                  <a:pt x="9331" y="363894"/>
                </a:cubicBezTo>
                <a:cubicBezTo>
                  <a:pt x="17896" y="420997"/>
                  <a:pt x="32300" y="422512"/>
                  <a:pt x="65314" y="466531"/>
                </a:cubicBezTo>
                <a:cubicBezTo>
                  <a:pt x="105751" y="520448"/>
                  <a:pt x="59258" y="467385"/>
                  <a:pt x="111967" y="541176"/>
                </a:cubicBezTo>
                <a:cubicBezTo>
                  <a:pt x="117080" y="548334"/>
                  <a:pt x="124408" y="553617"/>
                  <a:pt x="130629" y="559837"/>
                </a:cubicBezTo>
                <a:cubicBezTo>
                  <a:pt x="133739" y="569168"/>
                  <a:pt x="135561" y="579032"/>
                  <a:pt x="139959" y="587829"/>
                </a:cubicBezTo>
                <a:cubicBezTo>
                  <a:pt x="144974" y="597859"/>
                  <a:pt x="157605" y="604653"/>
                  <a:pt x="158620" y="615821"/>
                </a:cubicBezTo>
                <a:cubicBezTo>
                  <a:pt x="160890" y="640793"/>
                  <a:pt x="154544" y="665947"/>
                  <a:pt x="149290" y="690465"/>
                </a:cubicBezTo>
                <a:cubicBezTo>
                  <a:pt x="145169" y="709699"/>
                  <a:pt x="136849" y="727788"/>
                  <a:pt x="130629" y="746449"/>
                </a:cubicBezTo>
                <a:cubicBezTo>
                  <a:pt x="116901" y="787633"/>
                  <a:pt x="125694" y="765648"/>
                  <a:pt x="102637" y="811763"/>
                </a:cubicBezTo>
                <a:lnTo>
                  <a:pt x="111967" y="951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797CE-4E45-4297-825D-C49F6935069E}"/>
              </a:ext>
            </a:extLst>
          </p:cNvPr>
          <p:cNvSpPr txBox="1"/>
          <p:nvPr/>
        </p:nvSpPr>
        <p:spPr>
          <a:xfrm>
            <a:off x="7156133" y="4124139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1CDB3C-FAF5-4709-9EB0-C277BC0330C3}"/>
              </a:ext>
            </a:extLst>
          </p:cNvPr>
          <p:cNvSpPr/>
          <p:nvPr/>
        </p:nvSpPr>
        <p:spPr>
          <a:xfrm>
            <a:off x="9700727" y="4017610"/>
            <a:ext cx="167951" cy="951723"/>
          </a:xfrm>
          <a:custGeom>
            <a:avLst/>
            <a:gdLst>
              <a:gd name="connsiteX0" fmla="*/ 167951 w 167951"/>
              <a:gd name="connsiteY0" fmla="*/ 0 h 951723"/>
              <a:gd name="connsiteX1" fmla="*/ 130629 w 167951"/>
              <a:gd name="connsiteY1" fmla="*/ 46653 h 951723"/>
              <a:gd name="connsiteX2" fmla="*/ 111967 w 167951"/>
              <a:gd name="connsiteY2" fmla="*/ 74645 h 951723"/>
              <a:gd name="connsiteX3" fmla="*/ 55984 w 167951"/>
              <a:gd name="connsiteY3" fmla="*/ 130629 h 951723"/>
              <a:gd name="connsiteX4" fmla="*/ 27992 w 167951"/>
              <a:gd name="connsiteY4" fmla="*/ 177282 h 951723"/>
              <a:gd name="connsiteX5" fmla="*/ 0 w 167951"/>
              <a:gd name="connsiteY5" fmla="*/ 233265 h 951723"/>
              <a:gd name="connsiteX6" fmla="*/ 9331 w 167951"/>
              <a:gd name="connsiteY6" fmla="*/ 363894 h 951723"/>
              <a:gd name="connsiteX7" fmla="*/ 65314 w 167951"/>
              <a:gd name="connsiteY7" fmla="*/ 466531 h 951723"/>
              <a:gd name="connsiteX8" fmla="*/ 111967 w 167951"/>
              <a:gd name="connsiteY8" fmla="*/ 541176 h 951723"/>
              <a:gd name="connsiteX9" fmla="*/ 130629 w 167951"/>
              <a:gd name="connsiteY9" fmla="*/ 559837 h 951723"/>
              <a:gd name="connsiteX10" fmla="*/ 139959 w 167951"/>
              <a:gd name="connsiteY10" fmla="*/ 587829 h 951723"/>
              <a:gd name="connsiteX11" fmla="*/ 158620 w 167951"/>
              <a:gd name="connsiteY11" fmla="*/ 615821 h 951723"/>
              <a:gd name="connsiteX12" fmla="*/ 149290 w 167951"/>
              <a:gd name="connsiteY12" fmla="*/ 690465 h 951723"/>
              <a:gd name="connsiteX13" fmla="*/ 130629 w 167951"/>
              <a:gd name="connsiteY13" fmla="*/ 746449 h 951723"/>
              <a:gd name="connsiteX14" fmla="*/ 102637 w 167951"/>
              <a:gd name="connsiteY14" fmla="*/ 811763 h 951723"/>
              <a:gd name="connsiteX15" fmla="*/ 111967 w 167951"/>
              <a:gd name="connsiteY15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7951" h="951723">
                <a:moveTo>
                  <a:pt x="167951" y="0"/>
                </a:moveTo>
                <a:cubicBezTo>
                  <a:pt x="155510" y="15551"/>
                  <a:pt x="142578" y="30721"/>
                  <a:pt x="130629" y="46653"/>
                </a:cubicBezTo>
                <a:cubicBezTo>
                  <a:pt x="123900" y="55624"/>
                  <a:pt x="119417" y="66263"/>
                  <a:pt x="111967" y="74645"/>
                </a:cubicBezTo>
                <a:cubicBezTo>
                  <a:pt x="94434" y="94370"/>
                  <a:pt x="69562" y="107999"/>
                  <a:pt x="55984" y="130629"/>
                </a:cubicBezTo>
                <a:cubicBezTo>
                  <a:pt x="46653" y="146180"/>
                  <a:pt x="36103" y="161061"/>
                  <a:pt x="27992" y="177282"/>
                </a:cubicBezTo>
                <a:cubicBezTo>
                  <a:pt x="-10638" y="254540"/>
                  <a:pt x="53478" y="153049"/>
                  <a:pt x="0" y="233265"/>
                </a:cubicBezTo>
                <a:cubicBezTo>
                  <a:pt x="3110" y="276808"/>
                  <a:pt x="2855" y="320723"/>
                  <a:pt x="9331" y="363894"/>
                </a:cubicBezTo>
                <a:cubicBezTo>
                  <a:pt x="17896" y="420997"/>
                  <a:pt x="32300" y="422512"/>
                  <a:pt x="65314" y="466531"/>
                </a:cubicBezTo>
                <a:cubicBezTo>
                  <a:pt x="105751" y="520448"/>
                  <a:pt x="59258" y="467385"/>
                  <a:pt x="111967" y="541176"/>
                </a:cubicBezTo>
                <a:cubicBezTo>
                  <a:pt x="117080" y="548334"/>
                  <a:pt x="124408" y="553617"/>
                  <a:pt x="130629" y="559837"/>
                </a:cubicBezTo>
                <a:cubicBezTo>
                  <a:pt x="133739" y="569168"/>
                  <a:pt x="135561" y="579032"/>
                  <a:pt x="139959" y="587829"/>
                </a:cubicBezTo>
                <a:cubicBezTo>
                  <a:pt x="144974" y="597859"/>
                  <a:pt x="157605" y="604653"/>
                  <a:pt x="158620" y="615821"/>
                </a:cubicBezTo>
                <a:cubicBezTo>
                  <a:pt x="160890" y="640793"/>
                  <a:pt x="154544" y="665947"/>
                  <a:pt x="149290" y="690465"/>
                </a:cubicBezTo>
                <a:cubicBezTo>
                  <a:pt x="145169" y="709699"/>
                  <a:pt x="136849" y="727788"/>
                  <a:pt x="130629" y="746449"/>
                </a:cubicBezTo>
                <a:cubicBezTo>
                  <a:pt x="116901" y="787633"/>
                  <a:pt x="125694" y="765648"/>
                  <a:pt x="102637" y="811763"/>
                </a:cubicBezTo>
                <a:lnTo>
                  <a:pt x="111967" y="951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1ED82-B6EC-4638-BA79-FE82D5A57E76}"/>
              </a:ext>
            </a:extLst>
          </p:cNvPr>
          <p:cNvSpPr txBox="1"/>
          <p:nvPr/>
        </p:nvSpPr>
        <p:spPr>
          <a:xfrm>
            <a:off x="9747381" y="417623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214510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813AC6-9845-4D46-A603-3454E8A77472}"/>
              </a:ext>
            </a:extLst>
          </p:cNvPr>
          <p:cNvSpPr/>
          <p:nvPr/>
        </p:nvSpPr>
        <p:spPr>
          <a:xfrm>
            <a:off x="325367" y="5939405"/>
            <a:ext cx="552834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3E2EA-F3FB-486E-BC5A-FB3C41C59103}"/>
              </a:ext>
            </a:extLst>
          </p:cNvPr>
          <p:cNvSpPr/>
          <p:nvPr/>
        </p:nvSpPr>
        <p:spPr>
          <a:xfrm>
            <a:off x="325367" y="5503177"/>
            <a:ext cx="5511567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VMM(virtual Machine manager)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794BBE-DBCF-4DC0-A93F-F89BF6E762BF}"/>
              </a:ext>
            </a:extLst>
          </p:cNvPr>
          <p:cNvSpPr/>
          <p:nvPr/>
        </p:nvSpPr>
        <p:spPr>
          <a:xfrm>
            <a:off x="451202" y="3036813"/>
            <a:ext cx="2273416" cy="23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Ubuntu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War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 0.5G)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6295A-CB24-474C-9BBD-88AAF8C45772}"/>
              </a:ext>
            </a:extLst>
          </p:cNvPr>
          <p:cNvSpPr/>
          <p:nvPr/>
        </p:nvSpPr>
        <p:spPr>
          <a:xfrm>
            <a:off x="3363580" y="3036813"/>
            <a:ext cx="2273416" cy="23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Fedora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App data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(0.5C,0.5G)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93EC7-66CB-4F85-AE35-E1749FF855DC}"/>
              </a:ext>
            </a:extLst>
          </p:cNvPr>
          <p:cNvSpPr txBox="1"/>
          <p:nvPr/>
        </p:nvSpPr>
        <p:spPr>
          <a:xfrm>
            <a:off x="451201" y="272642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VM1: IP1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732B-0BD2-4E2A-9958-C738FC2027E1}"/>
              </a:ext>
            </a:extLst>
          </p:cNvPr>
          <p:cNvSpPr txBox="1"/>
          <p:nvPr/>
        </p:nvSpPr>
        <p:spPr>
          <a:xfrm>
            <a:off x="3296467" y="266748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VM2: IP2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2AC93D-7ED8-4929-89ED-F935F959D2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24618" y="4202883"/>
            <a:ext cx="638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8828F0-4EDC-46AC-80B2-8154FD5C3304}"/>
              </a:ext>
            </a:extLst>
          </p:cNvPr>
          <p:cNvSpPr txBox="1"/>
          <p:nvPr/>
        </p:nvSpPr>
        <p:spPr>
          <a:xfrm>
            <a:off x="192947" y="209725"/>
            <a:ext cx="521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mins</a:t>
            </a:r>
          </a:p>
          <a:p>
            <a:pPr marL="342900" indent="-342900">
              <a:buAutoNum type="arabicPeriod"/>
            </a:pPr>
            <a:r>
              <a:rPr lang="en-US" dirty="0"/>
              <a:t>Share-ability: snapshot/checkpoint/appliance: 1.6 GB</a:t>
            </a:r>
          </a:p>
          <a:p>
            <a:pPr marL="342900" indent="-342900">
              <a:buAutoNum type="arabicPeriod"/>
            </a:pPr>
            <a:r>
              <a:rPr lang="en-US" dirty="0"/>
              <a:t>Repeat-ability: run sheets, scripts</a:t>
            </a:r>
          </a:p>
          <a:p>
            <a:pPr marL="342900" indent="-342900">
              <a:buAutoNum type="arabicPeriod"/>
            </a:pPr>
            <a:r>
              <a:rPr lang="en-US" dirty="0"/>
              <a:t>Bang-for-buck: limited, fragmented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8412B-F089-432D-B779-006CA50629FC}"/>
              </a:ext>
            </a:extLst>
          </p:cNvPr>
          <p:cNvSpPr/>
          <p:nvPr/>
        </p:nvSpPr>
        <p:spPr>
          <a:xfrm>
            <a:off x="13710408" y="1953552"/>
            <a:ext cx="1803633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2C966-632C-4FA3-9B4E-4394AEF7B3DF}"/>
              </a:ext>
            </a:extLst>
          </p:cNvPr>
          <p:cNvSpPr/>
          <p:nvPr/>
        </p:nvSpPr>
        <p:spPr>
          <a:xfrm>
            <a:off x="13232235" y="1659938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9DC3CB1-DB16-49EF-91B7-57886217EA96}"/>
              </a:ext>
            </a:extLst>
          </p:cNvPr>
          <p:cNvSpPr/>
          <p:nvPr/>
        </p:nvSpPr>
        <p:spPr>
          <a:xfrm>
            <a:off x="13106400" y="1542492"/>
            <a:ext cx="125835" cy="1115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5B425-4571-4174-B085-432E062F4B15}"/>
              </a:ext>
            </a:extLst>
          </p:cNvPr>
          <p:cNvSpPr txBox="1"/>
          <p:nvPr/>
        </p:nvSpPr>
        <p:spPr>
          <a:xfrm>
            <a:off x="12192000" y="195355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6E4EA-BB1B-47DB-BF3C-37752A35367A}"/>
              </a:ext>
            </a:extLst>
          </p:cNvPr>
          <p:cNvSpPr/>
          <p:nvPr/>
        </p:nvSpPr>
        <p:spPr>
          <a:xfrm>
            <a:off x="15111369" y="2348917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425E56-C4C0-4F19-8BDC-8A2AF0DA021E}"/>
              </a:ext>
            </a:extLst>
          </p:cNvPr>
          <p:cNvSpPr/>
          <p:nvPr/>
        </p:nvSpPr>
        <p:spPr>
          <a:xfrm>
            <a:off x="15916712" y="1466991"/>
            <a:ext cx="125835" cy="1477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93479-5749-43B7-AFE9-BC62C47A8451}"/>
              </a:ext>
            </a:extLst>
          </p:cNvPr>
          <p:cNvSpPr txBox="1"/>
          <p:nvPr/>
        </p:nvSpPr>
        <p:spPr>
          <a:xfrm>
            <a:off x="16000603" y="1979585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Fedora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3A2C9-7349-4EFD-8E9B-9A48703EC3A5}"/>
              </a:ext>
            </a:extLst>
          </p:cNvPr>
          <p:cNvSpPr txBox="1"/>
          <p:nvPr/>
        </p:nvSpPr>
        <p:spPr>
          <a:xfrm>
            <a:off x="12436947" y="2944319"/>
            <a:ext cx="61541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LxC</a:t>
            </a:r>
            <a:r>
              <a:rPr lang="en-US" dirty="0"/>
              <a:t> – </a:t>
            </a:r>
            <a:r>
              <a:rPr lang="en-US" dirty="0" err="1"/>
              <a:t>linux</a:t>
            </a:r>
            <a:r>
              <a:rPr lang="en-US" dirty="0"/>
              <a:t> container</a:t>
            </a:r>
          </a:p>
          <a:p>
            <a:pPr marL="800100" lvl="1" indent="-342900">
              <a:buAutoNum type="arabicPeriod"/>
            </a:pPr>
            <a:r>
              <a:rPr lang="en-US" dirty="0"/>
              <a:t>Sandboxed env</a:t>
            </a:r>
          </a:p>
          <a:p>
            <a:pPr marL="800100" lvl="1" indent="-342900">
              <a:buAutoNum type="arabicPeriod"/>
            </a:pPr>
            <a:r>
              <a:rPr lang="en-US" dirty="0"/>
              <a:t>Geeky</a:t>
            </a:r>
          </a:p>
          <a:p>
            <a:pPr marL="342900" indent="-342900">
              <a:buAutoNum type="arabicPeriod"/>
            </a:pPr>
            <a:r>
              <a:rPr lang="en-US" dirty="0"/>
              <a:t>Open container consortium</a:t>
            </a:r>
          </a:p>
          <a:p>
            <a:pPr marL="800100" lvl="1" indent="-342900">
              <a:buAutoNum type="arabicPeriod"/>
            </a:pPr>
            <a:r>
              <a:rPr lang="en-US" dirty="0"/>
              <a:t>Open container specs</a:t>
            </a:r>
          </a:p>
          <a:p>
            <a:pPr marL="1257300" lvl="2" indent="-342900">
              <a:buAutoNum type="arabicPeriod"/>
            </a:pPr>
            <a:r>
              <a:rPr lang="en-US" dirty="0"/>
              <a:t>Ease the way we work with container</a:t>
            </a:r>
          </a:p>
          <a:p>
            <a:pPr marL="1257300" lvl="2" indent="-342900">
              <a:buAutoNum type="arabicPeriod"/>
            </a:pPr>
            <a:r>
              <a:rPr lang="en-US" dirty="0"/>
              <a:t>Docker – open source </a:t>
            </a:r>
            <a:r>
              <a:rPr lang="en-US" dirty="0" err="1"/>
              <a:t>impl</a:t>
            </a:r>
            <a:r>
              <a:rPr lang="en-US" dirty="0"/>
              <a:t> of open container spec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CB5446-8034-49EE-8DE4-B3B0CBB39925}"/>
              </a:ext>
            </a:extLst>
          </p:cNvPr>
          <p:cNvSpPr/>
          <p:nvPr/>
        </p:nvSpPr>
        <p:spPr>
          <a:xfrm>
            <a:off x="6470329" y="5925058"/>
            <a:ext cx="552834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F396E2-2277-4AE6-ABAC-5F4F34C35461}"/>
              </a:ext>
            </a:extLst>
          </p:cNvPr>
          <p:cNvSpPr/>
          <p:nvPr/>
        </p:nvSpPr>
        <p:spPr>
          <a:xfrm>
            <a:off x="6470329" y="5480909"/>
            <a:ext cx="5511567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daemon/docker engine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35B5DD-AAF8-4310-9525-C0571F763874}"/>
              </a:ext>
            </a:extLst>
          </p:cNvPr>
          <p:cNvSpPr/>
          <p:nvPr/>
        </p:nvSpPr>
        <p:spPr>
          <a:xfrm>
            <a:off x="6561591" y="3392677"/>
            <a:ext cx="1676555" cy="20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(-1C, -1G)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347093-B664-48C8-9168-06B8A404CB6E}"/>
              </a:ext>
            </a:extLst>
          </p:cNvPr>
          <p:cNvSpPr/>
          <p:nvPr/>
        </p:nvSpPr>
        <p:spPr>
          <a:xfrm>
            <a:off x="8435628" y="3318275"/>
            <a:ext cx="1671047" cy="20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(-1C,-1G)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BC273F-F9F9-4CF0-96C0-11A7A36F7BD1}"/>
              </a:ext>
            </a:extLst>
          </p:cNvPr>
          <p:cNvCxnSpPr>
            <a:stCxn id="23" idx="2"/>
          </p:cNvCxnSpPr>
          <p:nvPr/>
        </p:nvCxnSpPr>
        <p:spPr>
          <a:xfrm>
            <a:off x="6561591" y="4406882"/>
            <a:ext cx="105559" cy="151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64484C-C0AB-4F57-868E-871AA1C1ED91}"/>
              </a:ext>
            </a:extLst>
          </p:cNvPr>
          <p:cNvCxnSpPr/>
          <p:nvPr/>
        </p:nvCxnSpPr>
        <p:spPr>
          <a:xfrm>
            <a:off x="10106675" y="4396910"/>
            <a:ext cx="105559" cy="151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D53DD6-DFB3-4E7B-BFD7-0221AADE31EE}"/>
              </a:ext>
            </a:extLst>
          </p:cNvPr>
          <p:cNvSpPr/>
          <p:nvPr/>
        </p:nvSpPr>
        <p:spPr>
          <a:xfrm>
            <a:off x="7049781" y="3216233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87B437-B35F-4042-A998-395574713EC3}"/>
              </a:ext>
            </a:extLst>
          </p:cNvPr>
          <p:cNvSpPr/>
          <p:nvPr/>
        </p:nvSpPr>
        <p:spPr>
          <a:xfrm>
            <a:off x="8831829" y="3065623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413DED-4A7B-48D6-A59F-8302542AA18A}"/>
              </a:ext>
            </a:extLst>
          </p:cNvPr>
          <p:cNvSpPr txBox="1"/>
          <p:nvPr/>
        </p:nvSpPr>
        <p:spPr>
          <a:xfrm>
            <a:off x="6344874" y="210748"/>
            <a:ext cx="521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</a:t>
            </a:r>
            <a:r>
              <a:rPr lang="en-US" dirty="0" err="1"/>
              <a:t>ms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Share-ability: images</a:t>
            </a:r>
          </a:p>
          <a:p>
            <a:pPr marL="342900" indent="-342900">
              <a:buAutoNum type="arabicPeriod"/>
            </a:pPr>
            <a:r>
              <a:rPr lang="en-US" dirty="0"/>
              <a:t>Repeat-ability: DSL, code</a:t>
            </a:r>
          </a:p>
          <a:p>
            <a:pPr marL="342900" indent="-342900">
              <a:buAutoNum type="arabicPeriod"/>
            </a:pPr>
            <a:r>
              <a:rPr lang="en-US" dirty="0"/>
              <a:t>Bang-for-buck: ++, not fragmented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EE6D20-AA3C-4712-A342-0355F0AD0BA3}"/>
              </a:ext>
            </a:extLst>
          </p:cNvPr>
          <p:cNvSpPr txBox="1"/>
          <p:nvPr/>
        </p:nvSpPr>
        <p:spPr>
          <a:xfrm>
            <a:off x="325368" y="6493764"/>
            <a:ext cx="55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Network, file system, 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773F02-6C5C-42E4-A683-7145E5304BB1}"/>
              </a:ext>
            </a:extLst>
          </p:cNvPr>
          <p:cNvSpPr txBox="1"/>
          <p:nvPr/>
        </p:nvSpPr>
        <p:spPr>
          <a:xfrm>
            <a:off x="6461940" y="6462586"/>
            <a:ext cx="55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Network, file system,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844A7-E186-4DCB-BF74-B813076C37D9}"/>
              </a:ext>
            </a:extLst>
          </p:cNvPr>
          <p:cNvSpPr txBox="1"/>
          <p:nvPr/>
        </p:nvSpPr>
        <p:spPr>
          <a:xfrm>
            <a:off x="6964822" y="290524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C1: IP1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B81FC-EF9C-4CAC-B83E-EE9CCDFA7317}"/>
              </a:ext>
            </a:extLst>
          </p:cNvPr>
          <p:cNvSpPr txBox="1"/>
          <p:nvPr/>
        </p:nvSpPr>
        <p:spPr>
          <a:xfrm>
            <a:off x="8817558" y="273401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C2: IP2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76BFD0-24FC-430E-841F-705CD0657B8C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8238146" y="4332480"/>
            <a:ext cx="197482" cy="74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2BA79-54F7-477D-BF51-EC2476FF1C0B}"/>
              </a:ext>
            </a:extLst>
          </p:cNvPr>
          <p:cNvSpPr/>
          <p:nvPr/>
        </p:nvSpPr>
        <p:spPr>
          <a:xfrm>
            <a:off x="3982340" y="188007"/>
            <a:ext cx="7494662" cy="545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C09CC5-D8B0-4A67-8685-3D4D453443DE}"/>
              </a:ext>
            </a:extLst>
          </p:cNvPr>
          <p:cNvSpPr/>
          <p:nvPr/>
        </p:nvSpPr>
        <p:spPr>
          <a:xfrm>
            <a:off x="5614587" y="1469877"/>
            <a:ext cx="230736" cy="1034041"/>
          </a:xfrm>
          <a:custGeom>
            <a:avLst/>
            <a:gdLst>
              <a:gd name="connsiteX0" fmla="*/ 76912 w 230736"/>
              <a:gd name="connsiteY0" fmla="*/ 0 h 1034041"/>
              <a:gd name="connsiteX1" fmla="*/ 68366 w 230736"/>
              <a:gd name="connsiteY1" fmla="*/ 153824 h 1034041"/>
              <a:gd name="connsiteX2" fmla="*/ 59820 w 230736"/>
              <a:gd name="connsiteY2" fmla="*/ 179461 h 1034041"/>
              <a:gd name="connsiteX3" fmla="*/ 94004 w 230736"/>
              <a:gd name="connsiteY3" fmla="*/ 273465 h 1034041"/>
              <a:gd name="connsiteX4" fmla="*/ 179462 w 230736"/>
              <a:gd name="connsiteY4" fmla="*/ 341831 h 1034041"/>
              <a:gd name="connsiteX5" fmla="*/ 230736 w 230736"/>
              <a:gd name="connsiteY5" fmla="*/ 376015 h 1034041"/>
              <a:gd name="connsiteX6" fmla="*/ 222191 w 230736"/>
              <a:gd name="connsiteY6" fmla="*/ 435835 h 1034041"/>
              <a:gd name="connsiteX7" fmla="*/ 170916 w 230736"/>
              <a:gd name="connsiteY7" fmla="*/ 529839 h 1034041"/>
              <a:gd name="connsiteX8" fmla="*/ 42729 w 230736"/>
              <a:gd name="connsiteY8" fmla="*/ 675117 h 1034041"/>
              <a:gd name="connsiteX9" fmla="*/ 25637 w 230736"/>
              <a:gd name="connsiteY9" fmla="*/ 726392 h 1034041"/>
              <a:gd name="connsiteX10" fmla="*/ 0 w 230736"/>
              <a:gd name="connsiteY10" fmla="*/ 752030 h 1034041"/>
              <a:gd name="connsiteX11" fmla="*/ 25637 w 230736"/>
              <a:gd name="connsiteY11" fmla="*/ 769121 h 1034041"/>
              <a:gd name="connsiteX12" fmla="*/ 51275 w 230736"/>
              <a:gd name="connsiteY12" fmla="*/ 803304 h 1034041"/>
              <a:gd name="connsiteX13" fmla="*/ 68366 w 230736"/>
              <a:gd name="connsiteY13" fmla="*/ 828942 h 1034041"/>
              <a:gd name="connsiteX14" fmla="*/ 102549 w 230736"/>
              <a:gd name="connsiteY14" fmla="*/ 897308 h 1034041"/>
              <a:gd name="connsiteX15" fmla="*/ 119641 w 230736"/>
              <a:gd name="connsiteY15" fmla="*/ 922945 h 1034041"/>
              <a:gd name="connsiteX16" fmla="*/ 128187 w 230736"/>
              <a:gd name="connsiteY16" fmla="*/ 1034041 h 1034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0736" h="1034041">
                <a:moveTo>
                  <a:pt x="76912" y="0"/>
                </a:moveTo>
                <a:cubicBezTo>
                  <a:pt x="74063" y="51275"/>
                  <a:pt x="73235" y="102702"/>
                  <a:pt x="68366" y="153824"/>
                </a:cubicBezTo>
                <a:cubicBezTo>
                  <a:pt x="67512" y="162791"/>
                  <a:pt x="59820" y="170453"/>
                  <a:pt x="59820" y="179461"/>
                </a:cubicBezTo>
                <a:cubicBezTo>
                  <a:pt x="59820" y="205143"/>
                  <a:pt x="78044" y="256277"/>
                  <a:pt x="94004" y="273465"/>
                </a:cubicBezTo>
                <a:cubicBezTo>
                  <a:pt x="118827" y="300197"/>
                  <a:pt x="149109" y="321595"/>
                  <a:pt x="179462" y="341831"/>
                </a:cubicBezTo>
                <a:lnTo>
                  <a:pt x="230736" y="376015"/>
                </a:lnTo>
                <a:cubicBezTo>
                  <a:pt x="227888" y="395955"/>
                  <a:pt x="227076" y="416294"/>
                  <a:pt x="222191" y="435835"/>
                </a:cubicBezTo>
                <a:cubicBezTo>
                  <a:pt x="213369" y="471123"/>
                  <a:pt x="192318" y="501303"/>
                  <a:pt x="170916" y="529839"/>
                </a:cubicBezTo>
                <a:cubicBezTo>
                  <a:pt x="106431" y="615819"/>
                  <a:pt x="111726" y="606120"/>
                  <a:pt x="42729" y="675117"/>
                </a:cubicBezTo>
                <a:cubicBezTo>
                  <a:pt x="37032" y="692209"/>
                  <a:pt x="34386" y="710643"/>
                  <a:pt x="25637" y="726392"/>
                </a:cubicBezTo>
                <a:cubicBezTo>
                  <a:pt x="19768" y="736957"/>
                  <a:pt x="0" y="739944"/>
                  <a:pt x="0" y="752030"/>
                </a:cubicBezTo>
                <a:cubicBezTo>
                  <a:pt x="0" y="762301"/>
                  <a:pt x="18375" y="761859"/>
                  <a:pt x="25637" y="769121"/>
                </a:cubicBezTo>
                <a:cubicBezTo>
                  <a:pt x="35708" y="779192"/>
                  <a:pt x="42996" y="791714"/>
                  <a:pt x="51275" y="803304"/>
                </a:cubicBezTo>
                <a:cubicBezTo>
                  <a:pt x="57245" y="811662"/>
                  <a:pt x="63448" y="819925"/>
                  <a:pt x="68366" y="828942"/>
                </a:cubicBezTo>
                <a:cubicBezTo>
                  <a:pt x="80566" y="851310"/>
                  <a:pt x="88416" y="876109"/>
                  <a:pt x="102549" y="897308"/>
                </a:cubicBezTo>
                <a:lnTo>
                  <a:pt x="119641" y="922945"/>
                </a:lnTo>
                <a:cubicBezTo>
                  <a:pt x="132656" y="988020"/>
                  <a:pt x="128187" y="951149"/>
                  <a:pt x="128187" y="10340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BA173-886B-4D3A-A424-BC356538D5FC}"/>
              </a:ext>
            </a:extLst>
          </p:cNvPr>
          <p:cNvSpPr txBox="1"/>
          <p:nvPr/>
        </p:nvSpPr>
        <p:spPr>
          <a:xfrm>
            <a:off x="5674405" y="1777525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C7FA-DACB-46FA-8B7B-7580F634412A}"/>
              </a:ext>
            </a:extLst>
          </p:cNvPr>
          <p:cNvSpPr txBox="1"/>
          <p:nvPr/>
        </p:nvSpPr>
        <p:spPr>
          <a:xfrm>
            <a:off x="4281443" y="4606183"/>
            <a:ext cx="286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docker version</a:t>
            </a:r>
          </a:p>
          <a:p>
            <a:r>
              <a:rPr lang="en-US" dirty="0"/>
              <a:t>$ docker container run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$ curl 172.17.0.4:80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ADD9C-F613-4185-BFAA-4CFAFCD6703A}"/>
              </a:ext>
            </a:extLst>
          </p:cNvPr>
          <p:cNvSpPr txBox="1"/>
          <p:nvPr/>
        </p:nvSpPr>
        <p:spPr>
          <a:xfrm>
            <a:off x="3982340" y="247828"/>
            <a:ext cx="3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</a:t>
            </a: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6942C-062E-41CE-B49A-123BE81AE878}"/>
              </a:ext>
            </a:extLst>
          </p:cNvPr>
          <p:cNvSpPr/>
          <p:nvPr/>
        </p:nvSpPr>
        <p:spPr>
          <a:xfrm>
            <a:off x="286247" y="6273579"/>
            <a:ext cx="11190755" cy="39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5AAD5-F69D-4E72-AB4A-45BDCB56AAA4}"/>
              </a:ext>
            </a:extLst>
          </p:cNvPr>
          <p:cNvSpPr/>
          <p:nvPr/>
        </p:nvSpPr>
        <p:spPr>
          <a:xfrm>
            <a:off x="3982340" y="5812403"/>
            <a:ext cx="7494662" cy="39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7DA5F1-5D3F-4AE8-A5C4-21CA36FC92E4}"/>
              </a:ext>
            </a:extLst>
          </p:cNvPr>
          <p:cNvCxnSpPr>
            <a:endCxn id="4" idx="2"/>
          </p:cNvCxnSpPr>
          <p:nvPr/>
        </p:nvCxnSpPr>
        <p:spPr>
          <a:xfrm flipV="1">
            <a:off x="4770783" y="2146857"/>
            <a:ext cx="1372180" cy="28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FD7BB6-0E27-4DC1-870A-9134B2AED01F}"/>
              </a:ext>
            </a:extLst>
          </p:cNvPr>
          <p:cNvSpPr txBox="1"/>
          <p:nvPr/>
        </p:nvSpPr>
        <p:spPr>
          <a:xfrm>
            <a:off x="5152445" y="375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78409-3F62-4161-AD27-F82EE4959F51}"/>
              </a:ext>
            </a:extLst>
          </p:cNvPr>
          <p:cNvSpPr/>
          <p:nvPr/>
        </p:nvSpPr>
        <p:spPr>
          <a:xfrm>
            <a:off x="6611521" y="2503918"/>
            <a:ext cx="1649884" cy="98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image cache</a:t>
            </a:r>
          </a:p>
          <a:p>
            <a:pPr algn="ctr"/>
            <a:r>
              <a:rPr lang="en-US" sz="1400" dirty="0"/>
              <a:t>5. Nginx</a:t>
            </a:r>
          </a:p>
          <a:p>
            <a:pPr algn="ctr"/>
            <a:r>
              <a:rPr lang="en-US" sz="1400" dirty="0"/>
              <a:t>Nginx-code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E41D6-0029-4A27-924D-7DB7BC121D86}"/>
              </a:ext>
            </a:extLst>
          </p:cNvPr>
          <p:cNvCxnSpPr>
            <a:stCxn id="4" idx="2"/>
          </p:cNvCxnSpPr>
          <p:nvPr/>
        </p:nvCxnSpPr>
        <p:spPr>
          <a:xfrm>
            <a:off x="6142963" y="2146857"/>
            <a:ext cx="468558" cy="35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77C4F5CE-4413-4656-BB7D-EA431C98F2C9}"/>
              </a:ext>
            </a:extLst>
          </p:cNvPr>
          <p:cNvSpPr/>
          <p:nvPr/>
        </p:nvSpPr>
        <p:spPr>
          <a:xfrm>
            <a:off x="214685" y="453224"/>
            <a:ext cx="2154804" cy="7156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hub.docker.com</a:t>
            </a:r>
          </a:p>
          <a:p>
            <a:pPr algn="ctr"/>
            <a:r>
              <a:rPr lang="en-US" sz="1400" dirty="0" err="1"/>
              <a:t>nginx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F2952-3299-438A-B7B9-9C0A81008FF4}"/>
              </a:ext>
            </a:extLst>
          </p:cNvPr>
          <p:cNvCxnSpPr>
            <a:stCxn id="4" idx="1"/>
            <a:endCxn id="17" idx="1"/>
          </p:cNvCxnSpPr>
          <p:nvPr/>
        </p:nvCxnSpPr>
        <p:spPr>
          <a:xfrm flipH="1" flipV="1">
            <a:off x="1292087" y="1168080"/>
            <a:ext cx="4382318" cy="7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969344-E37F-4737-899F-07C00FD9BF0B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>
            <a:off x="2367693" y="811033"/>
            <a:ext cx="4243828" cy="218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734D90-0F06-4CF2-8654-92EBEE75DEA9}"/>
              </a:ext>
            </a:extLst>
          </p:cNvPr>
          <p:cNvSpPr txBox="1"/>
          <p:nvPr/>
        </p:nvSpPr>
        <p:spPr>
          <a:xfrm>
            <a:off x="6123830" y="2092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8BFF2-7D48-434D-8000-848D498F34F5}"/>
              </a:ext>
            </a:extLst>
          </p:cNvPr>
          <p:cNvSpPr txBox="1"/>
          <p:nvPr/>
        </p:nvSpPr>
        <p:spPr>
          <a:xfrm>
            <a:off x="5035826" y="1616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A7DCF-5627-48D1-80FD-5F94712F758E}"/>
              </a:ext>
            </a:extLst>
          </p:cNvPr>
          <p:cNvSpPr txBox="1"/>
          <p:nvPr/>
        </p:nvSpPr>
        <p:spPr>
          <a:xfrm>
            <a:off x="5188226" y="213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ED27CF-EC06-423E-B24F-4018C8266C90}"/>
              </a:ext>
            </a:extLst>
          </p:cNvPr>
          <p:cNvCxnSpPr>
            <a:stCxn id="4" idx="3"/>
          </p:cNvCxnSpPr>
          <p:nvPr/>
        </p:nvCxnSpPr>
        <p:spPr>
          <a:xfrm flipV="1">
            <a:off x="6611521" y="1304385"/>
            <a:ext cx="1713495" cy="65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86656C-53B7-4254-8EC2-F111FB348B8E}"/>
              </a:ext>
            </a:extLst>
          </p:cNvPr>
          <p:cNvSpPr/>
          <p:nvPr/>
        </p:nvSpPr>
        <p:spPr>
          <a:xfrm>
            <a:off x="8325016" y="791563"/>
            <a:ext cx="2329732" cy="106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:80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1849F-5FDE-4170-8166-1F621B51787E}"/>
              </a:ext>
            </a:extLst>
          </p:cNvPr>
          <p:cNvSpPr/>
          <p:nvPr/>
        </p:nvSpPr>
        <p:spPr>
          <a:xfrm>
            <a:off x="8738341" y="1700498"/>
            <a:ext cx="151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7a79f4e2c176</a:t>
            </a:r>
          </a:p>
          <a:p>
            <a:r>
              <a:rPr lang="en-US" dirty="0"/>
              <a:t>"172.17.0.4"</a:t>
            </a:r>
          </a:p>
        </p:txBody>
      </p:sp>
    </p:spTree>
    <p:extLst>
      <p:ext uri="{BB962C8B-B14F-4D97-AF65-F5344CB8AC3E}">
        <p14:creationId xmlns:p14="http://schemas.microsoft.com/office/powerpoint/2010/main" val="240513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8CE3A8-B279-42F5-9E33-0319C8E3A5DB}"/>
              </a:ext>
            </a:extLst>
          </p:cNvPr>
          <p:cNvSpPr/>
          <p:nvPr/>
        </p:nvSpPr>
        <p:spPr>
          <a:xfrm>
            <a:off x="516835" y="405517"/>
            <a:ext cx="10281036" cy="6066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DF515-3CAA-4C8F-9F1E-4F536564A431}"/>
              </a:ext>
            </a:extLst>
          </p:cNvPr>
          <p:cNvSpPr txBox="1"/>
          <p:nvPr/>
        </p:nvSpPr>
        <p:spPr>
          <a:xfrm>
            <a:off x="659958" y="556591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Windows/host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18735-79F3-4A4D-A5AD-DBA50132D838}"/>
              </a:ext>
            </a:extLst>
          </p:cNvPr>
          <p:cNvSpPr/>
          <p:nvPr/>
        </p:nvSpPr>
        <p:spPr>
          <a:xfrm>
            <a:off x="2087385" y="1391074"/>
            <a:ext cx="2548225" cy="183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Virtualhostonly</a:t>
            </a:r>
            <a:r>
              <a:rPr lang="en-US" dirty="0"/>
              <a:t> network adapter #4</a:t>
            </a:r>
          </a:p>
          <a:p>
            <a:pPr algn="ctr"/>
            <a:r>
              <a:rPr lang="en-US" dirty="0"/>
              <a:t>Low: 192.168.99.100</a:t>
            </a:r>
          </a:p>
          <a:p>
            <a:pPr algn="ctr"/>
            <a:r>
              <a:rPr lang="en-US" dirty="0"/>
              <a:t>Upper: 192.168.99.255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Gateway:192.168.99.1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37C31-6F93-4DF7-8196-2F3BA251CB01}"/>
              </a:ext>
            </a:extLst>
          </p:cNvPr>
          <p:cNvSpPr/>
          <p:nvPr/>
        </p:nvSpPr>
        <p:spPr>
          <a:xfrm>
            <a:off x="5088835" y="644056"/>
            <a:ext cx="5430741" cy="5367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439C2-B150-43E5-BCA9-B5E994A0E714}"/>
              </a:ext>
            </a:extLst>
          </p:cNvPr>
          <p:cNvSpPr txBox="1"/>
          <p:nvPr/>
        </p:nvSpPr>
        <p:spPr>
          <a:xfrm>
            <a:off x="5239910" y="846814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B608F1-B1DB-4548-B2D7-BC33FB80CA4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35610" y="925923"/>
            <a:ext cx="453226" cy="138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8E65F-2D03-4078-B810-DE578781197A}"/>
              </a:ext>
            </a:extLst>
          </p:cNvPr>
          <p:cNvSpPr txBox="1"/>
          <p:nvPr/>
        </p:nvSpPr>
        <p:spPr>
          <a:xfrm>
            <a:off x="1150690" y="3514476"/>
            <a:ext cx="383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192.168.99.100   -- will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172.17.0.4  -- cannot 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D79632-FC36-49BB-A8AE-3B1E39E944A7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3066954" y="3228229"/>
            <a:ext cx="294544" cy="28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4F7964-3D6C-499A-90CF-6D96D0CC3239}"/>
              </a:ext>
            </a:extLst>
          </p:cNvPr>
          <p:cNvSpPr/>
          <p:nvPr/>
        </p:nvSpPr>
        <p:spPr>
          <a:xfrm>
            <a:off x="8555603" y="1401705"/>
            <a:ext cx="1812898" cy="104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824C4-8E37-4B22-9202-EDBFD1A48D73}"/>
              </a:ext>
            </a:extLst>
          </p:cNvPr>
          <p:cNvSpPr txBox="1"/>
          <p:nvPr/>
        </p:nvSpPr>
        <p:spPr>
          <a:xfrm>
            <a:off x="8873589" y="245127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172.17.0.4:80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8236D-B610-4454-A165-077336B8DD31}"/>
              </a:ext>
            </a:extLst>
          </p:cNvPr>
          <p:cNvSpPr txBox="1"/>
          <p:nvPr/>
        </p:nvSpPr>
        <p:spPr>
          <a:xfrm>
            <a:off x="5326008" y="1804946"/>
            <a:ext cx="210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Docker0/bridge</a:t>
            </a:r>
          </a:p>
          <a:p>
            <a:r>
              <a:rPr lang="en-US" dirty="0"/>
              <a:t>Gateway: 172.17.0.1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5B806D-F288-4E14-911C-64F56D01ABBE}"/>
              </a:ext>
            </a:extLst>
          </p:cNvPr>
          <p:cNvCxnSpPr>
            <a:stCxn id="18" idx="3"/>
            <a:endCxn id="16" idx="2"/>
          </p:cNvCxnSpPr>
          <p:nvPr/>
        </p:nvCxnSpPr>
        <p:spPr>
          <a:xfrm flipV="1">
            <a:off x="7434470" y="1926491"/>
            <a:ext cx="1121133" cy="2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E61217-7BAF-44E5-A919-778225740CA3}"/>
              </a:ext>
            </a:extLst>
          </p:cNvPr>
          <p:cNvSpPr txBox="1"/>
          <p:nvPr/>
        </p:nvSpPr>
        <p:spPr>
          <a:xfrm>
            <a:off x="5716988" y="434141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curl 172.17.0.4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673231-8FCF-4C67-9FC5-03698774761C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H="1" flipV="1">
            <a:off x="6380239" y="2451277"/>
            <a:ext cx="212951" cy="189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EBAF3E-02E1-4767-ACEF-340A4134E18C}"/>
              </a:ext>
            </a:extLst>
          </p:cNvPr>
          <p:cNvSpPr txBox="1"/>
          <p:nvPr/>
        </p:nvSpPr>
        <p:spPr>
          <a:xfrm>
            <a:off x="4875708" y="5192202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9999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3CEA03-FE50-410D-A605-FAB2272E2F95}"/>
              </a:ext>
            </a:extLst>
          </p:cNvPr>
          <p:cNvSpPr/>
          <p:nvPr/>
        </p:nvSpPr>
        <p:spPr>
          <a:xfrm>
            <a:off x="1394129" y="4710744"/>
            <a:ext cx="2976535" cy="159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A1F16F-8DB3-4CE5-9B0D-B3FCC245C334}"/>
              </a:ext>
            </a:extLst>
          </p:cNvPr>
          <p:cNvSpPr/>
          <p:nvPr/>
        </p:nvSpPr>
        <p:spPr>
          <a:xfrm>
            <a:off x="1468073" y="4790114"/>
            <a:ext cx="2793534" cy="27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http://192.168.99.100: 9999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5034CF-F52B-4C32-83D9-922A5228B820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4261607" y="4927749"/>
            <a:ext cx="614101" cy="44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3D4D8B4-29B3-4CCB-83D0-05B0E5486FDC}"/>
              </a:ext>
            </a:extLst>
          </p:cNvPr>
          <p:cNvCxnSpPr>
            <a:stCxn id="26" idx="3"/>
            <a:endCxn id="17" idx="2"/>
          </p:cNvCxnSpPr>
          <p:nvPr/>
        </p:nvCxnSpPr>
        <p:spPr>
          <a:xfrm flipV="1">
            <a:off x="5654179" y="2820609"/>
            <a:ext cx="3956150" cy="25562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74E251-EBD5-4044-ADCF-8CFC22207377}"/>
              </a:ext>
            </a:extLst>
          </p:cNvPr>
          <p:cNvSpPr txBox="1"/>
          <p:nvPr/>
        </p:nvSpPr>
        <p:spPr>
          <a:xfrm>
            <a:off x="7028417" y="4731390"/>
            <a:ext cx="155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Port-</a:t>
            </a:r>
            <a:r>
              <a:rPr lang="en-US" sz="1200" dirty="0" err="1"/>
              <a:t>fwd</a:t>
            </a:r>
            <a:r>
              <a:rPr lang="en-US" sz="1200" dirty="0"/>
              <a:t>/port-publish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61E1A3-8FF6-46CE-A5E7-00289A2E48DB}"/>
              </a:ext>
            </a:extLst>
          </p:cNvPr>
          <p:cNvSpPr/>
          <p:nvPr/>
        </p:nvSpPr>
        <p:spPr>
          <a:xfrm>
            <a:off x="3638025" y="6191075"/>
            <a:ext cx="491594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Layer1~70MB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A467DBE-8233-4DEE-B08B-07BD6EA8EFBF}"/>
              </a:ext>
            </a:extLst>
          </p:cNvPr>
          <p:cNvSpPr/>
          <p:nvPr/>
        </p:nvSpPr>
        <p:spPr>
          <a:xfrm>
            <a:off x="3389152" y="6123963"/>
            <a:ext cx="117446" cy="595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C3721-B5CE-44E4-8049-266C4D740A91}"/>
              </a:ext>
            </a:extLst>
          </p:cNvPr>
          <p:cNvSpPr txBox="1"/>
          <p:nvPr/>
        </p:nvSpPr>
        <p:spPr>
          <a:xfrm>
            <a:off x="2597790" y="6237106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debian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13BB5-8A95-40C0-937E-9007EE90D3DD}"/>
              </a:ext>
            </a:extLst>
          </p:cNvPr>
          <p:cNvSpPr/>
          <p:nvPr/>
        </p:nvSpPr>
        <p:spPr>
          <a:xfrm>
            <a:off x="3638025" y="5645791"/>
            <a:ext cx="4915949" cy="4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Layer2 ~57MB (installed 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38617-DEB4-4BFA-964F-328B68EE1F62}"/>
              </a:ext>
            </a:extLst>
          </p:cNvPr>
          <p:cNvSpPr/>
          <p:nvPr/>
        </p:nvSpPr>
        <p:spPr>
          <a:xfrm>
            <a:off x="3638025" y="5125673"/>
            <a:ext cx="4915949" cy="40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Layer3 ~22B (soft link)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A0E5404-1C82-4822-9BD8-5ED45C851D7C}"/>
              </a:ext>
            </a:extLst>
          </p:cNvPr>
          <p:cNvSpPr/>
          <p:nvPr/>
        </p:nvSpPr>
        <p:spPr>
          <a:xfrm>
            <a:off x="8615494" y="4999839"/>
            <a:ext cx="117446" cy="171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80B01-B412-4421-8D63-49CC168D44AE}"/>
              </a:ext>
            </a:extLst>
          </p:cNvPr>
          <p:cNvSpPr txBox="1"/>
          <p:nvPr/>
        </p:nvSpPr>
        <p:spPr>
          <a:xfrm>
            <a:off x="8732940" y="5645791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41C56-0A64-49E1-8B8A-7967D56546C5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5532647"/>
            <a:ext cx="0" cy="1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3CF4FF-C8AA-4EE4-8D33-CA2CE9DCCFB2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6000" y="6077931"/>
            <a:ext cx="0" cy="1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D8A589-4351-4E7C-AC18-C5F283F399FB}"/>
              </a:ext>
            </a:extLst>
          </p:cNvPr>
          <p:cNvCxnSpPr/>
          <p:nvPr/>
        </p:nvCxnSpPr>
        <p:spPr>
          <a:xfrm>
            <a:off x="3003259" y="4857226"/>
            <a:ext cx="634766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F5236E-B4E1-4F11-9BAD-B444E70E1495}"/>
              </a:ext>
            </a:extLst>
          </p:cNvPr>
          <p:cNvSpPr txBox="1"/>
          <p:nvPr/>
        </p:nvSpPr>
        <p:spPr>
          <a:xfrm>
            <a:off x="1507366" y="4614812"/>
            <a:ext cx="16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ab56bba91343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510AB-7E93-4EE7-96E7-05655FAC813F}"/>
              </a:ext>
            </a:extLst>
          </p:cNvPr>
          <p:cNvSpPr txBox="1"/>
          <p:nvPr/>
        </p:nvSpPr>
        <p:spPr>
          <a:xfrm>
            <a:off x="829257" y="4245480"/>
            <a:ext cx="7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A012E2-44CC-4C61-91BD-F5CD795E3B32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1624812" y="4430146"/>
            <a:ext cx="69209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54E95-8D99-487D-9717-E7C267198807}"/>
              </a:ext>
            </a:extLst>
          </p:cNvPr>
          <p:cNvSpPr/>
          <p:nvPr/>
        </p:nvSpPr>
        <p:spPr>
          <a:xfrm>
            <a:off x="5905850" y="4608140"/>
            <a:ext cx="2648124" cy="415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Layer4 ~19MB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4049D-E204-4A4C-A333-DF8EAB27ADF1}"/>
              </a:ext>
            </a:extLst>
          </p:cNvPr>
          <p:cNvSpPr txBox="1"/>
          <p:nvPr/>
        </p:nvSpPr>
        <p:spPr>
          <a:xfrm>
            <a:off x="6295936" y="3839790"/>
            <a:ext cx="16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38e22b985a5f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C8E379-5394-4662-A812-A9B18A5FDF41}"/>
              </a:ext>
            </a:extLst>
          </p:cNvPr>
          <p:cNvCxnSpPr>
            <a:stCxn id="25" idx="3"/>
          </p:cNvCxnSpPr>
          <p:nvPr/>
        </p:nvCxnSpPr>
        <p:spPr>
          <a:xfrm>
            <a:off x="7915012" y="4024456"/>
            <a:ext cx="286624" cy="5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7F9491-FA44-457F-8A23-5FA4C6B5B82B}"/>
              </a:ext>
            </a:extLst>
          </p:cNvPr>
          <p:cNvSpPr txBox="1"/>
          <p:nvPr/>
        </p:nvSpPr>
        <p:spPr>
          <a:xfrm>
            <a:off x="5108895" y="3432816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nginx</a:t>
            </a:r>
            <a:r>
              <a:rPr lang="en-US" dirty="0"/>
              <a:t>-code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39EA46-F7C0-4ABB-B1C3-BFA09857952E}"/>
              </a:ext>
            </a:extLst>
          </p:cNvPr>
          <p:cNvCxnSpPr>
            <a:stCxn id="28" idx="3"/>
            <a:endCxn id="25" idx="0"/>
          </p:cNvCxnSpPr>
          <p:nvPr/>
        </p:nvCxnSpPr>
        <p:spPr>
          <a:xfrm>
            <a:off x="6321856" y="3617482"/>
            <a:ext cx="783618" cy="22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9C23ED6-9904-4B12-BB27-0E973310084E}"/>
              </a:ext>
            </a:extLst>
          </p:cNvPr>
          <p:cNvSpPr/>
          <p:nvPr/>
        </p:nvSpPr>
        <p:spPr>
          <a:xfrm>
            <a:off x="9513116" y="4504834"/>
            <a:ext cx="117446" cy="22147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355FE1-3FE4-4D59-841C-D033C4314131}"/>
              </a:ext>
            </a:extLst>
          </p:cNvPr>
          <p:cNvSpPr txBox="1"/>
          <p:nvPr/>
        </p:nvSpPr>
        <p:spPr>
          <a:xfrm>
            <a:off x="9665517" y="5462631"/>
            <a:ext cx="125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r>
              <a:rPr lang="en-US" dirty="0"/>
              <a:t>-code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F55FF-4DB2-4004-A891-1BA3E0E5449A}"/>
              </a:ext>
            </a:extLst>
          </p:cNvPr>
          <p:cNvSpPr/>
          <p:nvPr/>
        </p:nvSpPr>
        <p:spPr>
          <a:xfrm>
            <a:off x="2772726" y="37628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7c6571209852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CED6FC-E8FB-476D-AC09-513625F229E2}"/>
              </a:ext>
            </a:extLst>
          </p:cNvPr>
          <p:cNvSpPr/>
          <p:nvPr/>
        </p:nvSpPr>
        <p:spPr>
          <a:xfrm>
            <a:off x="3660540" y="4608140"/>
            <a:ext cx="2125212" cy="42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Layer5 ~19MB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8E77D1-2443-450D-A4B3-C201DFAC3E42}"/>
              </a:ext>
            </a:extLst>
          </p:cNvPr>
          <p:cNvCxnSpPr>
            <a:stCxn id="34" idx="3"/>
            <a:endCxn id="35" idx="0"/>
          </p:cNvCxnSpPr>
          <p:nvPr/>
        </p:nvCxnSpPr>
        <p:spPr>
          <a:xfrm>
            <a:off x="4342386" y="3947563"/>
            <a:ext cx="380760" cy="66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58A370-FC11-436C-9A44-A6D2EA8866DA}"/>
              </a:ext>
            </a:extLst>
          </p:cNvPr>
          <p:cNvCxnSpPr>
            <a:endCxn id="34" idx="1"/>
          </p:cNvCxnSpPr>
          <p:nvPr/>
        </p:nvCxnSpPr>
        <p:spPr>
          <a:xfrm>
            <a:off x="2316904" y="3515854"/>
            <a:ext cx="455822" cy="43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C70507-9D23-4B74-939B-3541F7DF079E}"/>
              </a:ext>
            </a:extLst>
          </p:cNvPr>
          <p:cNvSpPr txBox="1"/>
          <p:nvPr/>
        </p:nvSpPr>
        <p:spPr>
          <a:xfrm>
            <a:off x="84179" y="3180078"/>
            <a:ext cx="323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shruthikeerthi</a:t>
            </a:r>
            <a:r>
              <a:rPr lang="en-US" dirty="0"/>
              <a:t>/</a:t>
            </a:r>
            <a:r>
              <a:rPr lang="en-US" dirty="0" err="1"/>
              <a:t>nginx</a:t>
            </a:r>
            <a:r>
              <a:rPr lang="en-US" dirty="0"/>
              <a:t>-customized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B2E6EE-493E-405C-9320-56940B660E47}"/>
              </a:ext>
            </a:extLst>
          </p:cNvPr>
          <p:cNvCxnSpPr>
            <a:stCxn id="22" idx="2"/>
          </p:cNvCxnSpPr>
          <p:nvPr/>
        </p:nvCxnSpPr>
        <p:spPr>
          <a:xfrm flipH="1">
            <a:off x="7214532" y="5023502"/>
            <a:ext cx="15380" cy="10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15A637-38EE-4DE5-8944-BC454DACB374}"/>
              </a:ext>
            </a:extLst>
          </p:cNvPr>
          <p:cNvSpPr txBox="1"/>
          <p:nvPr/>
        </p:nvSpPr>
        <p:spPr>
          <a:xfrm>
            <a:off x="570451" y="377505"/>
            <a:ext cx="46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Unified File System</a:t>
            </a:r>
          </a:p>
        </p:txBody>
      </p:sp>
    </p:spTree>
    <p:extLst>
      <p:ext uri="{BB962C8B-B14F-4D97-AF65-F5344CB8AC3E}">
        <p14:creationId xmlns:p14="http://schemas.microsoft.com/office/powerpoint/2010/main" val="219848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0376CA-B6A8-4A2F-8540-C38751C2B139}"/>
              </a:ext>
            </a:extLst>
          </p:cNvPr>
          <p:cNvSpPr/>
          <p:nvPr/>
        </p:nvSpPr>
        <p:spPr>
          <a:xfrm>
            <a:off x="4521666" y="218114"/>
            <a:ext cx="5989740" cy="611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A5193-5DA0-4B41-A5FB-8D60C8E47C84}"/>
              </a:ext>
            </a:extLst>
          </p:cNvPr>
          <p:cNvSpPr txBox="1"/>
          <p:nvPr/>
        </p:nvSpPr>
        <p:spPr>
          <a:xfrm>
            <a:off x="4689446" y="38589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668CD9-6E31-4538-8855-06AE95264482}"/>
              </a:ext>
            </a:extLst>
          </p:cNvPr>
          <p:cNvSpPr/>
          <p:nvPr/>
        </p:nvSpPr>
        <p:spPr>
          <a:xfrm>
            <a:off x="4882335" y="755226"/>
            <a:ext cx="2063693" cy="13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sz="1200" dirty="0"/>
              <a:t>-- </a:t>
            </a:r>
            <a:r>
              <a:rPr lang="en-US" sz="1050" dirty="0"/>
              <a:t>/var/log/access.log</a:t>
            </a:r>
          </a:p>
          <a:p>
            <a:pPr algn="ctr"/>
            <a:r>
              <a:rPr lang="en-US" sz="1050" dirty="0"/>
              <a:t>/var/log/error.log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61ED6-0955-4929-BAA9-88C1E2803C62}"/>
              </a:ext>
            </a:extLst>
          </p:cNvPr>
          <p:cNvSpPr txBox="1"/>
          <p:nvPr/>
        </p:nvSpPr>
        <p:spPr>
          <a:xfrm>
            <a:off x="184558" y="494950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 </a:t>
            </a:r>
            <a:r>
              <a:rPr lang="en-US" dirty="0" err="1"/>
              <a:t>fS</a:t>
            </a:r>
            <a:r>
              <a:rPr lang="en-US" dirty="0"/>
              <a:t> : </a:t>
            </a:r>
            <a:r>
              <a:rPr lang="en-US" dirty="0" err="1"/>
              <a:t>ephimeral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4706B-4481-4E0D-B188-02AB1DD89338}"/>
              </a:ext>
            </a:extLst>
          </p:cNvPr>
          <p:cNvSpPr/>
          <p:nvPr/>
        </p:nvSpPr>
        <p:spPr>
          <a:xfrm>
            <a:off x="4958300" y="4099000"/>
            <a:ext cx="2063693" cy="13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sz="1200" dirty="0"/>
              <a:t>/var/lib/</a:t>
            </a:r>
            <a:r>
              <a:rPr lang="en-US" sz="1200" dirty="0" err="1"/>
              <a:t>mysql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E7C2CB5-4D39-46C1-915E-AB7C60CF3F9B}"/>
              </a:ext>
            </a:extLst>
          </p:cNvPr>
          <p:cNvSpPr/>
          <p:nvPr/>
        </p:nvSpPr>
        <p:spPr>
          <a:xfrm rot="16200000">
            <a:off x="6736302" y="1191236"/>
            <a:ext cx="419449" cy="72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A89E3-11B6-4389-BBCD-44C9995450F4}"/>
              </a:ext>
            </a:extLst>
          </p:cNvPr>
          <p:cNvSpPr/>
          <p:nvPr/>
        </p:nvSpPr>
        <p:spPr>
          <a:xfrm>
            <a:off x="7133279" y="1336519"/>
            <a:ext cx="3190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/var/lib/docker/volumes/5c64f44a8e33ca0f49a82c044e9db87d8e568413744d90605ca8e30cb9cbab9c/_data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E318F-0B03-49A4-A5E4-D1155B56FA0F}"/>
              </a:ext>
            </a:extLst>
          </p:cNvPr>
          <p:cNvSpPr/>
          <p:nvPr/>
        </p:nvSpPr>
        <p:spPr>
          <a:xfrm>
            <a:off x="7200900" y="2895072"/>
            <a:ext cx="3457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/var/lib/docker/volumes/5aef8ea1e6723a12ecb353b6b923de933051a68516b096e5035a3fa01bb0e18d/_data – 100 users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44C4626-5C1C-4E70-AF67-E502997BBF4F}"/>
              </a:ext>
            </a:extLst>
          </p:cNvPr>
          <p:cNvSpPr/>
          <p:nvPr/>
        </p:nvSpPr>
        <p:spPr>
          <a:xfrm rot="16200000">
            <a:off x="6630448" y="4473102"/>
            <a:ext cx="419449" cy="72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0CAD6-D276-4354-9E93-0F02D072CAF4}"/>
              </a:ext>
            </a:extLst>
          </p:cNvPr>
          <p:cNvSpPr/>
          <p:nvPr/>
        </p:nvSpPr>
        <p:spPr>
          <a:xfrm>
            <a:off x="7107732" y="4691225"/>
            <a:ext cx="3457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</a:t>
            </a:r>
            <a:r>
              <a:rPr lang="en-US" sz="1200" dirty="0" err="1"/>
              <a:t>projdb</a:t>
            </a:r>
            <a:r>
              <a:rPr lang="en-US" sz="1200" dirty="0"/>
              <a:t>/_data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9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648F62-20C7-4C90-A5C0-B708EB98C053}"/>
              </a:ext>
            </a:extLst>
          </p:cNvPr>
          <p:cNvSpPr/>
          <p:nvPr/>
        </p:nvSpPr>
        <p:spPr>
          <a:xfrm>
            <a:off x="4521665" y="218114"/>
            <a:ext cx="7356009" cy="611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AE96-F11C-4C88-9D82-49856ED868D0}"/>
              </a:ext>
            </a:extLst>
          </p:cNvPr>
          <p:cNvSpPr txBox="1"/>
          <p:nvPr/>
        </p:nvSpPr>
        <p:spPr>
          <a:xfrm>
            <a:off x="4689445" y="385894"/>
            <a:ext cx="12980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14C2A-5316-49EF-8187-E4B73BF3F604}"/>
              </a:ext>
            </a:extLst>
          </p:cNvPr>
          <p:cNvSpPr txBox="1"/>
          <p:nvPr/>
        </p:nvSpPr>
        <p:spPr>
          <a:xfrm>
            <a:off x="8509026" y="43513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73F1-F23F-4386-8351-1B16ACB50129}"/>
              </a:ext>
            </a:extLst>
          </p:cNvPr>
          <p:cNvSpPr txBox="1"/>
          <p:nvPr/>
        </p:nvSpPr>
        <p:spPr>
          <a:xfrm flipH="1">
            <a:off x="5897797" y="4609255"/>
            <a:ext cx="5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4072D-FC2C-45B4-ACB1-3651D8031B67}"/>
              </a:ext>
            </a:extLst>
          </p:cNvPr>
          <p:cNvSpPr txBox="1"/>
          <p:nvPr/>
        </p:nvSpPr>
        <p:spPr>
          <a:xfrm>
            <a:off x="5631361" y="497858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AD802-1A1F-4BDA-8280-97CA53E3DB3A}"/>
              </a:ext>
            </a:extLst>
          </p:cNvPr>
          <p:cNvSpPr txBox="1"/>
          <p:nvPr/>
        </p:nvSpPr>
        <p:spPr>
          <a:xfrm>
            <a:off x="8134724" y="4768314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172.18.0.3</a:t>
            </a:r>
          </a:p>
          <a:p>
            <a:r>
              <a:rPr lang="en-US" dirty="0"/>
              <a:t>172.19.0.3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7E92F-F53F-4EBA-8B0F-D733FFE74143}"/>
              </a:ext>
            </a:extLst>
          </p:cNvPr>
          <p:cNvSpPr txBox="1"/>
          <p:nvPr/>
        </p:nvSpPr>
        <p:spPr>
          <a:xfrm flipH="1">
            <a:off x="6779893" y="755226"/>
            <a:ext cx="93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81A20A-4C68-4ED9-8291-E83218C89D03}"/>
              </a:ext>
            </a:extLst>
          </p:cNvPr>
          <p:cNvSpPr txBox="1"/>
          <p:nvPr/>
        </p:nvSpPr>
        <p:spPr>
          <a:xfrm>
            <a:off x="123825" y="755226"/>
            <a:ext cx="396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ipaddress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dns</a:t>
            </a:r>
            <a:r>
              <a:rPr lang="en-US" dirty="0">
                <a:sym typeface="Wingdings" panose="05000000000000000000" pitchFamily="2" charset="2"/>
              </a:rPr>
              <a:t> service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Better isolation: w1 -&gt; </a:t>
            </a:r>
            <a:r>
              <a:rPr lang="en-US" dirty="0" err="1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 , w2 -&gt; </a:t>
            </a:r>
            <a:r>
              <a:rPr lang="en-US" dirty="0" err="1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, w1 – X - w2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130F510E-0A27-4AC6-B757-BFCAB98DC3F5}"/>
              </a:ext>
            </a:extLst>
          </p:cNvPr>
          <p:cNvSpPr/>
          <p:nvPr/>
        </p:nvSpPr>
        <p:spPr>
          <a:xfrm>
            <a:off x="4844762" y="567214"/>
            <a:ext cx="4810125" cy="76977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349749-C38F-4E03-BFCF-3BA18BEE1122}"/>
              </a:ext>
            </a:extLst>
          </p:cNvPr>
          <p:cNvSpPr txBox="1"/>
          <p:nvPr/>
        </p:nvSpPr>
        <p:spPr>
          <a:xfrm>
            <a:off x="8010525" y="738319"/>
            <a:ext cx="1768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Bridge: 172.17.0.0/16</a:t>
            </a:r>
            <a:endParaRPr lang="en-US" dirty="0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4E18D42F-A851-4A50-8F30-046DF377AFF8}"/>
              </a:ext>
            </a:extLst>
          </p:cNvPr>
          <p:cNvSpPr/>
          <p:nvPr/>
        </p:nvSpPr>
        <p:spPr>
          <a:xfrm>
            <a:off x="4968961" y="3510347"/>
            <a:ext cx="4810125" cy="28384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3983F-6177-43FB-921F-D65F9786BFE2}"/>
              </a:ext>
            </a:extLst>
          </p:cNvPr>
          <p:cNvSpPr txBox="1"/>
          <p:nvPr/>
        </p:nvSpPr>
        <p:spPr>
          <a:xfrm>
            <a:off x="4600950" y="3899898"/>
            <a:ext cx="206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w1-db-net: 172.18.0.0/16</a:t>
            </a:r>
            <a:endParaRPr lang="en-US" dirty="0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70338E92-A60E-4030-B36E-E104343ED157}"/>
              </a:ext>
            </a:extLst>
          </p:cNvPr>
          <p:cNvSpPr/>
          <p:nvPr/>
        </p:nvSpPr>
        <p:spPr>
          <a:xfrm rot="5400000">
            <a:off x="6554284" y="2565611"/>
            <a:ext cx="4810125" cy="22933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12694A-C678-4B40-BCCC-2C48492F4C85}"/>
              </a:ext>
            </a:extLst>
          </p:cNvPr>
          <p:cNvSpPr txBox="1"/>
          <p:nvPr/>
        </p:nvSpPr>
        <p:spPr>
          <a:xfrm>
            <a:off x="8851118" y="1601901"/>
            <a:ext cx="209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W2-db-net: 172.19.0.0/16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A8E0D9-4AC6-4EC7-9F1D-B169328B0BC0}"/>
              </a:ext>
            </a:extLst>
          </p:cNvPr>
          <p:cNvSpPr txBox="1"/>
          <p:nvPr/>
        </p:nvSpPr>
        <p:spPr>
          <a:xfrm flipH="1">
            <a:off x="8660169" y="2053182"/>
            <a:ext cx="5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2BCF51-F1BF-4CD6-9030-393DFF6C2BCC}"/>
              </a:ext>
            </a:extLst>
          </p:cNvPr>
          <p:cNvSpPr txBox="1"/>
          <p:nvPr/>
        </p:nvSpPr>
        <p:spPr>
          <a:xfrm>
            <a:off x="8393733" y="242251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172.19.0.2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50FBE6-700C-42E9-922F-FA1D17A523A6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V="1">
            <a:off x="6452154" y="4536023"/>
            <a:ext cx="2056872" cy="257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B2B1E8-49B3-46E7-B791-1D1B4D0AA778}"/>
              </a:ext>
            </a:extLst>
          </p:cNvPr>
          <p:cNvCxnSpPr>
            <a:stCxn id="37" idx="2"/>
            <a:endCxn id="4" idx="0"/>
          </p:cNvCxnSpPr>
          <p:nvPr/>
        </p:nvCxnSpPr>
        <p:spPr>
          <a:xfrm flipH="1">
            <a:off x="8723187" y="2422514"/>
            <a:ext cx="214160" cy="1928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38F4E7-CF58-4BA9-B66E-8B614B5C42D9}"/>
              </a:ext>
            </a:extLst>
          </p:cNvPr>
          <p:cNvCxnSpPr>
            <a:stCxn id="5" idx="0"/>
            <a:endCxn id="37" idx="3"/>
          </p:cNvCxnSpPr>
          <p:nvPr/>
        </p:nvCxnSpPr>
        <p:spPr>
          <a:xfrm flipV="1">
            <a:off x="6174975" y="2237848"/>
            <a:ext cx="2485194" cy="2371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9D882B-AC36-43C2-A0E8-1676BEBE15B2}"/>
              </a:ext>
            </a:extLst>
          </p:cNvPr>
          <p:cNvSpPr txBox="1"/>
          <p:nvPr/>
        </p:nvSpPr>
        <p:spPr>
          <a:xfrm>
            <a:off x="7260818" y="3013556"/>
            <a:ext cx="4395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2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3139CF-5503-4BA2-AA37-6138018117F1}"/>
              </a:ext>
            </a:extLst>
          </p:cNvPr>
          <p:cNvSpPr/>
          <p:nvPr/>
        </p:nvSpPr>
        <p:spPr>
          <a:xfrm>
            <a:off x="4521666" y="218114"/>
            <a:ext cx="5989740" cy="611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E64E6-5D5F-4B36-B76D-4DC6416D69C2}"/>
              </a:ext>
            </a:extLst>
          </p:cNvPr>
          <p:cNvSpPr txBox="1"/>
          <p:nvPr/>
        </p:nvSpPr>
        <p:spPr>
          <a:xfrm>
            <a:off x="4689446" y="38589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7FC83E-D314-4EC0-88DE-D655A18D452A}"/>
              </a:ext>
            </a:extLst>
          </p:cNvPr>
          <p:cNvSpPr/>
          <p:nvPr/>
        </p:nvSpPr>
        <p:spPr>
          <a:xfrm>
            <a:off x="8096250" y="2114550"/>
            <a:ext cx="15621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Mysql:5.7</a:t>
            </a:r>
          </a:p>
          <a:p>
            <a:pPr algn="ctr"/>
            <a:r>
              <a:rPr lang="en-US" dirty="0"/>
              <a:t>3306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4AB7A-F488-44EA-92EB-87EA5274A207}"/>
              </a:ext>
            </a:extLst>
          </p:cNvPr>
          <p:cNvSpPr txBox="1"/>
          <p:nvPr/>
        </p:nvSpPr>
        <p:spPr>
          <a:xfrm>
            <a:off x="8005166" y="291026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</a:t>
            </a:r>
            <a:r>
              <a:rPr lang="en-US" dirty="0" err="1"/>
              <a:t>db</a:t>
            </a:r>
            <a:r>
              <a:rPr lang="en-US" dirty="0"/>
              <a:t>: 172.18.0.4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69CE21-5AC1-4D3D-BA58-A3880E83FFC7}"/>
              </a:ext>
            </a:extLst>
          </p:cNvPr>
          <p:cNvSpPr/>
          <p:nvPr/>
        </p:nvSpPr>
        <p:spPr>
          <a:xfrm>
            <a:off x="9368425" y="2533650"/>
            <a:ext cx="52805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9CAF4-26AC-4C0B-AC43-6DFBF68AC285}"/>
              </a:ext>
            </a:extLst>
          </p:cNvPr>
          <p:cNvSpPr txBox="1"/>
          <p:nvPr/>
        </p:nvSpPr>
        <p:spPr>
          <a:xfrm>
            <a:off x="9697028" y="2581275"/>
            <a:ext cx="107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31B671-66C1-4F81-8DEA-FF57BF2E5A3E}"/>
              </a:ext>
            </a:extLst>
          </p:cNvPr>
          <p:cNvSpPr/>
          <p:nvPr/>
        </p:nvSpPr>
        <p:spPr>
          <a:xfrm>
            <a:off x="4924424" y="1914525"/>
            <a:ext cx="2318769" cy="264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  <a:p>
            <a:pPr algn="ctr"/>
            <a:r>
              <a:rPr lang="en-US" dirty="0"/>
              <a:t>Host=blog-</a:t>
            </a:r>
            <a:r>
              <a:rPr lang="en-US" dirty="0" err="1"/>
              <a:t>db</a:t>
            </a:r>
            <a:endParaRPr lang="en-US" dirty="0"/>
          </a:p>
          <a:p>
            <a:pPr algn="ctr"/>
            <a:r>
              <a:rPr lang="en-US" dirty="0"/>
              <a:t>Port:3306</a:t>
            </a:r>
          </a:p>
          <a:p>
            <a:pPr algn="ctr"/>
            <a:r>
              <a:rPr lang="en-US" dirty="0"/>
              <a:t>User=root</a:t>
            </a:r>
          </a:p>
          <a:p>
            <a:pPr algn="ctr"/>
            <a:r>
              <a:rPr lang="en-US" dirty="0" err="1"/>
              <a:t>Pwd</a:t>
            </a:r>
            <a:r>
              <a:rPr lang="en-US" dirty="0"/>
              <a:t>=welcome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6CDC9-426A-4077-99E0-338D19C55E26}"/>
              </a:ext>
            </a:extLst>
          </p:cNvPr>
          <p:cNvSpPr txBox="1"/>
          <p:nvPr/>
        </p:nvSpPr>
        <p:spPr>
          <a:xfrm>
            <a:off x="5476875" y="4562475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172.18.0.6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9BEBF89-C687-4E0F-8BDB-EAD982AE7093}"/>
              </a:ext>
            </a:extLst>
          </p:cNvPr>
          <p:cNvSpPr/>
          <p:nvPr/>
        </p:nvSpPr>
        <p:spPr>
          <a:xfrm>
            <a:off x="4257031" y="1456166"/>
            <a:ext cx="6753869" cy="393498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6BD85-F7B4-4452-9641-78EA43891D82}"/>
              </a:ext>
            </a:extLst>
          </p:cNvPr>
          <p:cNvSpPr txBox="1"/>
          <p:nvPr/>
        </p:nvSpPr>
        <p:spPr>
          <a:xfrm>
            <a:off x="4257031" y="1638300"/>
            <a:ext cx="6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745B1E-5709-43C0-9233-127F041FA166}"/>
              </a:ext>
            </a:extLst>
          </p:cNvPr>
          <p:cNvCxnSpPr>
            <a:stCxn id="12" idx="3"/>
          </p:cNvCxnSpPr>
          <p:nvPr/>
        </p:nvCxnSpPr>
        <p:spPr>
          <a:xfrm>
            <a:off x="4924424" y="1822966"/>
            <a:ext cx="1171576" cy="91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7A97B1-A909-4292-A521-EA2493AA45D7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43193" y="2590800"/>
            <a:ext cx="853057" cy="6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0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495</Words>
  <Application>Microsoft Office PowerPoint</Application>
  <PresentationFormat>Widescreen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30</cp:revision>
  <dcterms:created xsi:type="dcterms:W3CDTF">2019-09-16T04:51:47Z</dcterms:created>
  <dcterms:modified xsi:type="dcterms:W3CDTF">2019-09-18T05:01:48Z</dcterms:modified>
</cp:coreProperties>
</file>