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17" autoAdjust="0"/>
    <p:restoredTop sz="94660"/>
  </p:normalViewPr>
  <p:slideViewPr>
    <p:cSldViewPr snapToGrid="0">
      <p:cViewPr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8DD8-D3D0-406E-B5EE-C84F3229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C5D15-D21C-4BF7-B058-4AC661FFF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6092-697E-453D-A28B-0E867045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FD8D-9079-4A11-9D9A-E57F82D2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D1BE-3099-4266-93C3-32FD6752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73E-D05C-4763-B6CE-E8C10A29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98E60-971A-4526-A333-495102CB7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8629-C4AA-401B-949A-97A7F355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3FFF-0634-44F0-89AA-DEC707F2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3F39-8818-4DE5-A68C-DE02A2A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9FE91-0BFE-4430-903C-1CA9D7881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CA5DE-AE90-45A7-ABF9-1805A0C2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5137-8C57-4A37-849F-41C9DA96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A882-BFE8-4FCE-8E23-6C7A194D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0FC1-D4D2-4DDF-BB0F-4EAD082A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5820-033F-4138-B31C-F4707C68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144B-CA54-4F21-80D6-C3F855F1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E7D8-0797-45D5-BE91-FD93281A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5613-EBA8-4B6D-83E8-6C5E0303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F163-8E0D-4711-A2E3-A8F68C2B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F5C4-EC09-4BFC-93BF-972F58FA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1223-E5E0-4676-944A-122C1951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57E5-8AA7-4EA4-BB6D-5F49424A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F29C-87C9-42D9-8133-F6A68650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CAC4-12BB-467B-9703-5C2371A5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FC0B-0C99-4758-B92E-F048870C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3409-75A8-4CFF-804A-D28A4BEB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E895-2329-4BC1-AF5A-7FF7052A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A4C7-A9FB-4F6E-9AEE-F3AA1E37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3C1F-106E-4BC4-B793-D3F4CB7F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D15C-C17C-4D47-9F5E-60A2E840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6D-F4A5-43EB-9AE2-48754DAE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6115-6112-4AEC-AFD6-D42551BF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6815B-7DC6-469D-8A7D-E19E77B1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723E6-F810-4952-B990-C70A7D11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659E-C00E-4AFE-821E-C660F1265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A03C-8807-40A3-BF14-AD86592E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0783B-7A56-4D30-97E3-8DFBBF82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CBADF-403C-4B27-9438-DAF64A6E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6845-D817-4138-B213-212728E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9043B-4027-4902-BE52-033B0940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1B572-66E8-440D-88A9-010AB1D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C0D5C-59DA-4A6D-B4A0-033AE9E1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EF542-79B4-4E58-BEF2-0DDF1529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ADE82-37D7-4A12-979B-24ABDD88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8FF8-E374-4836-9BF7-5C65CD0B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C52A-6AED-4BAD-9629-9D473DA0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6E02-7007-477C-B428-5EE065C6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4F173-9D1F-4017-83DB-151F6866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72996-A018-41E9-B6C4-DE9AB103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AE1F-9AE6-48ED-AF23-7772803B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3C49-14FF-425B-8D98-E39DC783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302C-AD23-43B0-929D-6E7E6615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FC767-C812-4A9F-B51B-05697ADD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F63F4-5D82-4634-8D28-EE336738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657C-A110-407E-88AE-EB347C33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6E304-94A6-4E44-8055-C984EB16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D5EC-CFAC-433F-BFFB-E32C50B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FDF5B-262C-4F6E-A50E-02111FB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83DD-814A-4065-A36A-DCF919EA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E224-ECCB-40A6-A5F5-E8F3BA0D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6240-8B50-4E2C-85C1-1ED7AAEC17F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D73E-281B-4131-B846-258EE8BCE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6EBA-F516-4A50-9185-F6213B30B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271E-124E-4A53-BBBB-6D2E756D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3B6BAE-4086-4FA3-8035-454C4805C5D7}"/>
              </a:ext>
            </a:extLst>
          </p:cNvPr>
          <p:cNvSpPr/>
          <p:nvPr/>
        </p:nvSpPr>
        <p:spPr>
          <a:xfrm>
            <a:off x="5469622" y="310393"/>
            <a:ext cx="5578678" cy="562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1255460-E702-4367-88F0-2743CA3D7126}"/>
              </a:ext>
            </a:extLst>
          </p:cNvPr>
          <p:cNvSpPr/>
          <p:nvPr/>
        </p:nvSpPr>
        <p:spPr>
          <a:xfrm>
            <a:off x="6073629" y="1006679"/>
            <a:ext cx="117446" cy="1216404"/>
          </a:xfrm>
          <a:custGeom>
            <a:avLst/>
            <a:gdLst>
              <a:gd name="connsiteX0" fmla="*/ 117446 w 117446"/>
              <a:gd name="connsiteY0" fmla="*/ 0 h 1216404"/>
              <a:gd name="connsiteX1" fmla="*/ 67112 w 117446"/>
              <a:gd name="connsiteY1" fmla="*/ 117446 h 1216404"/>
              <a:gd name="connsiteX2" fmla="*/ 33556 w 117446"/>
              <a:gd name="connsiteY2" fmla="*/ 184558 h 1216404"/>
              <a:gd name="connsiteX3" fmla="*/ 16778 w 117446"/>
              <a:gd name="connsiteY3" fmla="*/ 209725 h 1216404"/>
              <a:gd name="connsiteX4" fmla="*/ 0 w 117446"/>
              <a:gd name="connsiteY4" fmla="*/ 260059 h 1216404"/>
              <a:gd name="connsiteX5" fmla="*/ 8389 w 117446"/>
              <a:gd name="connsiteY5" fmla="*/ 402671 h 1216404"/>
              <a:gd name="connsiteX6" fmla="*/ 83890 w 117446"/>
              <a:gd name="connsiteY6" fmla="*/ 469783 h 1216404"/>
              <a:gd name="connsiteX7" fmla="*/ 92279 w 117446"/>
              <a:gd name="connsiteY7" fmla="*/ 570451 h 1216404"/>
              <a:gd name="connsiteX8" fmla="*/ 67112 w 117446"/>
              <a:gd name="connsiteY8" fmla="*/ 696286 h 1216404"/>
              <a:gd name="connsiteX9" fmla="*/ 58723 w 117446"/>
              <a:gd name="connsiteY9" fmla="*/ 729842 h 1216404"/>
              <a:gd name="connsiteX10" fmla="*/ 50334 w 117446"/>
              <a:gd name="connsiteY10" fmla="*/ 796954 h 1216404"/>
              <a:gd name="connsiteX11" fmla="*/ 58723 w 117446"/>
              <a:gd name="connsiteY11" fmla="*/ 897622 h 1216404"/>
              <a:gd name="connsiteX12" fmla="*/ 67112 w 117446"/>
              <a:gd name="connsiteY12" fmla="*/ 973123 h 1216404"/>
              <a:gd name="connsiteX13" fmla="*/ 75501 w 117446"/>
              <a:gd name="connsiteY13" fmla="*/ 1073791 h 1216404"/>
              <a:gd name="connsiteX14" fmla="*/ 83890 w 117446"/>
              <a:gd name="connsiteY14" fmla="*/ 1124125 h 1216404"/>
              <a:gd name="connsiteX15" fmla="*/ 83890 w 117446"/>
              <a:gd name="connsiteY15" fmla="*/ 1216404 h 121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446" h="1216404">
                <a:moveTo>
                  <a:pt x="117446" y="0"/>
                </a:moveTo>
                <a:cubicBezTo>
                  <a:pt x="76597" y="122546"/>
                  <a:pt x="112397" y="33345"/>
                  <a:pt x="67112" y="117446"/>
                </a:cubicBezTo>
                <a:cubicBezTo>
                  <a:pt x="55254" y="139468"/>
                  <a:pt x="47430" y="163747"/>
                  <a:pt x="33556" y="184558"/>
                </a:cubicBezTo>
                <a:cubicBezTo>
                  <a:pt x="27963" y="192947"/>
                  <a:pt x="20873" y="200512"/>
                  <a:pt x="16778" y="209725"/>
                </a:cubicBezTo>
                <a:cubicBezTo>
                  <a:pt x="9595" y="225886"/>
                  <a:pt x="0" y="260059"/>
                  <a:pt x="0" y="260059"/>
                </a:cubicBezTo>
                <a:cubicBezTo>
                  <a:pt x="2796" y="307596"/>
                  <a:pt x="-5476" y="357115"/>
                  <a:pt x="8389" y="402671"/>
                </a:cubicBezTo>
                <a:cubicBezTo>
                  <a:pt x="15703" y="426701"/>
                  <a:pt x="60290" y="454050"/>
                  <a:pt x="83890" y="469783"/>
                </a:cubicBezTo>
                <a:cubicBezTo>
                  <a:pt x="114083" y="515073"/>
                  <a:pt x="103365" y="487305"/>
                  <a:pt x="92279" y="570451"/>
                </a:cubicBezTo>
                <a:cubicBezTo>
                  <a:pt x="86344" y="614965"/>
                  <a:pt x="77437" y="651546"/>
                  <a:pt x="67112" y="696286"/>
                </a:cubicBezTo>
                <a:cubicBezTo>
                  <a:pt x="64519" y="707520"/>
                  <a:pt x="60618" y="718469"/>
                  <a:pt x="58723" y="729842"/>
                </a:cubicBezTo>
                <a:cubicBezTo>
                  <a:pt x="55017" y="752080"/>
                  <a:pt x="53130" y="774583"/>
                  <a:pt x="50334" y="796954"/>
                </a:cubicBezTo>
                <a:cubicBezTo>
                  <a:pt x="53130" y="830510"/>
                  <a:pt x="55531" y="864101"/>
                  <a:pt x="58723" y="897622"/>
                </a:cubicBezTo>
                <a:cubicBezTo>
                  <a:pt x="61124" y="922830"/>
                  <a:pt x="64711" y="947915"/>
                  <a:pt x="67112" y="973123"/>
                </a:cubicBezTo>
                <a:cubicBezTo>
                  <a:pt x="70304" y="1006644"/>
                  <a:pt x="71783" y="1040325"/>
                  <a:pt x="75501" y="1073791"/>
                </a:cubicBezTo>
                <a:cubicBezTo>
                  <a:pt x="77379" y="1090696"/>
                  <a:pt x="82891" y="1107145"/>
                  <a:pt x="83890" y="1124125"/>
                </a:cubicBezTo>
                <a:cubicBezTo>
                  <a:pt x="85696" y="1154832"/>
                  <a:pt x="83890" y="1185644"/>
                  <a:pt x="83890" y="12164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AD1D4-C1FC-4797-AFDE-F32E5524A87E}"/>
              </a:ext>
            </a:extLst>
          </p:cNvPr>
          <p:cNvSpPr txBox="1"/>
          <p:nvPr/>
        </p:nvSpPr>
        <p:spPr>
          <a:xfrm>
            <a:off x="6207852" y="125813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105DF-118B-4CEE-AC3D-4473688106AF}"/>
              </a:ext>
            </a:extLst>
          </p:cNvPr>
          <p:cNvSpPr txBox="1"/>
          <p:nvPr/>
        </p:nvSpPr>
        <p:spPr>
          <a:xfrm>
            <a:off x="5578679" y="4169328"/>
            <a:ext cx="376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container run…  -p9090:8080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5004C-0A1A-4B68-8486-D311E414DF11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6676410" y="1627465"/>
            <a:ext cx="785221" cy="254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14D97B-8E94-4C35-AA76-87B564AF03AB}"/>
              </a:ext>
            </a:extLst>
          </p:cNvPr>
          <p:cNvCxnSpPr>
            <a:stCxn id="6" idx="3"/>
          </p:cNvCxnSpPr>
          <p:nvPr/>
        </p:nvCxnSpPr>
        <p:spPr>
          <a:xfrm flipV="1">
            <a:off x="7144968" y="1417739"/>
            <a:ext cx="917211" cy="2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E9F3C4-14C1-4083-A093-246170F16ADB}"/>
              </a:ext>
            </a:extLst>
          </p:cNvPr>
          <p:cNvSpPr/>
          <p:nvPr/>
        </p:nvSpPr>
        <p:spPr>
          <a:xfrm>
            <a:off x="8062179" y="809537"/>
            <a:ext cx="1998607" cy="1216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</a:p>
          <a:p>
            <a:pPr algn="ctr"/>
            <a:r>
              <a:rPr lang="en-US" dirty="0"/>
              <a:t>Tomcat:8080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C3FF2-A9EF-46BA-BB94-328513BBC870}"/>
              </a:ext>
            </a:extLst>
          </p:cNvPr>
          <p:cNvSpPr txBox="1"/>
          <p:nvPr/>
        </p:nvSpPr>
        <p:spPr>
          <a:xfrm>
            <a:off x="8473019" y="20259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73F00-FF4E-4BB2-BA1A-BB977EA2DF2E}"/>
              </a:ext>
            </a:extLst>
          </p:cNvPr>
          <p:cNvSpPr txBox="1"/>
          <p:nvPr/>
        </p:nvSpPr>
        <p:spPr>
          <a:xfrm>
            <a:off x="5595457" y="15100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 –8 C 64G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679BC-ED6B-4D9A-BAF8-8AE33CE91945}"/>
              </a:ext>
            </a:extLst>
          </p:cNvPr>
          <p:cNvSpPr txBox="1"/>
          <p:nvPr/>
        </p:nvSpPr>
        <p:spPr>
          <a:xfrm>
            <a:off x="5165720" y="30535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9090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864F2-84F9-4B75-8787-7575473B3D14}"/>
              </a:ext>
            </a:extLst>
          </p:cNvPr>
          <p:cNvCxnSpPr>
            <a:endCxn id="17" idx="1"/>
          </p:cNvCxnSpPr>
          <p:nvPr/>
        </p:nvCxnSpPr>
        <p:spPr>
          <a:xfrm>
            <a:off x="973123" y="3120705"/>
            <a:ext cx="4192597" cy="11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3B469A-2D4D-4C44-A54A-B2883C4DCD70}"/>
              </a:ext>
            </a:extLst>
          </p:cNvPr>
          <p:cNvSpPr txBox="1"/>
          <p:nvPr/>
        </p:nvSpPr>
        <p:spPr>
          <a:xfrm>
            <a:off x="115348" y="268426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192.168.99.100:9090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A6DCF-307C-4EAA-97AC-465FBFC11ECE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5818463" y="2210607"/>
            <a:ext cx="2654556" cy="10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3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F9EFF-FAE6-4A11-B9CE-19AB4B461B45}"/>
              </a:ext>
            </a:extLst>
          </p:cNvPr>
          <p:cNvSpPr/>
          <p:nvPr/>
        </p:nvSpPr>
        <p:spPr>
          <a:xfrm>
            <a:off x="5433647" y="1362807"/>
            <a:ext cx="5240216" cy="5134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7674B-C23C-4B21-95B9-B3B65465AD3E}"/>
              </a:ext>
            </a:extLst>
          </p:cNvPr>
          <p:cNvSpPr txBox="1"/>
          <p:nvPr/>
        </p:nvSpPr>
        <p:spPr>
          <a:xfrm>
            <a:off x="5486400" y="1099038"/>
            <a:ext cx="25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Minikube:192.168.99.100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93BC-ED92-4679-8040-9670491703C2}"/>
              </a:ext>
            </a:extLst>
          </p:cNvPr>
          <p:cNvSpPr txBox="1"/>
          <p:nvPr/>
        </p:nvSpPr>
        <p:spPr>
          <a:xfrm>
            <a:off x="7840983" y="495172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98759-CC6E-430A-96D5-EE0225E7C1BB}"/>
              </a:ext>
            </a:extLst>
          </p:cNvPr>
          <p:cNvSpPr/>
          <p:nvPr/>
        </p:nvSpPr>
        <p:spPr>
          <a:xfrm>
            <a:off x="8496191" y="5348139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4BC308-16E4-4AEC-8A0E-F1C4385F4397}"/>
              </a:ext>
            </a:extLst>
          </p:cNvPr>
          <p:cNvSpPr/>
          <p:nvPr/>
        </p:nvSpPr>
        <p:spPr>
          <a:xfrm>
            <a:off x="8480305" y="5526798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FE3EB-9FA2-4063-9030-14C2098F6632}"/>
              </a:ext>
            </a:extLst>
          </p:cNvPr>
          <p:cNvSpPr txBox="1"/>
          <p:nvPr/>
        </p:nvSpPr>
        <p:spPr>
          <a:xfrm>
            <a:off x="5433647" y="369986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DD077-271F-45BE-995A-B7DB27438B20}"/>
              </a:ext>
            </a:extLst>
          </p:cNvPr>
          <p:cNvSpPr/>
          <p:nvPr/>
        </p:nvSpPr>
        <p:spPr>
          <a:xfrm>
            <a:off x="6088855" y="4096279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5F2772-7104-483E-83E4-DE29F88D4DC7}"/>
              </a:ext>
            </a:extLst>
          </p:cNvPr>
          <p:cNvSpPr/>
          <p:nvPr/>
        </p:nvSpPr>
        <p:spPr>
          <a:xfrm>
            <a:off x="6072969" y="4274938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BAF3C-6912-4392-800F-CC3CC468077A}"/>
              </a:ext>
            </a:extLst>
          </p:cNvPr>
          <p:cNvSpPr/>
          <p:nvPr/>
        </p:nvSpPr>
        <p:spPr>
          <a:xfrm>
            <a:off x="5048765" y="263267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31001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6FFF8-C72B-4D65-BF3C-1C0E5B9AA66B}"/>
              </a:ext>
            </a:extLst>
          </p:cNvPr>
          <p:cNvSpPr/>
          <p:nvPr/>
        </p:nvSpPr>
        <p:spPr>
          <a:xfrm>
            <a:off x="536331" y="3490546"/>
            <a:ext cx="3622431" cy="3121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72868E-707E-49BA-B4F8-D5D9B7EB6DB8}"/>
              </a:ext>
            </a:extLst>
          </p:cNvPr>
          <p:cNvSpPr/>
          <p:nvPr/>
        </p:nvSpPr>
        <p:spPr>
          <a:xfrm>
            <a:off x="633046" y="3604846"/>
            <a:ext cx="3446585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http://192.168.99.100:31001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8E37-0572-47DC-A698-62BDB9B57447}"/>
              </a:ext>
            </a:extLst>
          </p:cNvPr>
          <p:cNvCxnSpPr>
            <a:endCxn id="11" idx="1"/>
          </p:cNvCxnSpPr>
          <p:nvPr/>
        </p:nvCxnSpPr>
        <p:spPr>
          <a:xfrm flipV="1">
            <a:off x="3745523" y="2817337"/>
            <a:ext cx="1303242" cy="98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B01A25-9632-47E4-ADBB-EAC65BFB9104}"/>
              </a:ext>
            </a:extLst>
          </p:cNvPr>
          <p:cNvSpPr txBox="1"/>
          <p:nvPr/>
        </p:nvSpPr>
        <p:spPr>
          <a:xfrm>
            <a:off x="6981092" y="2544748"/>
            <a:ext cx="91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</a:t>
            </a:r>
            <a:r>
              <a:rPr lang="en-US" dirty="0"/>
              <a:t>-svc: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CDBFA0-B171-461A-8D91-D15BE82CC542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5818528" y="2729414"/>
            <a:ext cx="1162564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D6B596-B31B-4564-88C8-1A1B1D48175E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6799566" y="2914080"/>
            <a:ext cx="637805" cy="78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E1DD9C-56D4-4D82-A5F7-51E417F1B61C}"/>
              </a:ext>
            </a:extLst>
          </p:cNvPr>
          <p:cNvCxnSpPr>
            <a:stCxn id="16" idx="2"/>
            <a:endCxn id="4" idx="0"/>
          </p:cNvCxnSpPr>
          <p:nvPr/>
        </p:nvCxnSpPr>
        <p:spPr>
          <a:xfrm>
            <a:off x="7437371" y="2914080"/>
            <a:ext cx="1769531" cy="203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EAA1AF-A36A-499A-B464-E3F63B50FFF0}"/>
              </a:ext>
            </a:extLst>
          </p:cNvPr>
          <p:cNvSpPr txBox="1"/>
          <p:nvPr/>
        </p:nvSpPr>
        <p:spPr>
          <a:xfrm>
            <a:off x="70338" y="131831"/>
            <a:ext cx="4158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Node port: (optional): </a:t>
            </a:r>
            <a:r>
              <a:rPr lang="en-US" sz="1400" dirty="0" err="1"/>
              <a:t>NodePort</a:t>
            </a:r>
            <a:r>
              <a:rPr lang="en-US" sz="1400" dirty="0"/>
              <a:t> Services</a:t>
            </a:r>
          </a:p>
          <a:p>
            <a:pPr marL="342900" indent="-342900">
              <a:buAutoNum type="arabicPeriod"/>
            </a:pPr>
            <a:r>
              <a:rPr lang="en-US" sz="1400" dirty="0"/>
              <a:t>Load balancer the request on multiple of my pods</a:t>
            </a:r>
          </a:p>
        </p:txBody>
      </p:sp>
    </p:spTree>
    <p:extLst>
      <p:ext uri="{BB962C8B-B14F-4D97-AF65-F5344CB8AC3E}">
        <p14:creationId xmlns:p14="http://schemas.microsoft.com/office/powerpoint/2010/main" val="245571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75C28-A4CF-4DA7-B44D-D5756C6244B1}"/>
              </a:ext>
            </a:extLst>
          </p:cNvPr>
          <p:cNvSpPr/>
          <p:nvPr/>
        </p:nvSpPr>
        <p:spPr>
          <a:xfrm>
            <a:off x="5547946" y="650631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8F4A7-7B73-4960-A5DA-E16E6DDC0351}"/>
              </a:ext>
            </a:extLst>
          </p:cNvPr>
          <p:cNvSpPr/>
          <p:nvPr/>
        </p:nvSpPr>
        <p:spPr>
          <a:xfrm>
            <a:off x="5547946" y="2760784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14832-3F03-4FE4-8789-F0E85C6B07B7}"/>
              </a:ext>
            </a:extLst>
          </p:cNvPr>
          <p:cNvSpPr/>
          <p:nvPr/>
        </p:nvSpPr>
        <p:spPr>
          <a:xfrm>
            <a:off x="5547946" y="4870938"/>
            <a:ext cx="5785339" cy="192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85C39-FC99-4EF2-A31F-6A30D1717614}"/>
              </a:ext>
            </a:extLst>
          </p:cNvPr>
          <p:cNvSpPr txBox="1"/>
          <p:nvPr/>
        </p:nvSpPr>
        <p:spPr>
          <a:xfrm>
            <a:off x="5547946" y="65063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5D1C1-1BDF-4D10-A434-94AD15ACB9EC}"/>
              </a:ext>
            </a:extLst>
          </p:cNvPr>
          <p:cNvSpPr txBox="1"/>
          <p:nvPr/>
        </p:nvSpPr>
        <p:spPr>
          <a:xfrm>
            <a:off x="5577254" y="27900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FE2186-11F0-4DD9-8E96-F4BA31DE11AD}"/>
              </a:ext>
            </a:extLst>
          </p:cNvPr>
          <p:cNvSpPr/>
          <p:nvPr/>
        </p:nvSpPr>
        <p:spPr>
          <a:xfrm>
            <a:off x="10576287" y="1037492"/>
            <a:ext cx="255836" cy="870439"/>
          </a:xfrm>
          <a:custGeom>
            <a:avLst/>
            <a:gdLst>
              <a:gd name="connsiteX0" fmla="*/ 255836 w 255836"/>
              <a:gd name="connsiteY0" fmla="*/ 0 h 870439"/>
              <a:gd name="connsiteX1" fmla="*/ 203082 w 255836"/>
              <a:gd name="connsiteY1" fmla="*/ 35170 h 870439"/>
              <a:gd name="connsiteX2" fmla="*/ 123951 w 255836"/>
              <a:gd name="connsiteY2" fmla="*/ 123093 h 870439"/>
              <a:gd name="connsiteX3" fmla="*/ 88782 w 255836"/>
              <a:gd name="connsiteY3" fmla="*/ 149470 h 870439"/>
              <a:gd name="connsiteX4" fmla="*/ 18444 w 255836"/>
              <a:gd name="connsiteY4" fmla="*/ 246185 h 870439"/>
              <a:gd name="connsiteX5" fmla="*/ 9651 w 255836"/>
              <a:gd name="connsiteY5" fmla="*/ 369277 h 870439"/>
              <a:gd name="connsiteX6" fmla="*/ 18444 w 255836"/>
              <a:gd name="connsiteY6" fmla="*/ 395654 h 870439"/>
              <a:gd name="connsiteX7" fmla="*/ 44821 w 255836"/>
              <a:gd name="connsiteY7" fmla="*/ 404446 h 870439"/>
              <a:gd name="connsiteX8" fmla="*/ 106367 w 255836"/>
              <a:gd name="connsiteY8" fmla="*/ 483577 h 870439"/>
              <a:gd name="connsiteX9" fmla="*/ 132744 w 255836"/>
              <a:gd name="connsiteY9" fmla="*/ 536331 h 870439"/>
              <a:gd name="connsiteX10" fmla="*/ 167913 w 255836"/>
              <a:gd name="connsiteY10" fmla="*/ 597877 h 870439"/>
              <a:gd name="connsiteX11" fmla="*/ 185498 w 255836"/>
              <a:gd name="connsiteY11" fmla="*/ 650631 h 870439"/>
              <a:gd name="connsiteX12" fmla="*/ 167913 w 255836"/>
              <a:gd name="connsiteY12" fmla="*/ 791308 h 870439"/>
              <a:gd name="connsiteX13" fmla="*/ 150328 w 255836"/>
              <a:gd name="connsiteY13" fmla="*/ 817685 h 870439"/>
              <a:gd name="connsiteX14" fmla="*/ 132744 w 255836"/>
              <a:gd name="connsiteY14" fmla="*/ 870439 h 87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836" h="870439">
                <a:moveTo>
                  <a:pt x="255836" y="0"/>
                </a:moveTo>
                <a:cubicBezTo>
                  <a:pt x="238251" y="11723"/>
                  <a:pt x="219439" y="21787"/>
                  <a:pt x="203082" y="35170"/>
                </a:cubicBezTo>
                <a:cubicBezTo>
                  <a:pt x="130025" y="94944"/>
                  <a:pt x="186398" y="60646"/>
                  <a:pt x="123951" y="123093"/>
                </a:cubicBezTo>
                <a:cubicBezTo>
                  <a:pt x="113589" y="133455"/>
                  <a:pt x="98319" y="138344"/>
                  <a:pt x="88782" y="149470"/>
                </a:cubicBezTo>
                <a:cubicBezTo>
                  <a:pt x="62840" y="179736"/>
                  <a:pt x="18444" y="246185"/>
                  <a:pt x="18444" y="246185"/>
                </a:cubicBezTo>
                <a:cubicBezTo>
                  <a:pt x="-4054" y="313677"/>
                  <a:pt x="-4703" y="290334"/>
                  <a:pt x="9651" y="369277"/>
                </a:cubicBezTo>
                <a:cubicBezTo>
                  <a:pt x="11309" y="378396"/>
                  <a:pt x="11890" y="389101"/>
                  <a:pt x="18444" y="395654"/>
                </a:cubicBezTo>
                <a:cubicBezTo>
                  <a:pt x="24997" y="402207"/>
                  <a:pt x="36029" y="401515"/>
                  <a:pt x="44821" y="404446"/>
                </a:cubicBezTo>
                <a:cubicBezTo>
                  <a:pt x="86887" y="467546"/>
                  <a:pt x="65046" y="442256"/>
                  <a:pt x="106367" y="483577"/>
                </a:cubicBezTo>
                <a:cubicBezTo>
                  <a:pt x="122487" y="531939"/>
                  <a:pt x="105473" y="488606"/>
                  <a:pt x="132744" y="536331"/>
                </a:cubicBezTo>
                <a:cubicBezTo>
                  <a:pt x="177365" y="614417"/>
                  <a:pt x="125070" y="533613"/>
                  <a:pt x="167913" y="597877"/>
                </a:cubicBezTo>
                <a:cubicBezTo>
                  <a:pt x="173775" y="615462"/>
                  <a:pt x="187176" y="632171"/>
                  <a:pt x="185498" y="650631"/>
                </a:cubicBezTo>
                <a:cubicBezTo>
                  <a:pt x="184537" y="661205"/>
                  <a:pt x="178813" y="762241"/>
                  <a:pt x="167913" y="791308"/>
                </a:cubicBezTo>
                <a:cubicBezTo>
                  <a:pt x="164203" y="801202"/>
                  <a:pt x="156190" y="808893"/>
                  <a:pt x="150328" y="817685"/>
                </a:cubicBezTo>
                <a:lnTo>
                  <a:pt x="132744" y="870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2C6B1-1426-44C9-A38C-1E9E684C348D}"/>
              </a:ext>
            </a:extLst>
          </p:cNvPr>
          <p:cNvSpPr txBox="1"/>
          <p:nvPr/>
        </p:nvSpPr>
        <p:spPr>
          <a:xfrm flipH="1">
            <a:off x="10613194" y="1288045"/>
            <a:ext cx="93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AF805D-CFF1-461F-8BED-AB6803C19C8B}"/>
              </a:ext>
            </a:extLst>
          </p:cNvPr>
          <p:cNvSpPr/>
          <p:nvPr/>
        </p:nvSpPr>
        <p:spPr>
          <a:xfrm>
            <a:off x="10245109" y="3185745"/>
            <a:ext cx="255836" cy="870439"/>
          </a:xfrm>
          <a:custGeom>
            <a:avLst/>
            <a:gdLst>
              <a:gd name="connsiteX0" fmla="*/ 255836 w 255836"/>
              <a:gd name="connsiteY0" fmla="*/ 0 h 870439"/>
              <a:gd name="connsiteX1" fmla="*/ 203082 w 255836"/>
              <a:gd name="connsiteY1" fmla="*/ 35170 h 870439"/>
              <a:gd name="connsiteX2" fmla="*/ 123951 w 255836"/>
              <a:gd name="connsiteY2" fmla="*/ 123093 h 870439"/>
              <a:gd name="connsiteX3" fmla="*/ 88782 w 255836"/>
              <a:gd name="connsiteY3" fmla="*/ 149470 h 870439"/>
              <a:gd name="connsiteX4" fmla="*/ 18444 w 255836"/>
              <a:gd name="connsiteY4" fmla="*/ 246185 h 870439"/>
              <a:gd name="connsiteX5" fmla="*/ 9651 w 255836"/>
              <a:gd name="connsiteY5" fmla="*/ 369277 h 870439"/>
              <a:gd name="connsiteX6" fmla="*/ 18444 w 255836"/>
              <a:gd name="connsiteY6" fmla="*/ 395654 h 870439"/>
              <a:gd name="connsiteX7" fmla="*/ 44821 w 255836"/>
              <a:gd name="connsiteY7" fmla="*/ 404446 h 870439"/>
              <a:gd name="connsiteX8" fmla="*/ 106367 w 255836"/>
              <a:gd name="connsiteY8" fmla="*/ 483577 h 870439"/>
              <a:gd name="connsiteX9" fmla="*/ 132744 w 255836"/>
              <a:gd name="connsiteY9" fmla="*/ 536331 h 870439"/>
              <a:gd name="connsiteX10" fmla="*/ 167913 w 255836"/>
              <a:gd name="connsiteY10" fmla="*/ 597877 h 870439"/>
              <a:gd name="connsiteX11" fmla="*/ 185498 w 255836"/>
              <a:gd name="connsiteY11" fmla="*/ 650631 h 870439"/>
              <a:gd name="connsiteX12" fmla="*/ 167913 w 255836"/>
              <a:gd name="connsiteY12" fmla="*/ 791308 h 870439"/>
              <a:gd name="connsiteX13" fmla="*/ 150328 w 255836"/>
              <a:gd name="connsiteY13" fmla="*/ 817685 h 870439"/>
              <a:gd name="connsiteX14" fmla="*/ 132744 w 255836"/>
              <a:gd name="connsiteY14" fmla="*/ 870439 h 87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836" h="870439">
                <a:moveTo>
                  <a:pt x="255836" y="0"/>
                </a:moveTo>
                <a:cubicBezTo>
                  <a:pt x="238251" y="11723"/>
                  <a:pt x="219439" y="21787"/>
                  <a:pt x="203082" y="35170"/>
                </a:cubicBezTo>
                <a:cubicBezTo>
                  <a:pt x="130025" y="94944"/>
                  <a:pt x="186398" y="60646"/>
                  <a:pt x="123951" y="123093"/>
                </a:cubicBezTo>
                <a:cubicBezTo>
                  <a:pt x="113589" y="133455"/>
                  <a:pt x="98319" y="138344"/>
                  <a:pt x="88782" y="149470"/>
                </a:cubicBezTo>
                <a:cubicBezTo>
                  <a:pt x="62840" y="179736"/>
                  <a:pt x="18444" y="246185"/>
                  <a:pt x="18444" y="246185"/>
                </a:cubicBezTo>
                <a:cubicBezTo>
                  <a:pt x="-4054" y="313677"/>
                  <a:pt x="-4703" y="290334"/>
                  <a:pt x="9651" y="369277"/>
                </a:cubicBezTo>
                <a:cubicBezTo>
                  <a:pt x="11309" y="378396"/>
                  <a:pt x="11890" y="389101"/>
                  <a:pt x="18444" y="395654"/>
                </a:cubicBezTo>
                <a:cubicBezTo>
                  <a:pt x="24997" y="402207"/>
                  <a:pt x="36029" y="401515"/>
                  <a:pt x="44821" y="404446"/>
                </a:cubicBezTo>
                <a:cubicBezTo>
                  <a:pt x="86887" y="467546"/>
                  <a:pt x="65046" y="442256"/>
                  <a:pt x="106367" y="483577"/>
                </a:cubicBezTo>
                <a:cubicBezTo>
                  <a:pt x="122487" y="531939"/>
                  <a:pt x="105473" y="488606"/>
                  <a:pt x="132744" y="536331"/>
                </a:cubicBezTo>
                <a:cubicBezTo>
                  <a:pt x="177365" y="614417"/>
                  <a:pt x="125070" y="533613"/>
                  <a:pt x="167913" y="597877"/>
                </a:cubicBezTo>
                <a:cubicBezTo>
                  <a:pt x="173775" y="615462"/>
                  <a:pt x="187176" y="632171"/>
                  <a:pt x="185498" y="650631"/>
                </a:cubicBezTo>
                <a:cubicBezTo>
                  <a:pt x="184537" y="661205"/>
                  <a:pt x="178813" y="762241"/>
                  <a:pt x="167913" y="791308"/>
                </a:cubicBezTo>
                <a:cubicBezTo>
                  <a:pt x="164203" y="801202"/>
                  <a:pt x="156190" y="808893"/>
                  <a:pt x="150328" y="817685"/>
                </a:cubicBezTo>
                <a:lnTo>
                  <a:pt x="132744" y="8704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C410F-456E-405F-A372-E25F69A2D816}"/>
              </a:ext>
            </a:extLst>
          </p:cNvPr>
          <p:cNvSpPr txBox="1"/>
          <p:nvPr/>
        </p:nvSpPr>
        <p:spPr>
          <a:xfrm flipH="1">
            <a:off x="10282016" y="3436298"/>
            <a:ext cx="93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F5CB6F-7D72-4F41-9A95-BB6BA4682CCF}"/>
              </a:ext>
            </a:extLst>
          </p:cNvPr>
          <p:cNvSpPr/>
          <p:nvPr/>
        </p:nvSpPr>
        <p:spPr>
          <a:xfrm>
            <a:off x="5838092" y="5641647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Db:3306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6A0A63-1FC4-4BB8-9C10-D5CDCB962CB7}"/>
              </a:ext>
            </a:extLst>
          </p:cNvPr>
          <p:cNvSpPr/>
          <p:nvPr/>
        </p:nvSpPr>
        <p:spPr>
          <a:xfrm>
            <a:off x="7007469" y="3365960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B9CDA-D749-4493-BF4D-343F14F24250}"/>
              </a:ext>
            </a:extLst>
          </p:cNvPr>
          <p:cNvSpPr txBox="1"/>
          <p:nvPr/>
        </p:nvSpPr>
        <p:spPr>
          <a:xfrm>
            <a:off x="5163064" y="165737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33060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7302B-92E3-45D1-896B-B22D9C598583}"/>
              </a:ext>
            </a:extLst>
          </p:cNvPr>
          <p:cNvSpPr txBox="1"/>
          <p:nvPr/>
        </p:nvSpPr>
        <p:spPr>
          <a:xfrm>
            <a:off x="5547945" y="485899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353E2-D2E3-4DF4-A39D-0414A52BF41A}"/>
              </a:ext>
            </a:extLst>
          </p:cNvPr>
          <p:cNvSpPr txBox="1"/>
          <p:nvPr/>
        </p:nvSpPr>
        <p:spPr>
          <a:xfrm>
            <a:off x="415289" y="420591"/>
            <a:ext cx="4300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orchestration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Manager for all these </a:t>
            </a:r>
            <a:r>
              <a:rPr lang="en-US" dirty="0" err="1"/>
              <a:t>dockerd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Scale -&gt; scale my containers</a:t>
            </a:r>
          </a:p>
          <a:p>
            <a:pPr marL="800100" lvl="1" indent="-342900">
              <a:buAutoNum type="arabicPeriod"/>
            </a:pPr>
            <a:r>
              <a:rPr lang="en-US" dirty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/>
              <a:t>Communication between all the containers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AA643F-B070-409B-9E59-99F33B4EDDD0}"/>
              </a:ext>
            </a:extLst>
          </p:cNvPr>
          <p:cNvSpPr/>
          <p:nvPr/>
        </p:nvSpPr>
        <p:spPr>
          <a:xfrm>
            <a:off x="7016261" y="1605978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011494-B8CD-4A92-81C7-6F243F54071C}"/>
              </a:ext>
            </a:extLst>
          </p:cNvPr>
          <p:cNvSpPr/>
          <p:nvPr/>
        </p:nvSpPr>
        <p:spPr>
          <a:xfrm>
            <a:off x="9076591" y="5072925"/>
            <a:ext cx="1424354" cy="681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webserver:3306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E5ED5-E378-4BD4-8629-A588D394A365}"/>
              </a:ext>
            </a:extLst>
          </p:cNvPr>
          <p:cNvSpPr txBox="1"/>
          <p:nvPr/>
        </p:nvSpPr>
        <p:spPr>
          <a:xfrm>
            <a:off x="1099038" y="3805630"/>
            <a:ext cx="186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K8s</a:t>
            </a:r>
          </a:p>
          <a:p>
            <a:pPr marL="342900" indent="-342900">
              <a:buAutoNum type="arabicPeriod"/>
            </a:pPr>
            <a:r>
              <a:rPr lang="en-US" dirty="0"/>
              <a:t>Docker swarm</a:t>
            </a:r>
          </a:p>
        </p:txBody>
      </p:sp>
    </p:spTree>
    <p:extLst>
      <p:ext uri="{BB962C8B-B14F-4D97-AF65-F5344CB8AC3E}">
        <p14:creationId xmlns:p14="http://schemas.microsoft.com/office/powerpoint/2010/main" val="12113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FF1868-7ECD-455E-9009-977FC647889C}"/>
              </a:ext>
            </a:extLst>
          </p:cNvPr>
          <p:cNvSpPr txBox="1"/>
          <p:nvPr/>
        </p:nvSpPr>
        <p:spPr>
          <a:xfrm>
            <a:off x="404446" y="536331"/>
            <a:ext cx="496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swarm</a:t>
            </a:r>
          </a:p>
          <a:p>
            <a:endParaRPr lang="en-US" dirty="0"/>
          </a:p>
          <a:p>
            <a:r>
              <a:rPr lang="en-US" dirty="0"/>
              <a:t>1. Opensource by Docker</a:t>
            </a:r>
          </a:p>
          <a:p>
            <a:r>
              <a:rPr lang="en-US" dirty="0"/>
              <a:t>2. DS has native support for docker</a:t>
            </a:r>
          </a:p>
          <a:p>
            <a:r>
              <a:rPr lang="en-US" dirty="0"/>
              <a:t>3. Learning curve is easier</a:t>
            </a:r>
          </a:p>
          <a:p>
            <a:r>
              <a:rPr lang="en-US" dirty="0"/>
              <a:t>4. Fairly new not as battle tested</a:t>
            </a:r>
          </a:p>
          <a:p>
            <a:r>
              <a:rPr lang="en-US" dirty="0"/>
              <a:t>5. Vendor </a:t>
            </a:r>
            <a:r>
              <a:rPr lang="en-US" dirty="0" err="1"/>
              <a:t>lockin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FC50C-BB46-41F3-9EDB-DED35652C169}"/>
              </a:ext>
            </a:extLst>
          </p:cNvPr>
          <p:cNvSpPr txBox="1"/>
          <p:nvPr/>
        </p:nvSpPr>
        <p:spPr>
          <a:xfrm>
            <a:off x="6031524" y="375481"/>
            <a:ext cx="5984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Opensource by google</a:t>
            </a:r>
          </a:p>
          <a:p>
            <a:pPr marL="342900" indent="-342900">
              <a:buAutoNum type="arabicPeriod"/>
            </a:pPr>
            <a:r>
              <a:rPr lang="en-US" dirty="0"/>
              <a:t>Not native to docker – independent tool</a:t>
            </a:r>
          </a:p>
          <a:p>
            <a:pPr marL="342900" indent="-342900">
              <a:buAutoNum type="arabicPeriod"/>
            </a:pPr>
            <a:r>
              <a:rPr lang="en-US" dirty="0"/>
              <a:t>New terms and terminologies – learning curve is steeper</a:t>
            </a:r>
          </a:p>
          <a:p>
            <a:pPr marL="342900" indent="-342900">
              <a:buAutoNum type="arabicPeriod"/>
            </a:pPr>
            <a:r>
              <a:rPr lang="en-US" dirty="0"/>
              <a:t>Battle tested -&gt; 10000’s nodes</a:t>
            </a:r>
          </a:p>
          <a:p>
            <a:pPr marL="342900" indent="-342900">
              <a:buAutoNum type="arabicPeriod"/>
            </a:pPr>
            <a:r>
              <a:rPr lang="en-US" dirty="0"/>
              <a:t>No vendor </a:t>
            </a:r>
            <a:r>
              <a:rPr lang="en-US" dirty="0" err="1"/>
              <a:t>lockin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F4645-33D0-4D9A-8E6D-E1D15735B226}"/>
              </a:ext>
            </a:extLst>
          </p:cNvPr>
          <p:cNvSpPr/>
          <p:nvPr/>
        </p:nvSpPr>
        <p:spPr>
          <a:xfrm>
            <a:off x="2910254" y="3622431"/>
            <a:ext cx="369277" cy="177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4C7C0A-7C85-4C14-A090-BA1C7930110B}"/>
              </a:ext>
            </a:extLst>
          </p:cNvPr>
          <p:cNvSpPr/>
          <p:nvPr/>
        </p:nvSpPr>
        <p:spPr>
          <a:xfrm>
            <a:off x="3578469" y="3692769"/>
            <a:ext cx="1011116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BF538F-153E-4CC7-B824-51871D535F6F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3279531" y="3934558"/>
            <a:ext cx="298938" cy="57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CA785F-C782-4275-8044-11C91F8D0B4E}"/>
              </a:ext>
            </a:extLst>
          </p:cNvPr>
          <p:cNvSpPr txBox="1"/>
          <p:nvPr/>
        </p:nvSpPr>
        <p:spPr>
          <a:xfrm>
            <a:off x="404446" y="4176346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swarm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4087C-6E0C-4DBA-A2DE-2ADCF826B086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148898" y="4361012"/>
            <a:ext cx="761356" cy="14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D81BC-CED9-43DD-AF31-425110D23D9E}"/>
              </a:ext>
            </a:extLst>
          </p:cNvPr>
          <p:cNvSpPr/>
          <p:nvPr/>
        </p:nvSpPr>
        <p:spPr>
          <a:xfrm>
            <a:off x="9517495" y="3116873"/>
            <a:ext cx="369277" cy="177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5DCBEF-3E30-4A15-A380-751DA62FC4A4}"/>
              </a:ext>
            </a:extLst>
          </p:cNvPr>
          <p:cNvSpPr/>
          <p:nvPr/>
        </p:nvSpPr>
        <p:spPr>
          <a:xfrm>
            <a:off x="10185710" y="3187211"/>
            <a:ext cx="1011116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60F60C-0651-48DE-A8E8-87905C0B2241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9886772" y="3429000"/>
            <a:ext cx="298938" cy="57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E8200E-4271-48A2-8D39-861D409DA6B8}"/>
              </a:ext>
            </a:extLst>
          </p:cNvPr>
          <p:cNvSpPr/>
          <p:nvPr/>
        </p:nvSpPr>
        <p:spPr>
          <a:xfrm>
            <a:off x="7685121" y="3077308"/>
            <a:ext cx="416169" cy="189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3A2E2-BF27-4E60-84BE-60A2D638661C}"/>
              </a:ext>
            </a:extLst>
          </p:cNvPr>
          <p:cNvSpPr txBox="1"/>
          <p:nvPr/>
        </p:nvSpPr>
        <p:spPr>
          <a:xfrm>
            <a:off x="5856321" y="3776117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C333D-64EA-48E2-AEEF-CB929B2B803B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6970344" y="3960783"/>
            <a:ext cx="714777" cy="6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5419E1-A1EE-457C-A078-32A624686AC3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8101290" y="4004896"/>
            <a:ext cx="1416205" cy="2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8C156-9419-453F-8556-1840C912F45D}"/>
              </a:ext>
            </a:extLst>
          </p:cNvPr>
          <p:cNvSpPr txBox="1"/>
          <p:nvPr/>
        </p:nvSpPr>
        <p:spPr>
          <a:xfrm>
            <a:off x="617248" y="5508037"/>
            <a:ext cx="352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teams,  no different teams for </a:t>
            </a:r>
            <a:r>
              <a:rPr lang="en-US" dirty="0" err="1"/>
              <a:t>orch</a:t>
            </a:r>
            <a:r>
              <a:rPr lang="en-US" dirty="0"/>
              <a:t> and </a:t>
            </a:r>
            <a:r>
              <a:rPr lang="en-US" dirty="0" err="1"/>
              <a:t>cont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E9499-BABA-4B82-9E6A-514A0D1425D3}"/>
              </a:ext>
            </a:extLst>
          </p:cNvPr>
          <p:cNvSpPr txBox="1"/>
          <p:nvPr/>
        </p:nvSpPr>
        <p:spPr>
          <a:xfrm>
            <a:off x="6413332" y="5558873"/>
            <a:ext cx="352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vendor </a:t>
            </a:r>
            <a:r>
              <a:rPr lang="en-US" dirty="0" err="1"/>
              <a:t>lockin</a:t>
            </a:r>
            <a:r>
              <a:rPr lang="en-US" dirty="0"/>
              <a:t>, </a:t>
            </a:r>
            <a:r>
              <a:rPr lang="en-US" dirty="0" err="1"/>
              <a:t>specialiszed</a:t>
            </a:r>
            <a:r>
              <a:rPr lang="en-US" dirty="0"/>
              <a:t> teams which does </a:t>
            </a:r>
            <a:r>
              <a:rPr lang="en-US" dirty="0" err="1"/>
              <a:t>orch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E5BA5-3455-4A76-BB40-290BC9807773}"/>
              </a:ext>
            </a:extLst>
          </p:cNvPr>
          <p:cNvSpPr txBox="1"/>
          <p:nvPr/>
        </p:nvSpPr>
        <p:spPr>
          <a:xfrm>
            <a:off x="914400" y="1556238"/>
            <a:ext cx="387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</a:t>
            </a:r>
            <a:r>
              <a:rPr lang="en-US" dirty="0" err="1"/>
              <a:t>objs</a:t>
            </a:r>
            <a:r>
              <a:rPr lang="en-US" dirty="0"/>
              <a:t> of k8s</a:t>
            </a:r>
          </a:p>
          <a:p>
            <a:pPr marL="342900" indent="-342900">
              <a:buAutoNum type="arabicPeriod"/>
            </a:pPr>
            <a:r>
              <a:rPr lang="en-US" dirty="0"/>
              <a:t>Single machine cluster</a:t>
            </a:r>
          </a:p>
          <a:p>
            <a:pPr marL="342900" indent="-342900">
              <a:buAutoNum type="arabicPeriod"/>
            </a:pPr>
            <a:r>
              <a:rPr lang="en-US" dirty="0"/>
              <a:t>Communication</a:t>
            </a:r>
          </a:p>
          <a:p>
            <a:pPr marL="342900" indent="-342900">
              <a:buAutoNum type="arabicPeriod"/>
            </a:pPr>
            <a:r>
              <a:rPr lang="en-US" dirty="0"/>
              <a:t>Multi node 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CD4F3-CCDA-4288-8C35-750995B06EDC}"/>
              </a:ext>
            </a:extLst>
          </p:cNvPr>
          <p:cNvSpPr txBox="1"/>
          <p:nvPr/>
        </p:nvSpPr>
        <p:spPr>
          <a:xfrm>
            <a:off x="5301762" y="3015762"/>
            <a:ext cx="196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of services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  <a:p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0FF19-DB20-43E0-AAD2-05A5CAA91682}"/>
              </a:ext>
            </a:extLst>
          </p:cNvPr>
          <p:cNvSpPr txBox="1"/>
          <p:nvPr/>
        </p:nvSpPr>
        <p:spPr>
          <a:xfrm>
            <a:off x="8598877" y="222445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6FF9E-3FD7-4CC2-A5D0-92A28365647E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C71D9-AC4E-4802-B484-EFF52A75DD36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90460-E951-4DA9-9E8D-18F0E13315B6}"/>
              </a:ext>
            </a:extLst>
          </p:cNvPr>
          <p:cNvSpPr txBox="1"/>
          <p:nvPr/>
        </p:nvSpPr>
        <p:spPr>
          <a:xfrm>
            <a:off x="1565031" y="3323493"/>
            <a:ext cx="4161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minikube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start –driver </a:t>
            </a:r>
            <a:r>
              <a:rPr lang="en-US" dirty="0" err="1"/>
              <a:t>virtualbox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Downloads an ISO</a:t>
            </a:r>
          </a:p>
          <a:p>
            <a:pPr marL="342900" indent="-342900">
              <a:buAutoNum type="arabicPeriod"/>
            </a:pPr>
            <a:r>
              <a:rPr lang="en-US" dirty="0"/>
              <a:t>Talks to VMM and brings up a machine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78348-9D3E-4860-A93B-6A911375C4FC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08A90-55CF-4BAC-A1F0-0CED77FE54C6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2AB94A6-8405-40AD-87D1-A991A1E658EB}"/>
              </a:ext>
            </a:extLst>
          </p:cNvPr>
          <p:cNvSpPr/>
          <p:nvPr/>
        </p:nvSpPr>
        <p:spPr>
          <a:xfrm>
            <a:off x="9495692" y="2382715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DF6E9-72A9-4769-9940-847D896D3069}"/>
              </a:ext>
            </a:extLst>
          </p:cNvPr>
          <p:cNvSpPr txBox="1"/>
          <p:nvPr/>
        </p:nvSpPr>
        <p:spPr>
          <a:xfrm>
            <a:off x="9641508" y="2835491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8AC1F-C916-4CCE-A7E0-36F7D4031D22}"/>
              </a:ext>
            </a:extLst>
          </p:cNvPr>
          <p:cNvSpPr txBox="1"/>
          <p:nvPr/>
        </p:nvSpPr>
        <p:spPr>
          <a:xfrm>
            <a:off x="6374423" y="2875085"/>
            <a:ext cx="30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brings up all services of K8S</a:t>
            </a:r>
          </a:p>
        </p:txBody>
      </p:sp>
    </p:spTree>
    <p:extLst>
      <p:ext uri="{BB962C8B-B14F-4D97-AF65-F5344CB8AC3E}">
        <p14:creationId xmlns:p14="http://schemas.microsoft.com/office/powerpoint/2010/main" val="236102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695C7B-0265-4654-A677-9B1B50B911D4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60D27-9717-4674-8C70-1B6E508BC137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72863-07E3-414F-A566-CEF751B7AFA4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2ECE3-BAAE-4EAE-A5D4-C11AAC6AA382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CAC687D-6B72-4C61-B5BA-2EDCE8E54E8D}"/>
              </a:ext>
            </a:extLst>
          </p:cNvPr>
          <p:cNvSpPr/>
          <p:nvPr/>
        </p:nvSpPr>
        <p:spPr>
          <a:xfrm>
            <a:off x="8951966" y="1622179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1BD8D-E8FE-4407-A09C-4D3E93A14858}"/>
              </a:ext>
            </a:extLst>
          </p:cNvPr>
          <p:cNvSpPr txBox="1"/>
          <p:nvPr/>
        </p:nvSpPr>
        <p:spPr>
          <a:xfrm>
            <a:off x="9097782" y="2074955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DCAC-B09F-4DED-BB65-282CFB4A792B}"/>
              </a:ext>
            </a:extLst>
          </p:cNvPr>
          <p:cNvSpPr txBox="1"/>
          <p:nvPr/>
        </p:nvSpPr>
        <p:spPr>
          <a:xfrm>
            <a:off x="422955" y="264645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49AE2-E547-4D20-8FC8-6E4E5865F21E}"/>
              </a:ext>
            </a:extLst>
          </p:cNvPr>
          <p:cNvSpPr txBox="1"/>
          <p:nvPr/>
        </p:nvSpPr>
        <p:spPr>
          <a:xfrm>
            <a:off x="6576646" y="2171700"/>
            <a:ext cx="13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Services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EBC7CA-BFCE-4CB6-A323-BB275D889B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54793" y="2356366"/>
            <a:ext cx="3421853" cy="4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CFD0E8-26B6-4863-B6AB-72849731A3E8}"/>
              </a:ext>
            </a:extLst>
          </p:cNvPr>
          <p:cNvSpPr txBox="1"/>
          <p:nvPr/>
        </p:nvSpPr>
        <p:spPr>
          <a:xfrm>
            <a:off x="3648808" y="2461790"/>
            <a:ext cx="242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 present in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83888-EFAB-47CA-86AF-7F1E4089D7D5}"/>
              </a:ext>
            </a:extLst>
          </p:cNvPr>
          <p:cNvSpPr/>
          <p:nvPr/>
        </p:nvSpPr>
        <p:spPr>
          <a:xfrm>
            <a:off x="7838342" y="3846634"/>
            <a:ext cx="1134207" cy="597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56E815-054B-4256-A847-3C06D5794F07}"/>
              </a:ext>
            </a:extLst>
          </p:cNvPr>
          <p:cNvSpPr/>
          <p:nvPr/>
        </p:nvSpPr>
        <p:spPr>
          <a:xfrm>
            <a:off x="9355015" y="3846634"/>
            <a:ext cx="1104922" cy="637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375567-238A-4A1E-BAE0-A9B6E1845CC8}"/>
              </a:ext>
            </a:extLst>
          </p:cNvPr>
          <p:cNvCxnSpPr>
            <a:stCxn id="9" idx="3"/>
          </p:cNvCxnSpPr>
          <p:nvPr/>
        </p:nvCxnSpPr>
        <p:spPr>
          <a:xfrm flipV="1">
            <a:off x="7904285" y="2250831"/>
            <a:ext cx="1068264" cy="10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AC20D4-7A90-43F5-B2C0-31AD1989C8C6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9506997" y="2444287"/>
            <a:ext cx="400479" cy="14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04E13-3CE8-4FE8-B523-4D4CD4991D8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8405446" y="2444287"/>
            <a:ext cx="1101551" cy="14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C849D7-A437-4948-8A88-CB49E5CBAF23}"/>
              </a:ext>
            </a:extLst>
          </p:cNvPr>
          <p:cNvSpPr txBox="1"/>
          <p:nvPr/>
        </p:nvSpPr>
        <p:spPr>
          <a:xfrm>
            <a:off x="9479619" y="437851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IP:No</a:t>
            </a:r>
            <a:r>
              <a:rPr lang="en-US" dirty="0"/>
              <a:t> 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F9C4F-136C-451B-A771-23D4F05FF708}"/>
              </a:ext>
            </a:extLst>
          </p:cNvPr>
          <p:cNvSpPr/>
          <p:nvPr/>
        </p:nvSpPr>
        <p:spPr>
          <a:xfrm>
            <a:off x="7707788" y="434331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"172.17.0.4"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BEDAB-1A2A-4A27-AF7B-364A8ADDC8C8}"/>
              </a:ext>
            </a:extLst>
          </p:cNvPr>
          <p:cNvSpPr/>
          <p:nvPr/>
        </p:nvSpPr>
        <p:spPr>
          <a:xfrm>
            <a:off x="8624621" y="3789485"/>
            <a:ext cx="956964" cy="5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</a:t>
            </a:r>
            <a:r>
              <a:rPr lang="en-US" dirty="0" err="1"/>
              <a:t>vintf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0D7E16-F1A4-4B86-9463-530ACA9B8183}"/>
              </a:ext>
            </a:extLst>
          </p:cNvPr>
          <p:cNvSpPr txBox="1"/>
          <p:nvPr/>
        </p:nvSpPr>
        <p:spPr>
          <a:xfrm>
            <a:off x="76385" y="193375"/>
            <a:ext cx="6062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  <a:p>
            <a:pPr marL="342900" indent="-342900">
              <a:buAutoNum type="arabicPeriod"/>
            </a:pPr>
            <a:r>
              <a:rPr lang="en-US" dirty="0"/>
              <a:t>Establish a shared network for the container</a:t>
            </a:r>
          </a:p>
          <a:p>
            <a:pPr marL="342900" indent="-342900">
              <a:buAutoNum type="arabicPeriod"/>
            </a:pPr>
            <a:r>
              <a:rPr lang="en-US" dirty="0"/>
              <a:t>Watches over the container and brings it up if it goes down</a:t>
            </a:r>
          </a:p>
          <a:p>
            <a:pPr marL="342900" indent="-342900">
              <a:buAutoNum type="arabicPeriod"/>
            </a:pPr>
            <a:r>
              <a:rPr lang="en-US" dirty="0"/>
              <a:t>Scale containers as a bundle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AE716-9A1F-4E5E-97C3-2C1D17F22EB4}"/>
              </a:ext>
            </a:extLst>
          </p:cNvPr>
          <p:cNvSpPr txBox="1"/>
          <p:nvPr/>
        </p:nvSpPr>
        <p:spPr>
          <a:xfrm>
            <a:off x="6642474" y="2424467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Pod conf object</a:t>
            </a:r>
          </a:p>
        </p:txBody>
      </p:sp>
    </p:spTree>
    <p:extLst>
      <p:ext uri="{BB962C8B-B14F-4D97-AF65-F5344CB8AC3E}">
        <p14:creationId xmlns:p14="http://schemas.microsoft.com/office/powerpoint/2010/main" val="237175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5AC89-7911-4869-9C8E-62FD244C0489}"/>
              </a:ext>
            </a:extLst>
          </p:cNvPr>
          <p:cNvSpPr/>
          <p:nvPr/>
        </p:nvSpPr>
        <p:spPr>
          <a:xfrm>
            <a:off x="800100" y="932013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BDF50-FA1E-4897-9E43-918DD6286ED5}"/>
              </a:ext>
            </a:extLst>
          </p:cNvPr>
          <p:cNvSpPr txBox="1"/>
          <p:nvPr/>
        </p:nvSpPr>
        <p:spPr>
          <a:xfrm>
            <a:off x="388146" y="53633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40E6FA-1C6F-4CE3-8E0C-39C54200D08A}"/>
              </a:ext>
            </a:extLst>
          </p:cNvPr>
          <p:cNvSpPr/>
          <p:nvPr/>
        </p:nvSpPr>
        <p:spPr>
          <a:xfrm>
            <a:off x="800100" y="1547475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8DE52A-BD72-4E1D-ADD5-0968AC91F26E}"/>
              </a:ext>
            </a:extLst>
          </p:cNvPr>
          <p:cNvSpPr/>
          <p:nvPr/>
        </p:nvSpPr>
        <p:spPr>
          <a:xfrm>
            <a:off x="800100" y="2519025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929C9-B0EF-4232-A3CD-CB079C6CBFD5}"/>
              </a:ext>
            </a:extLst>
          </p:cNvPr>
          <p:cNvSpPr txBox="1"/>
          <p:nvPr/>
        </p:nvSpPr>
        <p:spPr>
          <a:xfrm>
            <a:off x="0" y="932013"/>
            <a:ext cx="7168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349EA-E01B-4914-A932-17536DE2EB95}"/>
              </a:ext>
            </a:extLst>
          </p:cNvPr>
          <p:cNvSpPr/>
          <p:nvPr/>
        </p:nvSpPr>
        <p:spPr>
          <a:xfrm>
            <a:off x="4108938" y="760564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E822F-F8BE-41D7-BF36-A31E53B58C6E}"/>
              </a:ext>
            </a:extLst>
          </p:cNvPr>
          <p:cNvSpPr txBox="1"/>
          <p:nvPr/>
        </p:nvSpPr>
        <p:spPr>
          <a:xfrm>
            <a:off x="3696984" y="36488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723383-188E-48E8-A0EE-2925CC23339B}"/>
              </a:ext>
            </a:extLst>
          </p:cNvPr>
          <p:cNvSpPr/>
          <p:nvPr/>
        </p:nvSpPr>
        <p:spPr>
          <a:xfrm>
            <a:off x="4108938" y="1376026"/>
            <a:ext cx="1799493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0DD9A6-BDC8-44F3-8872-C60E5369928B}"/>
              </a:ext>
            </a:extLst>
          </p:cNvPr>
          <p:cNvSpPr/>
          <p:nvPr/>
        </p:nvSpPr>
        <p:spPr>
          <a:xfrm>
            <a:off x="4108938" y="2347576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FF76F-462E-4A3F-8A3B-102D393C6E18}"/>
              </a:ext>
            </a:extLst>
          </p:cNvPr>
          <p:cNvSpPr txBox="1"/>
          <p:nvPr/>
        </p:nvSpPr>
        <p:spPr>
          <a:xfrm>
            <a:off x="3771900" y="3429000"/>
            <a:ext cx="257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technicaly</a:t>
            </a:r>
            <a:r>
              <a:rPr lang="en-US" dirty="0"/>
              <a:t> possible</a:t>
            </a:r>
          </a:p>
          <a:p>
            <a:r>
              <a:rPr lang="en-US" dirty="0"/>
              <a:t>Should I do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D95EB-0E81-48A8-8524-CD673614DA3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4662854" y="2088203"/>
            <a:ext cx="345831" cy="25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464C8-BF84-42B0-B3E2-658E266351A6}"/>
              </a:ext>
            </a:extLst>
          </p:cNvPr>
          <p:cNvSpPr/>
          <p:nvPr/>
        </p:nvSpPr>
        <p:spPr>
          <a:xfrm>
            <a:off x="7048029" y="760564"/>
            <a:ext cx="1907931" cy="247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96240-F56B-4158-BFF7-F6F15B2E266D}"/>
              </a:ext>
            </a:extLst>
          </p:cNvPr>
          <p:cNvSpPr txBox="1"/>
          <p:nvPr/>
        </p:nvSpPr>
        <p:spPr>
          <a:xfrm>
            <a:off x="6636075" y="36488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95DEC-D8BB-4D03-AF35-443232C73A3E}"/>
              </a:ext>
            </a:extLst>
          </p:cNvPr>
          <p:cNvSpPr/>
          <p:nvPr/>
        </p:nvSpPr>
        <p:spPr>
          <a:xfrm>
            <a:off x="7048029" y="1376026"/>
            <a:ext cx="1799493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23624E-DDB0-4A37-AEA2-233F2ED6CFC4}"/>
              </a:ext>
            </a:extLst>
          </p:cNvPr>
          <p:cNvSpPr/>
          <p:nvPr/>
        </p:nvSpPr>
        <p:spPr>
          <a:xfrm>
            <a:off x="7048029" y="2347576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037DC-C4D5-49FD-817F-44D4085C4727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7601945" y="2088203"/>
            <a:ext cx="345831" cy="25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E041A5-2D3E-4DC9-9D3E-37BC427D10D1}"/>
              </a:ext>
            </a:extLst>
          </p:cNvPr>
          <p:cNvSpPr txBox="1"/>
          <p:nvPr/>
        </p:nvSpPr>
        <p:spPr>
          <a:xfrm>
            <a:off x="3771900" y="3982973"/>
            <a:ext cx="608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decision:   current scenario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r>
              <a:rPr lang="en-US" dirty="0"/>
              <a:t>All containers within a pod should have the same scaling needs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843116-C2BA-496A-AA0D-B1FACE55D2EC}"/>
              </a:ext>
            </a:extLst>
          </p:cNvPr>
          <p:cNvSpPr/>
          <p:nvPr/>
        </p:nvSpPr>
        <p:spPr>
          <a:xfrm>
            <a:off x="984738" y="5169877"/>
            <a:ext cx="1907931" cy="756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 portfolio</a:t>
            </a:r>
          </a:p>
          <a:p>
            <a:pPr algn="ctr"/>
            <a:r>
              <a:rPr lang="en-US" dirty="0"/>
              <a:t>localhost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7CF4E4-751D-4548-90D6-1EA7160E8AD1}"/>
              </a:ext>
            </a:extLst>
          </p:cNvPr>
          <p:cNvSpPr/>
          <p:nvPr/>
        </p:nvSpPr>
        <p:spPr>
          <a:xfrm>
            <a:off x="2584938" y="5829339"/>
            <a:ext cx="1620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gold price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B4E3B-A18E-4CA3-809E-A95CD6636E02}"/>
              </a:ext>
            </a:extLst>
          </p:cNvPr>
          <p:cNvCxnSpPr/>
          <p:nvPr/>
        </p:nvCxnSpPr>
        <p:spPr>
          <a:xfrm>
            <a:off x="483577" y="4400550"/>
            <a:ext cx="1019908" cy="78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C0D7C-4E53-4661-BFB6-A583C3BF2D07}"/>
              </a:ext>
            </a:extLst>
          </p:cNvPr>
          <p:cNvCxnSpPr>
            <a:stCxn id="22" idx="6"/>
            <a:endCxn id="23" idx="0"/>
          </p:cNvCxnSpPr>
          <p:nvPr/>
        </p:nvCxnSpPr>
        <p:spPr>
          <a:xfrm>
            <a:off x="2892669" y="5547932"/>
            <a:ext cx="502627" cy="28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BC86A2-AC26-4835-90AF-D832F8A7961D}"/>
              </a:ext>
            </a:extLst>
          </p:cNvPr>
          <p:cNvCxnSpPr>
            <a:stCxn id="23" idx="1"/>
            <a:endCxn id="22" idx="5"/>
          </p:cNvCxnSpPr>
          <p:nvPr/>
        </p:nvCxnSpPr>
        <p:spPr>
          <a:xfrm flipH="1" flipV="1">
            <a:off x="2613259" y="5815257"/>
            <a:ext cx="209027" cy="6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D90A26-E667-43ED-87C2-52E969791CC3}"/>
              </a:ext>
            </a:extLst>
          </p:cNvPr>
          <p:cNvCxnSpPr>
            <a:stCxn id="22" idx="2"/>
          </p:cNvCxnSpPr>
          <p:nvPr/>
        </p:nvCxnSpPr>
        <p:spPr>
          <a:xfrm flipH="1" flipV="1">
            <a:off x="174380" y="5336931"/>
            <a:ext cx="810358" cy="2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87D3AD-C542-4BA8-AEF9-A9543F3E7143}"/>
              </a:ext>
            </a:extLst>
          </p:cNvPr>
          <p:cNvSpPr txBox="1"/>
          <p:nvPr/>
        </p:nvSpPr>
        <p:spPr>
          <a:xfrm>
            <a:off x="2855519" y="5572342"/>
            <a:ext cx="1613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Nano services/sidecars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43732F-DB5A-4F3B-BFA3-5F978A58CE87}"/>
              </a:ext>
            </a:extLst>
          </p:cNvPr>
          <p:cNvSpPr/>
          <p:nvPr/>
        </p:nvSpPr>
        <p:spPr>
          <a:xfrm>
            <a:off x="815748" y="4761061"/>
            <a:ext cx="3518860" cy="2022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07C4C1-5C19-4EB2-BBE5-BF47E0EC5603}"/>
              </a:ext>
            </a:extLst>
          </p:cNvPr>
          <p:cNvSpPr txBox="1"/>
          <p:nvPr/>
        </p:nvSpPr>
        <p:spPr>
          <a:xfrm>
            <a:off x="483577" y="4444578"/>
            <a:ext cx="503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98C1BB-F979-4EB7-8C98-1B8CCF8C29D7}"/>
              </a:ext>
            </a:extLst>
          </p:cNvPr>
          <p:cNvCxnSpPr/>
          <p:nvPr/>
        </p:nvCxnSpPr>
        <p:spPr>
          <a:xfrm flipV="1">
            <a:off x="6242538" y="3138854"/>
            <a:ext cx="572214" cy="93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C2AC63-7A91-463C-A7F7-7909DC42DF5E}"/>
              </a:ext>
            </a:extLst>
          </p:cNvPr>
          <p:cNvSpPr txBox="1"/>
          <p:nvPr/>
        </p:nvSpPr>
        <p:spPr>
          <a:xfrm>
            <a:off x="6328707" y="813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1EB17C-5A86-48F5-AEF5-9B4B09ED8D82}"/>
              </a:ext>
            </a:extLst>
          </p:cNvPr>
          <p:cNvCxnSpPr>
            <a:endCxn id="39" idx="1"/>
          </p:cNvCxnSpPr>
          <p:nvPr/>
        </p:nvCxnSpPr>
        <p:spPr>
          <a:xfrm>
            <a:off x="4662853" y="81318"/>
            <a:ext cx="16658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C621BE-08AE-43ED-85EE-5385A1D27BA0}"/>
              </a:ext>
            </a:extLst>
          </p:cNvPr>
          <p:cNvSpPr txBox="1"/>
          <p:nvPr/>
        </p:nvSpPr>
        <p:spPr>
          <a:xfrm>
            <a:off x="3886440" y="-11116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4DF458-F5A0-466A-9CFC-BB546FCDD341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flipH="1" flipV="1">
            <a:off x="5062903" y="364883"/>
            <a:ext cx="1469546" cy="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15BE15-139E-4048-A32F-1DA56157C3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008685" y="734215"/>
            <a:ext cx="54218" cy="6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D37B87-F628-42FD-BD9B-8076F9F8F8D0}"/>
              </a:ext>
            </a:extLst>
          </p:cNvPr>
          <p:cNvSpPr txBox="1"/>
          <p:nvPr/>
        </p:nvSpPr>
        <p:spPr>
          <a:xfrm>
            <a:off x="7423120" y="65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B5AB60-8CBB-4DFE-8AB9-8A4D77A5495F}"/>
              </a:ext>
            </a:extLst>
          </p:cNvPr>
          <p:cNvCxnSpPr>
            <a:stCxn id="47" idx="1"/>
            <a:endCxn id="39" idx="3"/>
          </p:cNvCxnSpPr>
          <p:nvPr/>
        </p:nvCxnSpPr>
        <p:spPr>
          <a:xfrm flipH="1">
            <a:off x="6736191" y="191264"/>
            <a:ext cx="686929" cy="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AC21C6-23AF-4B41-AFA7-2D780DE115CA}"/>
              </a:ext>
            </a:extLst>
          </p:cNvPr>
          <p:cNvCxnSpPr>
            <a:stCxn id="39" idx="3"/>
            <a:endCxn id="15" idx="0"/>
          </p:cNvCxnSpPr>
          <p:nvPr/>
        </p:nvCxnSpPr>
        <p:spPr>
          <a:xfrm>
            <a:off x="6736191" y="265984"/>
            <a:ext cx="1265803" cy="9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473981-C680-49FC-8681-C91F90D8DAF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7947776" y="734215"/>
            <a:ext cx="54218" cy="64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DC8B7DC-24D6-4811-8156-F8FB8EF5AD77}"/>
              </a:ext>
            </a:extLst>
          </p:cNvPr>
          <p:cNvSpPr/>
          <p:nvPr/>
        </p:nvSpPr>
        <p:spPr>
          <a:xfrm>
            <a:off x="6860821" y="51304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F0049-706D-4E94-8D2D-EA7D2DDC6708}"/>
              </a:ext>
            </a:extLst>
          </p:cNvPr>
          <p:cNvSpPr txBox="1"/>
          <p:nvPr/>
        </p:nvSpPr>
        <p:spPr>
          <a:xfrm>
            <a:off x="6448867" y="47347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ED79E7-38FD-4881-9056-87210965C825}"/>
              </a:ext>
            </a:extLst>
          </p:cNvPr>
          <p:cNvSpPr/>
          <p:nvPr/>
        </p:nvSpPr>
        <p:spPr>
          <a:xfrm>
            <a:off x="6844935" y="53091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6C3763-638A-47EB-9A82-B7201F4757D3}"/>
              </a:ext>
            </a:extLst>
          </p:cNvPr>
          <p:cNvSpPr/>
          <p:nvPr/>
        </p:nvSpPr>
        <p:spPr>
          <a:xfrm>
            <a:off x="9857605" y="5104116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4C19C9A-96A3-4E82-81C7-311C4F5C307D}"/>
              </a:ext>
            </a:extLst>
          </p:cNvPr>
          <p:cNvSpPr/>
          <p:nvPr/>
        </p:nvSpPr>
        <p:spPr>
          <a:xfrm>
            <a:off x="10187134" y="5137390"/>
            <a:ext cx="1107831" cy="71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Mysql:3306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32C720-EC33-4444-94A4-9BCC8CC13C35}"/>
              </a:ext>
            </a:extLst>
          </p:cNvPr>
          <p:cNvSpPr txBox="1"/>
          <p:nvPr/>
        </p:nvSpPr>
        <p:spPr>
          <a:xfrm>
            <a:off x="5982766" y="53368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EC9A23-89B0-4186-9294-846B567355A2}"/>
              </a:ext>
            </a:extLst>
          </p:cNvPr>
          <p:cNvSpPr txBox="1"/>
          <p:nvPr/>
        </p:nvSpPr>
        <p:spPr>
          <a:xfrm>
            <a:off x="9168511" y="468204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B69DCA-BBBD-4BE7-B75A-554F8D622BCD}"/>
              </a:ext>
            </a:extLst>
          </p:cNvPr>
          <p:cNvSpPr/>
          <p:nvPr/>
        </p:nvSpPr>
        <p:spPr>
          <a:xfrm>
            <a:off x="7013221" y="52828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CE9F06-08EB-433B-8F74-F518BB90921B}"/>
              </a:ext>
            </a:extLst>
          </p:cNvPr>
          <p:cNvSpPr txBox="1"/>
          <p:nvPr/>
        </p:nvSpPr>
        <p:spPr>
          <a:xfrm>
            <a:off x="6601267" y="48871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E85517D-E4D9-4B46-A57D-D07B89AD91DF}"/>
              </a:ext>
            </a:extLst>
          </p:cNvPr>
          <p:cNvSpPr/>
          <p:nvPr/>
        </p:nvSpPr>
        <p:spPr>
          <a:xfrm>
            <a:off x="6997335" y="54615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A1A5EA-8FFB-4FA6-ACA2-8F20142CDB55}"/>
              </a:ext>
            </a:extLst>
          </p:cNvPr>
          <p:cNvSpPr/>
          <p:nvPr/>
        </p:nvSpPr>
        <p:spPr>
          <a:xfrm>
            <a:off x="7165621" y="54352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43A3BD-2A28-4A01-B67F-AC992227A496}"/>
              </a:ext>
            </a:extLst>
          </p:cNvPr>
          <p:cNvSpPr txBox="1"/>
          <p:nvPr/>
        </p:nvSpPr>
        <p:spPr>
          <a:xfrm>
            <a:off x="6753667" y="50395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D6DB0E4-361A-4937-9860-4DFD10ADE550}"/>
              </a:ext>
            </a:extLst>
          </p:cNvPr>
          <p:cNvSpPr/>
          <p:nvPr/>
        </p:nvSpPr>
        <p:spPr>
          <a:xfrm>
            <a:off x="7149735" y="56139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C4FCD1-3037-410A-B540-1633526D88E0}"/>
              </a:ext>
            </a:extLst>
          </p:cNvPr>
          <p:cNvSpPr/>
          <p:nvPr/>
        </p:nvSpPr>
        <p:spPr>
          <a:xfrm>
            <a:off x="7318021" y="5587665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01C449-442C-4A9C-B015-F3766B27CB46}"/>
              </a:ext>
            </a:extLst>
          </p:cNvPr>
          <p:cNvSpPr txBox="1"/>
          <p:nvPr/>
        </p:nvSpPr>
        <p:spPr>
          <a:xfrm>
            <a:off x="6906067" y="51919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93A70D-71A2-47EC-8368-D66D781A6335}"/>
              </a:ext>
            </a:extLst>
          </p:cNvPr>
          <p:cNvSpPr/>
          <p:nvPr/>
        </p:nvSpPr>
        <p:spPr>
          <a:xfrm>
            <a:off x="7302135" y="5766324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30CAAE-8867-4334-9CBA-4443B8CCBC8D}"/>
              </a:ext>
            </a:extLst>
          </p:cNvPr>
          <p:cNvCxnSpPr>
            <a:stCxn id="59" idx="3"/>
          </p:cNvCxnSpPr>
          <p:nvPr/>
        </p:nvCxnSpPr>
        <p:spPr>
          <a:xfrm flipV="1">
            <a:off x="6390250" y="5071850"/>
            <a:ext cx="182686" cy="44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98CB43-7834-41B3-8382-360E760B0648}"/>
              </a:ext>
            </a:extLst>
          </p:cNvPr>
          <p:cNvCxnSpPr>
            <a:stCxn id="59" idx="3"/>
          </p:cNvCxnSpPr>
          <p:nvPr/>
        </p:nvCxnSpPr>
        <p:spPr>
          <a:xfrm>
            <a:off x="6390250" y="5521563"/>
            <a:ext cx="911885" cy="75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CE282CF-DB3A-4B28-92F4-CBAA0F70663C}"/>
              </a:ext>
            </a:extLst>
          </p:cNvPr>
          <p:cNvSpPr txBox="1"/>
          <p:nvPr/>
        </p:nvSpPr>
        <p:spPr>
          <a:xfrm>
            <a:off x="1176661" y="144986"/>
            <a:ext cx="1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 pod</a:t>
            </a:r>
          </a:p>
        </p:txBody>
      </p:sp>
    </p:spTree>
    <p:extLst>
      <p:ext uri="{BB962C8B-B14F-4D97-AF65-F5344CB8AC3E}">
        <p14:creationId xmlns:p14="http://schemas.microsoft.com/office/powerpoint/2010/main" val="24746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07D50-DEAF-4749-A687-65FB8E45C45E}"/>
              </a:ext>
            </a:extLst>
          </p:cNvPr>
          <p:cNvSpPr/>
          <p:nvPr/>
        </p:nvSpPr>
        <p:spPr>
          <a:xfrm>
            <a:off x="1951892" y="5460023"/>
            <a:ext cx="8721970" cy="474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62D0D-75FE-4FF2-88D8-89E3D36A614D}"/>
              </a:ext>
            </a:extLst>
          </p:cNvPr>
          <p:cNvSpPr/>
          <p:nvPr/>
        </p:nvSpPr>
        <p:spPr>
          <a:xfrm>
            <a:off x="6198577" y="4985238"/>
            <a:ext cx="44137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 – </a:t>
            </a:r>
            <a:r>
              <a:rPr lang="en-US" dirty="0" err="1"/>
              <a:t>HyperV</a:t>
            </a:r>
            <a:r>
              <a:rPr lang="en-US" dirty="0"/>
              <a:t>/</a:t>
            </a:r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4B2B-26A2-4993-9EBD-20A3B9164425}"/>
              </a:ext>
            </a:extLst>
          </p:cNvPr>
          <p:cNvSpPr/>
          <p:nvPr/>
        </p:nvSpPr>
        <p:spPr>
          <a:xfrm>
            <a:off x="6198577" y="1362808"/>
            <a:ext cx="4475285" cy="3499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9F4A-F182-43C0-A407-503319A6781C}"/>
              </a:ext>
            </a:extLst>
          </p:cNvPr>
          <p:cNvSpPr txBox="1"/>
          <p:nvPr/>
        </p:nvSpPr>
        <p:spPr>
          <a:xfrm>
            <a:off x="6022731" y="109903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192.168.99.100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3BE2B61-327F-4588-982E-A4C6135A5CBD}"/>
              </a:ext>
            </a:extLst>
          </p:cNvPr>
          <p:cNvSpPr/>
          <p:nvPr/>
        </p:nvSpPr>
        <p:spPr>
          <a:xfrm>
            <a:off x="8951966" y="1622179"/>
            <a:ext cx="237393" cy="1274885"/>
          </a:xfrm>
          <a:custGeom>
            <a:avLst/>
            <a:gdLst>
              <a:gd name="connsiteX0" fmla="*/ 0 w 237393"/>
              <a:gd name="connsiteY0" fmla="*/ 0 h 1274885"/>
              <a:gd name="connsiteX1" fmla="*/ 70339 w 237393"/>
              <a:gd name="connsiteY1" fmla="*/ 114300 h 1274885"/>
              <a:gd name="connsiteX2" fmla="*/ 123093 w 237393"/>
              <a:gd name="connsiteY2" fmla="*/ 149470 h 1274885"/>
              <a:gd name="connsiteX3" fmla="*/ 149470 w 237393"/>
              <a:gd name="connsiteY3" fmla="*/ 184639 h 1274885"/>
              <a:gd name="connsiteX4" fmla="*/ 184639 w 237393"/>
              <a:gd name="connsiteY4" fmla="*/ 211016 h 1274885"/>
              <a:gd name="connsiteX5" fmla="*/ 237393 w 237393"/>
              <a:gd name="connsiteY5" fmla="*/ 263770 h 1274885"/>
              <a:gd name="connsiteX6" fmla="*/ 228600 w 237393"/>
              <a:gd name="connsiteY6" fmla="*/ 360485 h 1274885"/>
              <a:gd name="connsiteX7" fmla="*/ 211016 w 237393"/>
              <a:gd name="connsiteY7" fmla="*/ 395654 h 1274885"/>
              <a:gd name="connsiteX8" fmla="*/ 202223 w 237393"/>
              <a:gd name="connsiteY8" fmla="*/ 422031 h 1274885"/>
              <a:gd name="connsiteX9" fmla="*/ 184639 w 237393"/>
              <a:gd name="connsiteY9" fmla="*/ 448408 h 1274885"/>
              <a:gd name="connsiteX10" fmla="*/ 158262 w 237393"/>
              <a:gd name="connsiteY10" fmla="*/ 501162 h 1274885"/>
              <a:gd name="connsiteX11" fmla="*/ 158262 w 237393"/>
              <a:gd name="connsiteY11" fmla="*/ 914400 h 1274885"/>
              <a:gd name="connsiteX12" fmla="*/ 175846 w 237393"/>
              <a:gd name="connsiteY12" fmla="*/ 967154 h 1274885"/>
              <a:gd name="connsiteX13" fmla="*/ 184639 w 237393"/>
              <a:gd name="connsiteY13" fmla="*/ 1002323 h 1274885"/>
              <a:gd name="connsiteX14" fmla="*/ 193431 w 237393"/>
              <a:gd name="connsiteY14" fmla="*/ 1081454 h 1274885"/>
              <a:gd name="connsiteX15" fmla="*/ 202223 w 237393"/>
              <a:gd name="connsiteY15" fmla="*/ 1151793 h 1274885"/>
              <a:gd name="connsiteX16" fmla="*/ 202223 w 237393"/>
              <a:gd name="connsiteY16" fmla="*/ 1274885 h 12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393" h="1274885">
                <a:moveTo>
                  <a:pt x="0" y="0"/>
                </a:moveTo>
                <a:cubicBezTo>
                  <a:pt x="16285" y="40711"/>
                  <a:pt x="30742" y="87901"/>
                  <a:pt x="70339" y="114300"/>
                </a:cubicBezTo>
                <a:cubicBezTo>
                  <a:pt x="87924" y="126023"/>
                  <a:pt x="110412" y="132563"/>
                  <a:pt x="123093" y="149470"/>
                </a:cubicBezTo>
                <a:cubicBezTo>
                  <a:pt x="131885" y="161193"/>
                  <a:pt x="139108" y="174277"/>
                  <a:pt x="149470" y="184639"/>
                </a:cubicBezTo>
                <a:cubicBezTo>
                  <a:pt x="159832" y="195001"/>
                  <a:pt x="173747" y="201213"/>
                  <a:pt x="184639" y="211016"/>
                </a:cubicBezTo>
                <a:cubicBezTo>
                  <a:pt x="203124" y="227652"/>
                  <a:pt x="237393" y="263770"/>
                  <a:pt x="237393" y="263770"/>
                </a:cubicBezTo>
                <a:cubicBezTo>
                  <a:pt x="234462" y="296008"/>
                  <a:pt x="234949" y="328742"/>
                  <a:pt x="228600" y="360485"/>
                </a:cubicBezTo>
                <a:cubicBezTo>
                  <a:pt x="226030" y="373337"/>
                  <a:pt x="216179" y="383607"/>
                  <a:pt x="211016" y="395654"/>
                </a:cubicBezTo>
                <a:cubicBezTo>
                  <a:pt x="207365" y="404173"/>
                  <a:pt x="206368" y="413741"/>
                  <a:pt x="202223" y="422031"/>
                </a:cubicBezTo>
                <a:cubicBezTo>
                  <a:pt x="197497" y="431482"/>
                  <a:pt x="189365" y="438957"/>
                  <a:pt x="184639" y="448408"/>
                </a:cubicBezTo>
                <a:cubicBezTo>
                  <a:pt x="148237" y="521211"/>
                  <a:pt x="208655" y="425570"/>
                  <a:pt x="158262" y="501162"/>
                </a:cubicBezTo>
                <a:cubicBezTo>
                  <a:pt x="153904" y="631921"/>
                  <a:pt x="140846" y="780871"/>
                  <a:pt x="158262" y="914400"/>
                </a:cubicBezTo>
                <a:cubicBezTo>
                  <a:pt x="160659" y="932780"/>
                  <a:pt x="171350" y="949172"/>
                  <a:pt x="175846" y="967154"/>
                </a:cubicBezTo>
                <a:lnTo>
                  <a:pt x="184639" y="1002323"/>
                </a:lnTo>
                <a:cubicBezTo>
                  <a:pt x="187570" y="1028700"/>
                  <a:pt x="190330" y="1055096"/>
                  <a:pt x="193431" y="1081454"/>
                </a:cubicBezTo>
                <a:cubicBezTo>
                  <a:pt x="196192" y="1104921"/>
                  <a:pt x="201150" y="1128189"/>
                  <a:pt x="202223" y="1151793"/>
                </a:cubicBezTo>
                <a:cubicBezTo>
                  <a:pt x="204086" y="1192781"/>
                  <a:pt x="202223" y="1233854"/>
                  <a:pt x="202223" y="1274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37F80-0D64-45A2-855C-9CB70E404918}"/>
              </a:ext>
            </a:extLst>
          </p:cNvPr>
          <p:cNvSpPr txBox="1"/>
          <p:nvPr/>
        </p:nvSpPr>
        <p:spPr>
          <a:xfrm>
            <a:off x="9097782" y="2074955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BE5AE-710B-4552-9A01-EB6B6ECFF7F0}"/>
              </a:ext>
            </a:extLst>
          </p:cNvPr>
          <p:cNvSpPr txBox="1"/>
          <p:nvPr/>
        </p:nvSpPr>
        <p:spPr>
          <a:xfrm>
            <a:off x="422955" y="2646456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pod.yml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B15EE-6B5B-4997-9344-2AF8983841F0}"/>
              </a:ext>
            </a:extLst>
          </p:cNvPr>
          <p:cNvSpPr txBox="1"/>
          <p:nvPr/>
        </p:nvSpPr>
        <p:spPr>
          <a:xfrm>
            <a:off x="6576646" y="2171700"/>
            <a:ext cx="13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Services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1F9E4A-9331-4402-B041-1163608A059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54793" y="2356366"/>
            <a:ext cx="3421853" cy="4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5CE779-A60B-4FAE-A2D1-039F86DE0371}"/>
              </a:ext>
            </a:extLst>
          </p:cNvPr>
          <p:cNvSpPr txBox="1"/>
          <p:nvPr/>
        </p:nvSpPr>
        <p:spPr>
          <a:xfrm>
            <a:off x="3648808" y="2461790"/>
            <a:ext cx="242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 present in </a:t>
            </a:r>
            <a:r>
              <a:rPr lang="en-US" dirty="0" err="1"/>
              <a:t>pod.yml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BA03C6-47E1-4F9E-9FDF-203F4810A402}"/>
              </a:ext>
            </a:extLst>
          </p:cNvPr>
          <p:cNvCxnSpPr>
            <a:stCxn id="9" idx="3"/>
          </p:cNvCxnSpPr>
          <p:nvPr/>
        </p:nvCxnSpPr>
        <p:spPr>
          <a:xfrm flipV="1">
            <a:off x="7904285" y="2250831"/>
            <a:ext cx="1068264" cy="10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BB9557-A006-4F80-8126-0921644B91A7}"/>
              </a:ext>
            </a:extLst>
          </p:cNvPr>
          <p:cNvSpPr txBox="1"/>
          <p:nvPr/>
        </p:nvSpPr>
        <p:spPr>
          <a:xfrm>
            <a:off x="6642474" y="2424467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Pod conf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5DB9B-6BD7-4D80-B37A-B3607DC65E58}"/>
              </a:ext>
            </a:extLst>
          </p:cNvPr>
          <p:cNvSpPr/>
          <p:nvPr/>
        </p:nvSpPr>
        <p:spPr>
          <a:xfrm>
            <a:off x="7071837" y="35720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5A654F-6374-4E1E-BACA-13A12BB7C588}"/>
              </a:ext>
            </a:extLst>
          </p:cNvPr>
          <p:cNvSpPr/>
          <p:nvPr/>
        </p:nvSpPr>
        <p:spPr>
          <a:xfrm>
            <a:off x="7055951" y="37507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A7A7F-949E-4DC3-A320-64B0FAD5E042}"/>
              </a:ext>
            </a:extLst>
          </p:cNvPr>
          <p:cNvSpPr/>
          <p:nvPr/>
        </p:nvSpPr>
        <p:spPr>
          <a:xfrm>
            <a:off x="7224237" y="37244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1B41B4-3A3F-4021-987A-4CFFBD871EC8}"/>
              </a:ext>
            </a:extLst>
          </p:cNvPr>
          <p:cNvSpPr txBox="1"/>
          <p:nvPr/>
        </p:nvSpPr>
        <p:spPr>
          <a:xfrm>
            <a:off x="6812283" y="33288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8C381E-B0A1-4FD6-8622-319F3EF3659A}"/>
              </a:ext>
            </a:extLst>
          </p:cNvPr>
          <p:cNvSpPr/>
          <p:nvPr/>
        </p:nvSpPr>
        <p:spPr>
          <a:xfrm>
            <a:off x="7208351" y="39031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6CD5A-8F44-45D6-8F67-A68DD7A306BB}"/>
              </a:ext>
            </a:extLst>
          </p:cNvPr>
          <p:cNvSpPr/>
          <p:nvPr/>
        </p:nvSpPr>
        <p:spPr>
          <a:xfrm>
            <a:off x="7376637" y="38768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14FA7-692A-4D36-BFF1-102D153E384F}"/>
              </a:ext>
            </a:extLst>
          </p:cNvPr>
          <p:cNvSpPr txBox="1"/>
          <p:nvPr/>
        </p:nvSpPr>
        <p:spPr>
          <a:xfrm>
            <a:off x="6964683" y="34812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E46A99-BA2D-47AE-84BA-1A3B701D7E5F}"/>
              </a:ext>
            </a:extLst>
          </p:cNvPr>
          <p:cNvSpPr/>
          <p:nvPr/>
        </p:nvSpPr>
        <p:spPr>
          <a:xfrm>
            <a:off x="7360751" y="40555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F78C27-7D84-40D5-9E39-0FB4EA9E31DD}"/>
              </a:ext>
            </a:extLst>
          </p:cNvPr>
          <p:cNvSpPr/>
          <p:nvPr/>
        </p:nvSpPr>
        <p:spPr>
          <a:xfrm>
            <a:off x="7529037" y="4029293"/>
            <a:ext cx="1907931" cy="75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8927C-7EC3-4CEB-BA24-818E59E010C2}"/>
              </a:ext>
            </a:extLst>
          </p:cNvPr>
          <p:cNvSpPr txBox="1"/>
          <p:nvPr/>
        </p:nvSpPr>
        <p:spPr>
          <a:xfrm>
            <a:off x="7117083" y="363361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: my-</a:t>
            </a:r>
            <a:r>
              <a:rPr lang="en-US" dirty="0" err="1"/>
              <a:t>nginx</a:t>
            </a:r>
            <a:r>
              <a:rPr lang="en-US" dirty="0"/>
              <a:t>: 172.17.0.2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A3C6FD-89E5-4BAC-8718-419EC131E996}"/>
              </a:ext>
            </a:extLst>
          </p:cNvPr>
          <p:cNvSpPr/>
          <p:nvPr/>
        </p:nvSpPr>
        <p:spPr>
          <a:xfrm>
            <a:off x="7513151" y="4207952"/>
            <a:ext cx="1799493" cy="401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  <a:p>
            <a:pPr algn="ctr"/>
            <a:r>
              <a:rPr lang="en-US" dirty="0"/>
              <a:t>Dburl:localhost:3306</a:t>
            </a:r>
          </a:p>
        </p:txBody>
      </p:sp>
    </p:spTree>
    <p:extLst>
      <p:ext uri="{BB962C8B-B14F-4D97-AF65-F5344CB8AC3E}">
        <p14:creationId xmlns:p14="http://schemas.microsoft.com/office/powerpoint/2010/main" val="216980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41F72-E2AF-4553-AD5F-03AE9102B851}"/>
              </a:ext>
            </a:extLst>
          </p:cNvPr>
          <p:cNvSpPr/>
          <p:nvPr/>
        </p:nvSpPr>
        <p:spPr>
          <a:xfrm>
            <a:off x="7315201" y="386862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B4A15-E176-4C88-8FB1-DD01AF012A6D}"/>
              </a:ext>
            </a:extLst>
          </p:cNvPr>
          <p:cNvSpPr txBox="1"/>
          <p:nvPr/>
        </p:nvSpPr>
        <p:spPr>
          <a:xfrm>
            <a:off x="7785893" y="15210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1.2.3.4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30E713C3-4E73-4E51-A743-AA9693758984}"/>
              </a:ext>
            </a:extLst>
          </p:cNvPr>
          <p:cNvSpPr/>
          <p:nvPr/>
        </p:nvSpPr>
        <p:spPr>
          <a:xfrm>
            <a:off x="369277" y="650631"/>
            <a:ext cx="817685" cy="8704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A457-0A71-4497-92AC-07EDAC4B9EC0}"/>
              </a:ext>
            </a:extLst>
          </p:cNvPr>
          <p:cNvCxnSpPr>
            <a:cxnSpLocks/>
            <a:stCxn id="15" idx="3"/>
            <a:endCxn id="2" idx="1"/>
          </p:cNvCxnSpPr>
          <p:nvPr/>
        </p:nvCxnSpPr>
        <p:spPr>
          <a:xfrm flipV="1">
            <a:off x="4789732" y="953966"/>
            <a:ext cx="2525469" cy="34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FE5E07D-F9B6-4AF5-AE8D-7A17A2E36ECA}"/>
              </a:ext>
            </a:extLst>
          </p:cNvPr>
          <p:cNvSpPr/>
          <p:nvPr/>
        </p:nvSpPr>
        <p:spPr>
          <a:xfrm>
            <a:off x="7467601" y="2042801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8D6A4-4BF3-439C-8398-600BC8C88F29}"/>
              </a:ext>
            </a:extLst>
          </p:cNvPr>
          <p:cNvSpPr txBox="1"/>
          <p:nvPr/>
        </p:nvSpPr>
        <p:spPr>
          <a:xfrm>
            <a:off x="7938293" y="31770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72D3E-739F-47BA-B4D7-D9F52DFC878E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789732" y="1300584"/>
            <a:ext cx="2677869" cy="130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1DC440-7FE8-4446-ACB7-CA6F6C832FB0}"/>
              </a:ext>
            </a:extLst>
          </p:cNvPr>
          <p:cNvSpPr/>
          <p:nvPr/>
        </p:nvSpPr>
        <p:spPr>
          <a:xfrm>
            <a:off x="3022479" y="733480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haproxy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D3C4E-EF31-4F86-8299-050CE1E12E34}"/>
              </a:ext>
            </a:extLst>
          </p:cNvPr>
          <p:cNvSpPr txBox="1"/>
          <p:nvPr/>
        </p:nvSpPr>
        <p:spPr>
          <a:xfrm>
            <a:off x="3227874" y="38686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6.7.8.9:8888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EF8F1-24C4-4FA3-AD38-B2445805AC10}"/>
              </a:ext>
            </a:extLst>
          </p:cNvPr>
          <p:cNvSpPr txBox="1"/>
          <p:nvPr/>
        </p:nvSpPr>
        <p:spPr>
          <a:xfrm>
            <a:off x="3022479" y="1878760"/>
            <a:ext cx="199067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Backend endpoints (round robin, fair scheduler)</a:t>
            </a:r>
          </a:p>
          <a:p>
            <a:r>
              <a:rPr lang="en-US" sz="1050" dirty="0"/>
              <a:t>	1.2.3.4:8080</a:t>
            </a:r>
          </a:p>
          <a:p>
            <a:r>
              <a:rPr lang="en-US" sz="1050" dirty="0"/>
              <a:t>	1.2.3.5:8080</a:t>
            </a:r>
          </a:p>
          <a:p>
            <a:r>
              <a:rPr lang="en-US" sz="1050" dirty="0"/>
              <a:t>	1.236:8080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71D94E-9034-4354-8CF8-9CDDBA4195D0}"/>
              </a:ext>
            </a:extLst>
          </p:cNvPr>
          <p:cNvCxnSpPr>
            <a:stCxn id="4" idx="6"/>
            <a:endCxn id="15" idx="1"/>
          </p:cNvCxnSpPr>
          <p:nvPr/>
        </p:nvCxnSpPr>
        <p:spPr>
          <a:xfrm>
            <a:off x="1186962" y="1085850"/>
            <a:ext cx="1835517" cy="2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91FBF3-145B-41D3-B4C4-31C4B4E6E199}"/>
              </a:ext>
            </a:extLst>
          </p:cNvPr>
          <p:cNvSpPr txBox="1"/>
          <p:nvPr/>
        </p:nvSpPr>
        <p:spPr>
          <a:xfrm>
            <a:off x="1094199" y="560511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6.7.8.9:8888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CE7A4-EBF5-4293-B5A1-4E2F67733467}"/>
              </a:ext>
            </a:extLst>
          </p:cNvPr>
          <p:cNvSpPr txBox="1"/>
          <p:nvPr/>
        </p:nvSpPr>
        <p:spPr>
          <a:xfrm>
            <a:off x="344610" y="3103685"/>
            <a:ext cx="444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load balancers IP  get routed to end point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AF0A5E-E23B-4E15-B8D2-4B2B330C2CA2}"/>
              </a:ext>
            </a:extLst>
          </p:cNvPr>
          <p:cNvSpPr/>
          <p:nvPr/>
        </p:nvSpPr>
        <p:spPr>
          <a:xfrm>
            <a:off x="7466745" y="3698740"/>
            <a:ext cx="1767253" cy="113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Apache2:8080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ACB13D-B011-4B30-B432-5D66386C646D}"/>
              </a:ext>
            </a:extLst>
          </p:cNvPr>
          <p:cNvSpPr txBox="1"/>
          <p:nvPr/>
        </p:nvSpPr>
        <p:spPr>
          <a:xfrm>
            <a:off x="7937437" y="483294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1.2.3.6</a:t>
            </a:r>
          </a:p>
        </p:txBody>
      </p:sp>
    </p:spTree>
    <p:extLst>
      <p:ext uri="{BB962C8B-B14F-4D97-AF65-F5344CB8AC3E}">
        <p14:creationId xmlns:p14="http://schemas.microsoft.com/office/powerpoint/2010/main" val="207097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578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17</cp:revision>
  <dcterms:created xsi:type="dcterms:W3CDTF">2020-04-09T01:13:58Z</dcterms:created>
  <dcterms:modified xsi:type="dcterms:W3CDTF">2020-04-09T08:28:36Z</dcterms:modified>
</cp:coreProperties>
</file>