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3E1C-0C27-4775-AF55-2BBBE150D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20EA9-DF83-4014-852D-83689E8A9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2949-9D91-4429-99E0-6261F349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5E37-51C4-44CD-8A27-FD6D9A00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0349-484F-462E-9BFD-4300C833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6FFD-4A49-4FF9-8EBA-73968575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AEABF-A63E-4793-A048-883E933A6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A4D9-9552-4C45-B997-AE9614D2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795E-04DA-42CA-8A8A-CACD1C82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882C-39A7-4322-A04B-57A67FCF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25243-BD06-4D9C-A290-CA2838EB1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5F640-27E1-45EE-8F03-2F2B4027F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0A2A-ABB5-403D-A473-CD3AA898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8168-081E-45AE-9D8B-28100438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6744-C52D-4388-B360-755A9501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C775-802D-4013-8E80-832B8815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2642-7F2D-452C-9B68-FD9AE375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DE8E-D25E-42FB-92F9-A0A87F72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44E4-DEBE-416C-B3A9-29CB844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85CAE-C2D2-499D-82AE-276E620D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6AC2-D915-4887-8DC7-C8FE22B5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8223-3B2C-417A-8F78-810D2776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86A6-9DCD-4076-A55D-34496C68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BD3D-1E69-4829-935A-FF024325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3A35-ED20-4515-9E9B-B3F830F0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6116-5EC8-44A3-9239-524FC7AE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9253-FF13-41D1-903C-425D7661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5B603-B361-49F6-8576-A37EF1ADE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68D8B-EF12-4967-AE60-522A1D1B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24A9-2285-4678-913F-9C2A3D89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EF6D-FAE5-4490-897C-6FCFA32E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673E-5D29-45FD-9BAE-23B0C65F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83C3D-25E7-4547-A020-C0FD4E0D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F6E3B-CF77-4FD5-A916-2C86D934A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A039-9313-4528-967F-7ADBF3EF2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B6324-CEE2-48B6-81F4-4A9C935FE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D0146-CB37-4C2B-A5A4-9DC3C179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070E5-3779-49A9-9E10-F4853749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C5798-F573-46C8-A6B2-351CBD91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37D6-0502-40F7-80E3-26A41F2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18EDB-32CF-4180-A4F0-61FE38B1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EFCBA-D48F-4CAF-836D-EEC61D2B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374AC-7AE8-452E-99A1-9CA4E552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5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700B0-45EA-432A-9CF8-347CA0EA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FDCE5-46D2-487A-8DFE-471A4F21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CD0A0-DF65-4677-99ED-FDE4C1CC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BA6C-7F74-44A9-B035-0BD7CC0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D4BF-77EA-4E41-A908-7AB7DDEE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91B75-C0CA-40B8-A49E-6935BBBE5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F3D17-4E12-4DFB-95A9-04D62DEC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43AA-3136-4ECE-9532-ACED1458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6382-627F-4A9B-A05C-4568ADB7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7242-27B2-4011-A8CB-E56CA050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BF608-DA8D-4947-9AAB-38B085ABD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8CFD8-CF5E-4701-8F43-47ACAB423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5F1F6-A81D-4E11-BDF2-D07DEA65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6E787-19C8-409F-A40F-07F94C8E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31796-BD7A-4DCD-ADA9-08D7BBD6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771E5-AAD6-4F7C-8A89-78EC39F5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96ABA-800B-4814-A4C7-46225E4A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8A40-4CEB-4F35-9C94-FD08F6201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927C-24BC-4858-8984-B324F7B6D91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D806-56B3-4A86-A579-9A76A1697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6880-9A9D-452D-B6AB-F3B43E46C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3181-350D-4DBD-B8BD-954FEDCD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7.10.75:9091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D5F010-E819-4546-9CFE-F0A9FAC5894F}"/>
              </a:ext>
            </a:extLst>
          </p:cNvPr>
          <p:cNvSpPr/>
          <p:nvPr/>
        </p:nvSpPr>
        <p:spPr>
          <a:xfrm>
            <a:off x="1476461" y="1845578"/>
            <a:ext cx="7256477" cy="3481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2C86A-6BC3-4B6F-B813-DC24C3942918}"/>
              </a:ext>
            </a:extLst>
          </p:cNvPr>
          <p:cNvSpPr txBox="1"/>
          <p:nvPr/>
        </p:nvSpPr>
        <p:spPr>
          <a:xfrm>
            <a:off x="1476462" y="1619075"/>
            <a:ext cx="234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system /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C9023-D317-4102-9125-0677514A2B22}"/>
              </a:ext>
            </a:extLst>
          </p:cNvPr>
          <p:cNvSpPr txBox="1"/>
          <p:nvPr/>
        </p:nvSpPr>
        <p:spPr>
          <a:xfrm>
            <a:off x="1476462" y="3108040"/>
            <a:ext cx="4360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Virtual box -&gt; VMM </a:t>
            </a:r>
          </a:p>
          <a:p>
            <a:pPr marL="342900" indent="-342900">
              <a:buAutoNum type="arabicPeriod"/>
            </a:pPr>
            <a:r>
              <a:rPr lang="en-US" dirty="0"/>
              <a:t>Vagrant</a:t>
            </a:r>
          </a:p>
          <a:p>
            <a:pPr marL="800100" lvl="1" indent="-342900">
              <a:buAutoNum type="arabicPeriod"/>
            </a:pPr>
            <a:r>
              <a:rPr lang="en-US" dirty="0"/>
              <a:t>Vagrant up</a:t>
            </a:r>
          </a:p>
          <a:p>
            <a:pPr marL="800100" lvl="1" indent="-342900">
              <a:buAutoNum type="arabicPeriod"/>
            </a:pPr>
            <a:r>
              <a:rPr lang="en-US" dirty="0"/>
              <a:t>Downloaded ubuntu</a:t>
            </a:r>
          </a:p>
          <a:p>
            <a:pPr marL="800100" lvl="1" indent="-342900">
              <a:buAutoNum type="arabicPeriod"/>
            </a:pPr>
            <a:r>
              <a:rPr lang="en-US" dirty="0"/>
              <a:t>Called </a:t>
            </a:r>
            <a:r>
              <a:rPr lang="en-US" dirty="0" err="1"/>
              <a:t>apis</a:t>
            </a:r>
            <a:r>
              <a:rPr lang="en-US" dirty="0"/>
              <a:t> of VB</a:t>
            </a:r>
          </a:p>
          <a:p>
            <a:pPr marL="800100" lvl="1" indent="-342900">
              <a:buAutoNum type="arabicPeriod"/>
            </a:pPr>
            <a:r>
              <a:rPr lang="en-US" dirty="0"/>
              <a:t>Brought up a VM</a:t>
            </a:r>
          </a:p>
          <a:p>
            <a:pPr marL="800100" lvl="1" indent="-342900">
              <a:buAutoNum type="arabicPeriod"/>
            </a:pPr>
            <a:r>
              <a:rPr lang="en-US" dirty="0"/>
              <a:t>Provisioned the right network setup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B751C-197D-4095-9CDC-345D7C645001}"/>
              </a:ext>
            </a:extLst>
          </p:cNvPr>
          <p:cNvSpPr/>
          <p:nvPr/>
        </p:nvSpPr>
        <p:spPr>
          <a:xfrm>
            <a:off x="6417578" y="4597167"/>
            <a:ext cx="1946246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 / Virtual Box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DC4FE-A235-4145-A936-231795E6B6FA}"/>
              </a:ext>
            </a:extLst>
          </p:cNvPr>
          <p:cNvSpPr/>
          <p:nvPr/>
        </p:nvSpPr>
        <p:spPr>
          <a:xfrm>
            <a:off x="6311725" y="2843868"/>
            <a:ext cx="2052099" cy="164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 2G of RAM</a:t>
            </a:r>
          </a:p>
          <a:p>
            <a:pPr algn="ctr"/>
            <a:r>
              <a:rPr lang="en-US" dirty="0"/>
              <a:t>Ubuntu 16.04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37BC42-4626-4CDF-AA8D-E567D7FD3677}"/>
              </a:ext>
            </a:extLst>
          </p:cNvPr>
          <p:cNvSpPr/>
          <p:nvPr/>
        </p:nvSpPr>
        <p:spPr>
          <a:xfrm>
            <a:off x="645952" y="5821960"/>
            <a:ext cx="5217953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48DEAD-C8D5-4BE5-AE53-558D75A9403C}"/>
              </a:ext>
            </a:extLst>
          </p:cNvPr>
          <p:cNvSpPr/>
          <p:nvPr/>
        </p:nvSpPr>
        <p:spPr>
          <a:xfrm>
            <a:off x="671119" y="5058561"/>
            <a:ext cx="5184397" cy="63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CEDBC-D8BD-4C2E-B05A-385C1EF1F1B9}"/>
              </a:ext>
            </a:extLst>
          </p:cNvPr>
          <p:cNvSpPr/>
          <p:nvPr/>
        </p:nvSpPr>
        <p:spPr>
          <a:xfrm>
            <a:off x="671119" y="2928385"/>
            <a:ext cx="2399252" cy="203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Ubuntu(-1C, -1G)</a:t>
            </a:r>
          </a:p>
          <a:p>
            <a:pPr algn="ctr"/>
            <a:r>
              <a:rPr lang="en-US" dirty="0"/>
              <a:t>Install Tomcat</a:t>
            </a:r>
          </a:p>
          <a:p>
            <a:pPr algn="ctr"/>
            <a:r>
              <a:rPr lang="en-US" dirty="0"/>
              <a:t>War/ear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(0.5C,0.5G)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58D3F-74F7-4F1B-B6C9-02955F71958F}"/>
              </a:ext>
            </a:extLst>
          </p:cNvPr>
          <p:cNvSpPr/>
          <p:nvPr/>
        </p:nvSpPr>
        <p:spPr>
          <a:xfrm>
            <a:off x="3456264" y="2894202"/>
            <a:ext cx="2399252" cy="203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Ubuntu(-1C,-1G)</a:t>
            </a:r>
          </a:p>
          <a:p>
            <a:pPr algn="ctr"/>
            <a:r>
              <a:rPr lang="en-US" dirty="0"/>
              <a:t>Install MySQL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(0.5C,0.5G)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58FE4-CFA5-48E9-8988-A114C5E8A1EA}"/>
              </a:ext>
            </a:extLst>
          </p:cNvPr>
          <p:cNvSpPr txBox="1"/>
          <p:nvPr/>
        </p:nvSpPr>
        <p:spPr>
          <a:xfrm>
            <a:off x="671119" y="261736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IP1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24157-CCB0-4AF7-8641-AF4B0B8D6445}"/>
              </a:ext>
            </a:extLst>
          </p:cNvPr>
          <p:cNvSpPr txBox="1"/>
          <p:nvPr/>
        </p:nvSpPr>
        <p:spPr>
          <a:xfrm>
            <a:off x="3410466" y="259241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IP2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B4F2A8-6C52-452A-8037-77530F456E4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70371" y="3913464"/>
            <a:ext cx="385893" cy="34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C39D96-B19D-46ED-BC2E-0E3628D36AD0}"/>
              </a:ext>
            </a:extLst>
          </p:cNvPr>
          <p:cNvSpPr txBox="1"/>
          <p:nvPr/>
        </p:nvSpPr>
        <p:spPr>
          <a:xfrm>
            <a:off x="327171" y="302004"/>
            <a:ext cx="566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 : mins</a:t>
            </a:r>
          </a:p>
          <a:p>
            <a:pPr marL="342900" indent="-342900">
              <a:buAutoNum type="arabicPeriod"/>
            </a:pPr>
            <a:r>
              <a:rPr lang="en-US" dirty="0"/>
              <a:t>Share-ability : 1.4GB ubuntu</a:t>
            </a:r>
          </a:p>
          <a:p>
            <a:pPr marL="342900" indent="-342900">
              <a:buAutoNum type="arabicPeriod"/>
            </a:pPr>
            <a:r>
              <a:rPr lang="en-US" dirty="0"/>
              <a:t>Repeatability : run-docs, scripts</a:t>
            </a:r>
          </a:p>
          <a:p>
            <a:pPr marL="342900" indent="-342900">
              <a:buAutoNum type="arabicPeriod"/>
            </a:pPr>
            <a:r>
              <a:rPr lang="en-US" dirty="0"/>
              <a:t>Bang for the buck: limited, fragmented infra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E1A8D-D0E9-4165-9330-3EB63F20F549}"/>
              </a:ext>
            </a:extLst>
          </p:cNvPr>
          <p:cNvSpPr/>
          <p:nvPr/>
        </p:nvSpPr>
        <p:spPr>
          <a:xfrm>
            <a:off x="13732778" y="1292120"/>
            <a:ext cx="2281806" cy="57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core /kernel (OS)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737CF2-7A05-41E0-851D-D6B8A78CEDB4}"/>
              </a:ext>
            </a:extLst>
          </p:cNvPr>
          <p:cNvSpPr/>
          <p:nvPr/>
        </p:nvSpPr>
        <p:spPr>
          <a:xfrm>
            <a:off x="12843545" y="755009"/>
            <a:ext cx="1157681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 and libs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22564-E716-44DF-B6AA-9522690EDEFC}"/>
              </a:ext>
            </a:extLst>
          </p:cNvPr>
          <p:cNvSpPr txBox="1"/>
          <p:nvPr/>
        </p:nvSpPr>
        <p:spPr>
          <a:xfrm>
            <a:off x="12843545" y="482259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E83840-E0D7-49E8-96C5-C1B9BE420E68}"/>
              </a:ext>
            </a:extLst>
          </p:cNvPr>
          <p:cNvSpPr/>
          <p:nvPr/>
        </p:nvSpPr>
        <p:spPr>
          <a:xfrm>
            <a:off x="15746136" y="816099"/>
            <a:ext cx="1157681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 and libs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A9705B-9245-4E0F-8DAB-FA0525494E19}"/>
              </a:ext>
            </a:extLst>
          </p:cNvPr>
          <p:cNvSpPr txBox="1"/>
          <p:nvPr/>
        </p:nvSpPr>
        <p:spPr>
          <a:xfrm>
            <a:off x="15746136" y="543349"/>
            <a:ext cx="133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Oracle Linux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9D130-D39A-453F-9B50-9F712DBD10E6}"/>
              </a:ext>
            </a:extLst>
          </p:cNvPr>
          <p:cNvSpPr txBox="1"/>
          <p:nvPr/>
        </p:nvSpPr>
        <p:spPr>
          <a:xfrm>
            <a:off x="12041000" y="2508524"/>
            <a:ext cx="6213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LxC</a:t>
            </a:r>
            <a:r>
              <a:rPr lang="en-US" dirty="0"/>
              <a:t>- Linux containers</a:t>
            </a:r>
          </a:p>
          <a:p>
            <a:r>
              <a:rPr lang="en-US" dirty="0"/>
              <a:t>	- sandboxed </a:t>
            </a:r>
            <a:r>
              <a:rPr lang="en-US" dirty="0" err="1"/>
              <a:t>envs</a:t>
            </a:r>
            <a:endParaRPr lang="en-US" dirty="0"/>
          </a:p>
          <a:p>
            <a:r>
              <a:rPr lang="en-US" dirty="0"/>
              <a:t>	- each sandboxed env can have different set of libraries</a:t>
            </a:r>
          </a:p>
          <a:p>
            <a:r>
              <a:rPr lang="en-US" dirty="0"/>
              <a:t>	- geeky</a:t>
            </a:r>
          </a:p>
          <a:p>
            <a:r>
              <a:rPr lang="en-US" dirty="0"/>
              <a:t>	- Open container forum</a:t>
            </a:r>
          </a:p>
          <a:p>
            <a:r>
              <a:rPr lang="en-US" dirty="0"/>
              <a:t>	- Open container spec</a:t>
            </a:r>
          </a:p>
          <a:p>
            <a:r>
              <a:rPr lang="en-US" dirty="0"/>
              <a:t>		- manage the lifecycle of a container</a:t>
            </a:r>
          </a:p>
          <a:p>
            <a:r>
              <a:rPr lang="en-US" dirty="0"/>
              <a:t>	- Docker – one </a:t>
            </a:r>
            <a:r>
              <a:rPr lang="en-US" dirty="0" err="1"/>
              <a:t>impl</a:t>
            </a:r>
            <a:r>
              <a:rPr lang="en-US" dirty="0"/>
              <a:t> of open container spec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637B6-D8A5-40FA-BDD0-2AC340BF44E0}"/>
              </a:ext>
            </a:extLst>
          </p:cNvPr>
          <p:cNvSpPr/>
          <p:nvPr/>
        </p:nvSpPr>
        <p:spPr>
          <a:xfrm>
            <a:off x="6583855" y="5856850"/>
            <a:ext cx="5217953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80940-DB3F-44CC-9F02-E726E43B8848}"/>
              </a:ext>
            </a:extLst>
          </p:cNvPr>
          <p:cNvSpPr/>
          <p:nvPr/>
        </p:nvSpPr>
        <p:spPr>
          <a:xfrm>
            <a:off x="6583855" y="5058561"/>
            <a:ext cx="5184397" cy="63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daemon/docker engine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88E34D4-CA52-4783-82F8-FDEE949A06B0}"/>
              </a:ext>
            </a:extLst>
          </p:cNvPr>
          <p:cNvSpPr/>
          <p:nvPr/>
        </p:nvSpPr>
        <p:spPr>
          <a:xfrm>
            <a:off x="6793907" y="3112532"/>
            <a:ext cx="1427147" cy="1704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Tomcat bins and libs</a:t>
            </a:r>
          </a:p>
          <a:p>
            <a:pPr algn="ctr"/>
            <a:r>
              <a:rPr lang="en-US" sz="1200" dirty="0"/>
              <a:t>War ear</a:t>
            </a:r>
          </a:p>
          <a:p>
            <a:pPr algn="ctr"/>
            <a:r>
              <a:rPr lang="en-US" sz="1200" dirty="0"/>
              <a:t>(-1C, -1G)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B7DB01-849A-41D4-80D3-8E6784DBFAE3}"/>
              </a:ext>
            </a:extLst>
          </p:cNvPr>
          <p:cNvSpPr/>
          <p:nvPr/>
        </p:nvSpPr>
        <p:spPr>
          <a:xfrm>
            <a:off x="6793907" y="6007693"/>
            <a:ext cx="1187865" cy="264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 kernel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4224BB-334D-4989-BE28-294C84B96304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7387840" y="4816848"/>
            <a:ext cx="119641" cy="1190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ADE45CC-5351-4475-8ACD-BCEC942BAD2C}"/>
              </a:ext>
            </a:extLst>
          </p:cNvPr>
          <p:cNvSpPr/>
          <p:nvPr/>
        </p:nvSpPr>
        <p:spPr>
          <a:xfrm>
            <a:off x="7115545" y="2902669"/>
            <a:ext cx="783872" cy="60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Bins and libs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C4496A2-4C92-461E-A2EE-0216C67AAE14}"/>
              </a:ext>
            </a:extLst>
          </p:cNvPr>
          <p:cNvSpPr/>
          <p:nvPr/>
        </p:nvSpPr>
        <p:spPr>
          <a:xfrm>
            <a:off x="8703879" y="3151860"/>
            <a:ext cx="1427147" cy="1704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Mysql</a:t>
            </a:r>
            <a:r>
              <a:rPr lang="en-US" sz="1200" dirty="0"/>
              <a:t> bins and libs</a:t>
            </a:r>
          </a:p>
          <a:p>
            <a:pPr algn="ctr"/>
            <a:r>
              <a:rPr lang="en-US" sz="1200" dirty="0"/>
              <a:t>Data</a:t>
            </a:r>
          </a:p>
          <a:p>
            <a:pPr algn="ctr"/>
            <a:r>
              <a:rPr lang="en-US" sz="1200" dirty="0"/>
              <a:t>(-1C,-1G)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71DC75-6A58-4237-864D-A7362681D39C}"/>
              </a:ext>
            </a:extLst>
          </p:cNvPr>
          <p:cNvSpPr/>
          <p:nvPr/>
        </p:nvSpPr>
        <p:spPr>
          <a:xfrm>
            <a:off x="9025517" y="2907814"/>
            <a:ext cx="783872" cy="60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Bins and libs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A36BAF-C975-4E26-A5AC-0077BE7F7023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7532600" y="4606585"/>
            <a:ext cx="1380280" cy="1384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9FEA5B-AF61-40EA-B20D-A78E8BB59366}"/>
              </a:ext>
            </a:extLst>
          </p:cNvPr>
          <p:cNvSpPr txBox="1"/>
          <p:nvPr/>
        </p:nvSpPr>
        <p:spPr>
          <a:xfrm>
            <a:off x="7029464" y="265055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A16B21-FB30-4A49-B7F1-4EA05356EEB7}"/>
              </a:ext>
            </a:extLst>
          </p:cNvPr>
          <p:cNvSpPr txBox="1"/>
          <p:nvPr/>
        </p:nvSpPr>
        <p:spPr>
          <a:xfrm>
            <a:off x="8953823" y="2623710"/>
            <a:ext cx="4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22B5F6-7471-475F-8A81-CD96D9AB082D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8221054" y="3964690"/>
            <a:ext cx="482825" cy="51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1126622-574E-4136-8C91-39B2986E9F89}"/>
              </a:ext>
            </a:extLst>
          </p:cNvPr>
          <p:cNvSpPr txBox="1"/>
          <p:nvPr/>
        </p:nvSpPr>
        <p:spPr>
          <a:xfrm>
            <a:off x="6308522" y="235726"/>
            <a:ext cx="566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 : </a:t>
            </a:r>
            <a:r>
              <a:rPr lang="en-US" dirty="0" err="1"/>
              <a:t>ms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Share-ability : 120MB, images, layers</a:t>
            </a:r>
          </a:p>
          <a:p>
            <a:pPr marL="342900" indent="-342900">
              <a:buAutoNum type="arabicPeriod"/>
            </a:pPr>
            <a:r>
              <a:rPr lang="en-US" dirty="0"/>
              <a:t>Repeatability : </a:t>
            </a:r>
            <a:r>
              <a:rPr lang="en-US" dirty="0" err="1"/>
              <a:t>dockerfile</a:t>
            </a:r>
            <a:r>
              <a:rPr lang="en-US" dirty="0"/>
              <a:t>, docker-compose</a:t>
            </a:r>
          </a:p>
          <a:p>
            <a:pPr marL="342900" indent="-342900">
              <a:buAutoNum type="arabicPeriod"/>
            </a:pPr>
            <a:r>
              <a:rPr lang="en-US" dirty="0"/>
              <a:t>Bang for the buck: ++, not-fragmented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E86FFE-53E4-4FB9-8D84-2CD60C3E6EF7}"/>
              </a:ext>
            </a:extLst>
          </p:cNvPr>
          <p:cNvSpPr txBox="1"/>
          <p:nvPr/>
        </p:nvSpPr>
        <p:spPr>
          <a:xfrm>
            <a:off x="645952" y="6358778"/>
            <a:ext cx="390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Isolation: File system, network , process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A74741-FFB4-4B69-A61D-7926173DB857}"/>
              </a:ext>
            </a:extLst>
          </p:cNvPr>
          <p:cNvSpPr txBox="1"/>
          <p:nvPr/>
        </p:nvSpPr>
        <p:spPr>
          <a:xfrm>
            <a:off x="6583855" y="6422334"/>
            <a:ext cx="390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Isolation: File system, network , process</a:t>
            </a:r>
          </a:p>
        </p:txBody>
      </p:sp>
    </p:spTree>
    <p:extLst>
      <p:ext uri="{BB962C8B-B14F-4D97-AF65-F5344CB8AC3E}">
        <p14:creationId xmlns:p14="http://schemas.microsoft.com/office/powerpoint/2010/main" val="128827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5F37E4-E633-4829-AD71-2EAA01EEC823}"/>
              </a:ext>
            </a:extLst>
          </p:cNvPr>
          <p:cNvSpPr/>
          <p:nvPr/>
        </p:nvSpPr>
        <p:spPr>
          <a:xfrm>
            <a:off x="4272897" y="384561"/>
            <a:ext cx="7460479" cy="555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06AC30-8BAA-4983-881F-43FBEF8D697E}"/>
              </a:ext>
            </a:extLst>
          </p:cNvPr>
          <p:cNvSpPr/>
          <p:nvPr/>
        </p:nvSpPr>
        <p:spPr>
          <a:xfrm>
            <a:off x="4272897" y="6050422"/>
            <a:ext cx="7486116" cy="435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Virtual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DAD87-5D30-42D5-A071-7C66A3F1E733}"/>
              </a:ext>
            </a:extLst>
          </p:cNvPr>
          <p:cNvSpPr txBox="1"/>
          <p:nvPr/>
        </p:nvSpPr>
        <p:spPr>
          <a:xfrm>
            <a:off x="4178893" y="162371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Dockertest</a:t>
            </a:r>
            <a:r>
              <a:rPr lang="en-US" dirty="0"/>
              <a:t>: 192.167.10.75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0583A-A23F-41CA-AB34-CA1A04F43269}"/>
              </a:ext>
            </a:extLst>
          </p:cNvPr>
          <p:cNvSpPr txBox="1"/>
          <p:nvPr/>
        </p:nvSpPr>
        <p:spPr>
          <a:xfrm>
            <a:off x="4580546" y="4717279"/>
            <a:ext cx="291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 docker container run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6A0ABE-18BD-4438-8CE9-D47436968F78}"/>
              </a:ext>
            </a:extLst>
          </p:cNvPr>
          <p:cNvSpPr/>
          <p:nvPr/>
        </p:nvSpPr>
        <p:spPr>
          <a:xfrm>
            <a:off x="4932249" y="1051133"/>
            <a:ext cx="178147" cy="1461331"/>
          </a:xfrm>
          <a:custGeom>
            <a:avLst/>
            <a:gdLst>
              <a:gd name="connsiteX0" fmla="*/ 24312 w 178147"/>
              <a:gd name="connsiteY0" fmla="*/ 0 h 1461331"/>
              <a:gd name="connsiteX1" fmla="*/ 15766 w 178147"/>
              <a:gd name="connsiteY1" fmla="*/ 324740 h 1461331"/>
              <a:gd name="connsiteX2" fmla="*/ 41403 w 178147"/>
              <a:gd name="connsiteY2" fmla="*/ 341831 h 1461331"/>
              <a:gd name="connsiteX3" fmla="*/ 84132 w 178147"/>
              <a:gd name="connsiteY3" fmla="*/ 358923 h 1461331"/>
              <a:gd name="connsiteX4" fmla="*/ 161044 w 178147"/>
              <a:gd name="connsiteY4" fmla="*/ 393106 h 1461331"/>
              <a:gd name="connsiteX5" fmla="*/ 169590 w 178147"/>
              <a:gd name="connsiteY5" fmla="*/ 418744 h 1461331"/>
              <a:gd name="connsiteX6" fmla="*/ 152499 w 178147"/>
              <a:gd name="connsiteY6" fmla="*/ 521293 h 1461331"/>
              <a:gd name="connsiteX7" fmla="*/ 143953 w 178147"/>
              <a:gd name="connsiteY7" fmla="*/ 546931 h 1461331"/>
              <a:gd name="connsiteX8" fmla="*/ 118315 w 178147"/>
              <a:gd name="connsiteY8" fmla="*/ 606751 h 1461331"/>
              <a:gd name="connsiteX9" fmla="*/ 109770 w 178147"/>
              <a:gd name="connsiteY9" fmla="*/ 640934 h 1461331"/>
              <a:gd name="connsiteX10" fmla="*/ 92678 w 178147"/>
              <a:gd name="connsiteY10" fmla="*/ 734938 h 1461331"/>
              <a:gd name="connsiteX11" fmla="*/ 109770 w 178147"/>
              <a:gd name="connsiteY11" fmla="*/ 1068224 h 1461331"/>
              <a:gd name="connsiteX12" fmla="*/ 118315 w 178147"/>
              <a:gd name="connsiteY12" fmla="*/ 1102407 h 1461331"/>
              <a:gd name="connsiteX13" fmla="*/ 126861 w 178147"/>
              <a:gd name="connsiteY13" fmla="*/ 1145136 h 1461331"/>
              <a:gd name="connsiteX14" fmla="*/ 135407 w 178147"/>
              <a:gd name="connsiteY14" fmla="*/ 1179319 h 1461331"/>
              <a:gd name="connsiteX15" fmla="*/ 152499 w 178147"/>
              <a:gd name="connsiteY15" fmla="*/ 1264777 h 1461331"/>
              <a:gd name="connsiteX16" fmla="*/ 169590 w 178147"/>
              <a:gd name="connsiteY16" fmla="*/ 1418602 h 1461331"/>
              <a:gd name="connsiteX17" fmla="*/ 178136 w 178147"/>
              <a:gd name="connsiteY17" fmla="*/ 1461331 h 14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8147" h="1461331">
                <a:moveTo>
                  <a:pt x="24312" y="0"/>
                </a:moveTo>
                <a:cubicBezTo>
                  <a:pt x="-2712" y="135119"/>
                  <a:pt x="-9532" y="135002"/>
                  <a:pt x="15766" y="324740"/>
                </a:cubicBezTo>
                <a:cubicBezTo>
                  <a:pt x="17123" y="334920"/>
                  <a:pt x="32217" y="337238"/>
                  <a:pt x="41403" y="341831"/>
                </a:cubicBezTo>
                <a:cubicBezTo>
                  <a:pt x="55124" y="348691"/>
                  <a:pt x="70167" y="352575"/>
                  <a:pt x="84132" y="358923"/>
                </a:cubicBezTo>
                <a:cubicBezTo>
                  <a:pt x="165712" y="396005"/>
                  <a:pt x="106791" y="375021"/>
                  <a:pt x="161044" y="393106"/>
                </a:cubicBezTo>
                <a:cubicBezTo>
                  <a:pt x="163893" y="401652"/>
                  <a:pt x="169590" y="409736"/>
                  <a:pt x="169590" y="418744"/>
                </a:cubicBezTo>
                <a:cubicBezTo>
                  <a:pt x="169590" y="449947"/>
                  <a:pt x="161498" y="489795"/>
                  <a:pt x="152499" y="521293"/>
                </a:cubicBezTo>
                <a:cubicBezTo>
                  <a:pt x="150024" y="529955"/>
                  <a:pt x="146428" y="538269"/>
                  <a:pt x="143953" y="546931"/>
                </a:cubicBezTo>
                <a:cubicBezTo>
                  <a:pt x="130157" y="595216"/>
                  <a:pt x="144335" y="567723"/>
                  <a:pt x="118315" y="606751"/>
                </a:cubicBezTo>
                <a:cubicBezTo>
                  <a:pt x="115467" y="618145"/>
                  <a:pt x="111701" y="629349"/>
                  <a:pt x="109770" y="640934"/>
                </a:cubicBezTo>
                <a:cubicBezTo>
                  <a:pt x="93666" y="737560"/>
                  <a:pt x="111013" y="679935"/>
                  <a:pt x="92678" y="734938"/>
                </a:cubicBezTo>
                <a:cubicBezTo>
                  <a:pt x="95350" y="804397"/>
                  <a:pt x="99198" y="978361"/>
                  <a:pt x="109770" y="1068224"/>
                </a:cubicBezTo>
                <a:cubicBezTo>
                  <a:pt x="111142" y="1079889"/>
                  <a:pt x="115767" y="1090942"/>
                  <a:pt x="118315" y="1102407"/>
                </a:cubicBezTo>
                <a:cubicBezTo>
                  <a:pt x="121466" y="1116586"/>
                  <a:pt x="123710" y="1130957"/>
                  <a:pt x="126861" y="1145136"/>
                </a:cubicBezTo>
                <a:cubicBezTo>
                  <a:pt x="129409" y="1156601"/>
                  <a:pt x="132946" y="1167835"/>
                  <a:pt x="135407" y="1179319"/>
                </a:cubicBezTo>
                <a:cubicBezTo>
                  <a:pt x="141494" y="1207724"/>
                  <a:pt x="152499" y="1264777"/>
                  <a:pt x="152499" y="1264777"/>
                </a:cubicBezTo>
                <a:cubicBezTo>
                  <a:pt x="155791" y="1297705"/>
                  <a:pt x="163540" y="1382302"/>
                  <a:pt x="169590" y="1418602"/>
                </a:cubicBezTo>
                <a:cubicBezTo>
                  <a:pt x="178827" y="1474022"/>
                  <a:pt x="178136" y="1436559"/>
                  <a:pt x="178136" y="14613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B44DB-2ADD-48FE-86BE-7EA2DCE7C981}"/>
              </a:ext>
            </a:extLst>
          </p:cNvPr>
          <p:cNvSpPr txBox="1"/>
          <p:nvPr/>
        </p:nvSpPr>
        <p:spPr>
          <a:xfrm>
            <a:off x="5021322" y="1412466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12C7A4-CAEC-4923-8F8F-1619DD5C7EA0}"/>
              </a:ext>
            </a:extLst>
          </p:cNvPr>
          <p:cNvSpPr/>
          <p:nvPr/>
        </p:nvSpPr>
        <p:spPr>
          <a:xfrm>
            <a:off x="4679735" y="3064872"/>
            <a:ext cx="215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/var/run/</a:t>
            </a:r>
            <a:r>
              <a:rPr lang="en-US" dirty="0" err="1"/>
              <a:t>docker.sock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C6D5A9-DC14-4996-9DDC-3ED3D72CC779}"/>
              </a:ext>
            </a:extLst>
          </p:cNvPr>
          <p:cNvCxnSpPr>
            <a:endCxn id="8" idx="2"/>
          </p:cNvCxnSpPr>
          <p:nvPr/>
        </p:nvCxnSpPr>
        <p:spPr>
          <a:xfrm flipV="1">
            <a:off x="5247118" y="3434204"/>
            <a:ext cx="508200" cy="135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435C89-7D9E-4288-AFF5-01BC090B513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H="1" flipV="1">
            <a:off x="5489880" y="1781798"/>
            <a:ext cx="265438" cy="128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C5FD63-0DFA-4284-9069-646F2BC79958}"/>
              </a:ext>
            </a:extLst>
          </p:cNvPr>
          <p:cNvSpPr txBox="1"/>
          <p:nvPr/>
        </p:nvSpPr>
        <p:spPr>
          <a:xfrm>
            <a:off x="5247118" y="3990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F5999-B7EF-40EE-88BF-7E333798EC73}"/>
              </a:ext>
            </a:extLst>
          </p:cNvPr>
          <p:cNvSpPr txBox="1"/>
          <p:nvPr/>
        </p:nvSpPr>
        <p:spPr>
          <a:xfrm>
            <a:off x="5399518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3D0E3A-B252-4670-9970-82CD9FE63540}"/>
              </a:ext>
            </a:extLst>
          </p:cNvPr>
          <p:cNvSpPr/>
          <p:nvPr/>
        </p:nvSpPr>
        <p:spPr>
          <a:xfrm>
            <a:off x="7090735" y="1347878"/>
            <a:ext cx="1102408" cy="114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6. Nginx available locally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5880D-7C50-42AE-8B17-708F9D9436FD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5958438" y="1597132"/>
            <a:ext cx="1132297" cy="32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5AD7E3-D838-461B-846A-198D0B5C2F3F}"/>
              </a:ext>
            </a:extLst>
          </p:cNvPr>
          <p:cNvSpPr txBox="1"/>
          <p:nvPr/>
        </p:nvSpPr>
        <p:spPr>
          <a:xfrm>
            <a:off x="6121341" y="1340537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nginx</a:t>
            </a:r>
            <a:r>
              <a:rPr lang="en-US" dirty="0"/>
              <a:t>?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B52F3B8F-7FE2-4233-AD1A-C9E6D3D2503C}"/>
              </a:ext>
            </a:extLst>
          </p:cNvPr>
          <p:cNvSpPr/>
          <p:nvPr/>
        </p:nvSpPr>
        <p:spPr>
          <a:xfrm>
            <a:off x="222191" y="531703"/>
            <a:ext cx="3039761" cy="11781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hub.docker.com</a:t>
            </a:r>
          </a:p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70EEB7-04EF-4B99-AE65-6AECF1661AF3}"/>
              </a:ext>
            </a:extLst>
          </p:cNvPr>
          <p:cNvCxnSpPr>
            <a:stCxn id="7" idx="1"/>
            <a:endCxn id="19" idx="0"/>
          </p:cNvCxnSpPr>
          <p:nvPr/>
        </p:nvCxnSpPr>
        <p:spPr>
          <a:xfrm flipH="1" flipV="1">
            <a:off x="3259419" y="1120786"/>
            <a:ext cx="1761903" cy="47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908204-626A-4C76-BA72-EEC9E405AA8B}"/>
              </a:ext>
            </a:extLst>
          </p:cNvPr>
          <p:cNvSpPr txBox="1"/>
          <p:nvPr/>
        </p:nvSpPr>
        <p:spPr>
          <a:xfrm>
            <a:off x="3491591" y="880242"/>
            <a:ext cx="12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get </a:t>
            </a:r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531617-5D58-4E6B-8F4A-B378490EF514}"/>
              </a:ext>
            </a:extLst>
          </p:cNvPr>
          <p:cNvCxnSpPr/>
          <p:nvPr/>
        </p:nvCxnSpPr>
        <p:spPr>
          <a:xfrm>
            <a:off x="2888479" y="666572"/>
            <a:ext cx="4197678" cy="74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95E2DA-6248-42AC-8B42-7DCF9C7391F0}"/>
              </a:ext>
            </a:extLst>
          </p:cNvPr>
          <p:cNvSpPr txBox="1"/>
          <p:nvPr/>
        </p:nvSpPr>
        <p:spPr>
          <a:xfrm>
            <a:off x="5110384" y="739566"/>
            <a:ext cx="18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download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F1B4E1-3EF0-4DC5-A166-49D4E84A915D}"/>
              </a:ext>
            </a:extLst>
          </p:cNvPr>
          <p:cNvSpPr/>
          <p:nvPr/>
        </p:nvSpPr>
        <p:spPr>
          <a:xfrm>
            <a:off x="9203821" y="531703"/>
            <a:ext cx="1862983" cy="589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</a:t>
            </a:r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A31005-1ADC-42D8-96D5-FBB856404CC4}"/>
              </a:ext>
            </a:extLst>
          </p:cNvPr>
          <p:cNvCxnSpPr>
            <a:stCxn id="15" idx="3"/>
            <a:endCxn id="26" idx="2"/>
          </p:cNvCxnSpPr>
          <p:nvPr/>
        </p:nvCxnSpPr>
        <p:spPr>
          <a:xfrm flipV="1">
            <a:off x="8193143" y="826245"/>
            <a:ext cx="1010678" cy="109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A3BD5A-A8D0-42B9-AEFC-1FC9E5E6F34E}"/>
              </a:ext>
            </a:extLst>
          </p:cNvPr>
          <p:cNvSpPr txBox="1"/>
          <p:nvPr/>
        </p:nvSpPr>
        <p:spPr>
          <a:xfrm>
            <a:off x="8218454" y="1336292"/>
            <a:ext cx="226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</a:t>
            </a:r>
            <a:r>
              <a:rPr lang="en-US" dirty="0" err="1"/>
              <a:t>nginx</a:t>
            </a:r>
            <a:r>
              <a:rPr lang="en-US" dirty="0"/>
              <a:t> container runs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288EBE-202A-470D-B3B1-1251C7D0C60B}"/>
              </a:ext>
            </a:extLst>
          </p:cNvPr>
          <p:cNvSpPr/>
          <p:nvPr/>
        </p:nvSpPr>
        <p:spPr>
          <a:xfrm>
            <a:off x="10170583" y="88024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DejaVu Sans Mono"/>
              </a:rPr>
              <a:t>172.17.0.2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D3A3D-47F5-4422-BC13-2B48ED89CBCC}"/>
              </a:ext>
            </a:extLst>
          </p:cNvPr>
          <p:cNvSpPr txBox="1"/>
          <p:nvPr/>
        </p:nvSpPr>
        <p:spPr>
          <a:xfrm>
            <a:off x="6730179" y="2375400"/>
            <a:ext cx="188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image cache</a:t>
            </a:r>
          </a:p>
        </p:txBody>
      </p:sp>
    </p:spTree>
    <p:extLst>
      <p:ext uri="{BB962C8B-B14F-4D97-AF65-F5344CB8AC3E}">
        <p14:creationId xmlns:p14="http://schemas.microsoft.com/office/powerpoint/2010/main" val="369734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10549D-A159-4B2E-891C-D4874CF5E8ED}"/>
              </a:ext>
            </a:extLst>
          </p:cNvPr>
          <p:cNvSpPr/>
          <p:nvPr/>
        </p:nvSpPr>
        <p:spPr>
          <a:xfrm>
            <a:off x="1734796" y="709301"/>
            <a:ext cx="9263641" cy="553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72DD9-C586-4762-9807-F7C10758880E}"/>
              </a:ext>
            </a:extLst>
          </p:cNvPr>
          <p:cNvSpPr txBox="1"/>
          <p:nvPr/>
        </p:nvSpPr>
        <p:spPr>
          <a:xfrm>
            <a:off x="1956987" y="478564"/>
            <a:ext cx="152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host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87D87-051F-4722-A8DC-FE254E4351BF}"/>
              </a:ext>
            </a:extLst>
          </p:cNvPr>
          <p:cNvSpPr/>
          <p:nvPr/>
        </p:nvSpPr>
        <p:spPr>
          <a:xfrm>
            <a:off x="4136164" y="1078633"/>
            <a:ext cx="6392255" cy="447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E0EC7-E59C-4A4F-9DB4-2478FB62D69C}"/>
              </a:ext>
            </a:extLst>
          </p:cNvPr>
          <p:cNvSpPr txBox="1"/>
          <p:nvPr/>
        </p:nvSpPr>
        <p:spPr>
          <a:xfrm>
            <a:off x="4366901" y="965675"/>
            <a:ext cx="27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Dockertest</a:t>
            </a:r>
            <a:r>
              <a:rPr lang="en-US" dirty="0"/>
              <a:t> : 192.167.10.75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DB545-610E-42AF-9AED-A7F59721E94F}"/>
              </a:ext>
            </a:extLst>
          </p:cNvPr>
          <p:cNvSpPr/>
          <p:nvPr/>
        </p:nvSpPr>
        <p:spPr>
          <a:xfrm>
            <a:off x="3307221" y="1956987"/>
            <a:ext cx="68366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Host only adapter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F2D90-1FAC-4DBD-B623-75B2BE5197E7}"/>
              </a:ext>
            </a:extLst>
          </p:cNvPr>
          <p:cNvSpPr txBox="1"/>
          <p:nvPr/>
        </p:nvSpPr>
        <p:spPr>
          <a:xfrm>
            <a:off x="1663581" y="4357424"/>
            <a:ext cx="309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dockertest</a:t>
            </a:r>
            <a:r>
              <a:rPr lang="en-US" dirty="0"/>
              <a:t> 192.167.10.75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981CA3-C5BD-4069-9411-61F2C1976C34}"/>
              </a:ext>
            </a:extLst>
          </p:cNvPr>
          <p:cNvCxnSpPr>
            <a:endCxn id="6" idx="1"/>
          </p:cNvCxnSpPr>
          <p:nvPr/>
        </p:nvCxnSpPr>
        <p:spPr>
          <a:xfrm flipV="1">
            <a:off x="2517108" y="2388550"/>
            <a:ext cx="790113" cy="196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B3D0D6-F1D6-470B-966D-A1D1F716D6D9}"/>
              </a:ext>
            </a:extLst>
          </p:cNvPr>
          <p:cNvCxnSpPr>
            <a:stCxn id="6" idx="3"/>
          </p:cNvCxnSpPr>
          <p:nvPr/>
        </p:nvCxnSpPr>
        <p:spPr>
          <a:xfrm flipV="1">
            <a:off x="3990886" y="1273323"/>
            <a:ext cx="512748" cy="111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05BAA55-F53B-434F-9445-333A7DD20C22}"/>
              </a:ext>
            </a:extLst>
          </p:cNvPr>
          <p:cNvSpPr/>
          <p:nvPr/>
        </p:nvSpPr>
        <p:spPr>
          <a:xfrm>
            <a:off x="6930639" y="2059536"/>
            <a:ext cx="1350236" cy="760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6E8CB-1916-4B03-8CA3-F99C66ACF43C}"/>
              </a:ext>
            </a:extLst>
          </p:cNvPr>
          <p:cNvSpPr/>
          <p:nvPr/>
        </p:nvSpPr>
        <p:spPr>
          <a:xfrm>
            <a:off x="7494095" y="2681517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CFF02-3D21-421B-A9AB-E4599F41746C}"/>
              </a:ext>
            </a:extLst>
          </p:cNvPr>
          <p:cNvSpPr/>
          <p:nvPr/>
        </p:nvSpPr>
        <p:spPr>
          <a:xfrm>
            <a:off x="5251630" y="1461604"/>
            <a:ext cx="935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docker0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A751C-2D65-4536-8366-3BC953804AAF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6187079" y="1646270"/>
            <a:ext cx="941297" cy="52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113487-1F70-4E3D-81D0-A6EC16B8CD5A}"/>
              </a:ext>
            </a:extLst>
          </p:cNvPr>
          <p:cNvSpPr/>
          <p:nvPr/>
        </p:nvSpPr>
        <p:spPr>
          <a:xfrm>
            <a:off x="2033899" y="4982198"/>
            <a:ext cx="1956987" cy="1166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A17128-1894-4FB6-9783-7EB125A258C9}"/>
              </a:ext>
            </a:extLst>
          </p:cNvPr>
          <p:cNvSpPr/>
          <p:nvPr/>
        </p:nvSpPr>
        <p:spPr>
          <a:xfrm>
            <a:off x="2093720" y="5050564"/>
            <a:ext cx="1820254" cy="24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http://192.167.10.75:9091/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F1349-67BC-4D75-B757-E9DA1E57AAE2}"/>
              </a:ext>
            </a:extLst>
          </p:cNvPr>
          <p:cNvSpPr txBox="1"/>
          <p:nvPr/>
        </p:nvSpPr>
        <p:spPr>
          <a:xfrm>
            <a:off x="3871246" y="33223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9091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A40E2-C4AF-4293-88F8-BDEA6035CB30}"/>
              </a:ext>
            </a:extLst>
          </p:cNvPr>
          <p:cNvCxnSpPr>
            <a:stCxn id="25" idx="3"/>
          </p:cNvCxnSpPr>
          <p:nvPr/>
        </p:nvCxnSpPr>
        <p:spPr>
          <a:xfrm flipV="1">
            <a:off x="4523989" y="2544640"/>
            <a:ext cx="2287010" cy="96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323CA4-6F87-4113-B7FE-2395DC54DE8C}"/>
              </a:ext>
            </a:extLst>
          </p:cNvPr>
          <p:cNvSpPr txBox="1"/>
          <p:nvPr/>
        </p:nvSpPr>
        <p:spPr>
          <a:xfrm>
            <a:off x="6798363" y="2361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90449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ED83CB-9516-49B2-ABBB-15C2C291FFE9}"/>
              </a:ext>
            </a:extLst>
          </p:cNvPr>
          <p:cNvSpPr/>
          <p:nvPr/>
        </p:nvSpPr>
        <p:spPr>
          <a:xfrm>
            <a:off x="3734512" y="5964964"/>
            <a:ext cx="4572000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 Base file system 69.2 MB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3EC7AD-2B31-4458-AE87-3514D3349C9F}"/>
              </a:ext>
            </a:extLst>
          </p:cNvPr>
          <p:cNvSpPr/>
          <p:nvPr/>
        </p:nvSpPr>
        <p:spPr>
          <a:xfrm>
            <a:off x="3734512" y="5467884"/>
            <a:ext cx="4572000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 Install of </a:t>
            </a:r>
            <a:r>
              <a:rPr lang="en-US" dirty="0" err="1"/>
              <a:t>nginx</a:t>
            </a:r>
            <a:r>
              <a:rPr lang="en-US" dirty="0"/>
              <a:t> 57.6 MB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E6D48-A5E0-4D1F-B8F6-52692E1D0795}"/>
              </a:ext>
            </a:extLst>
          </p:cNvPr>
          <p:cNvSpPr/>
          <p:nvPr/>
        </p:nvSpPr>
        <p:spPr>
          <a:xfrm>
            <a:off x="3734512" y="4970804"/>
            <a:ext cx="4572000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 File links 22B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34081ED-AEC1-4E09-A37C-545CCF389305}"/>
              </a:ext>
            </a:extLst>
          </p:cNvPr>
          <p:cNvSpPr/>
          <p:nvPr/>
        </p:nvSpPr>
        <p:spPr>
          <a:xfrm>
            <a:off x="8306512" y="4862557"/>
            <a:ext cx="256374" cy="1751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A0376-3DE8-4587-992C-07BF40CDBDA1}"/>
              </a:ext>
            </a:extLst>
          </p:cNvPr>
          <p:cNvSpPr txBox="1"/>
          <p:nvPr/>
        </p:nvSpPr>
        <p:spPr>
          <a:xfrm>
            <a:off x="8597065" y="5554766"/>
            <a:ext cx="14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 128MB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2B66B-39DA-46FC-B2B5-ED7F395D17FE}"/>
              </a:ext>
            </a:extLst>
          </p:cNvPr>
          <p:cNvSpPr/>
          <p:nvPr/>
        </p:nvSpPr>
        <p:spPr>
          <a:xfrm>
            <a:off x="3734512" y="4501497"/>
            <a:ext cx="4572000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RO: Ping, </a:t>
            </a:r>
            <a:r>
              <a:rPr lang="en-US" dirty="0" err="1"/>
              <a:t>ps</a:t>
            </a:r>
            <a:r>
              <a:rPr lang="en-US" dirty="0"/>
              <a:t> installation : 21 MB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A8A08D5-81BB-439A-96E4-17402556EC1E}"/>
              </a:ext>
            </a:extLst>
          </p:cNvPr>
          <p:cNvSpPr/>
          <p:nvPr/>
        </p:nvSpPr>
        <p:spPr>
          <a:xfrm>
            <a:off x="3614870" y="4492238"/>
            <a:ext cx="119641" cy="2059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EBA9B-73FB-40DC-BC38-1A27BE67E8AB}"/>
              </a:ext>
            </a:extLst>
          </p:cNvPr>
          <p:cNvSpPr txBox="1"/>
          <p:nvPr/>
        </p:nvSpPr>
        <p:spPr>
          <a:xfrm>
            <a:off x="2020141" y="5185434"/>
            <a:ext cx="12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mywebsite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26076-6D1F-409E-BEEE-76EEE8FC9A52}"/>
              </a:ext>
            </a:extLst>
          </p:cNvPr>
          <p:cNvSpPr txBox="1"/>
          <p:nvPr/>
        </p:nvSpPr>
        <p:spPr>
          <a:xfrm>
            <a:off x="299103" y="238319"/>
            <a:ext cx="374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Unified File system: UFS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3DC9C-3761-48E4-82E6-725EB3682089}"/>
              </a:ext>
            </a:extLst>
          </p:cNvPr>
          <p:cNvSpPr txBox="1"/>
          <p:nvPr/>
        </p:nvSpPr>
        <p:spPr>
          <a:xfrm>
            <a:off x="752030" y="1222049"/>
            <a:ext cx="323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 run </a:t>
            </a:r>
            <a:r>
              <a:rPr lang="en-US" dirty="0" err="1"/>
              <a:t>mywebsite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3EA843-CE73-4897-9E5B-04753D2194BD}"/>
              </a:ext>
            </a:extLst>
          </p:cNvPr>
          <p:cNvSpPr/>
          <p:nvPr/>
        </p:nvSpPr>
        <p:spPr>
          <a:xfrm>
            <a:off x="3734512" y="4032190"/>
            <a:ext cx="4572000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RW layer : all new file creations : 10M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939FCE-3734-4BB0-AAAA-57ADE8611302}"/>
              </a:ext>
            </a:extLst>
          </p:cNvPr>
          <p:cNvCxnSpPr/>
          <p:nvPr/>
        </p:nvCxnSpPr>
        <p:spPr>
          <a:xfrm>
            <a:off x="1888621" y="1494089"/>
            <a:ext cx="3186878" cy="247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5BD9CF-6FE7-4345-B16A-18B71DD4CCEA}"/>
              </a:ext>
            </a:extLst>
          </p:cNvPr>
          <p:cNvSpPr txBox="1"/>
          <p:nvPr/>
        </p:nvSpPr>
        <p:spPr>
          <a:xfrm>
            <a:off x="4409630" y="1418602"/>
            <a:ext cx="217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Ephimeral</a:t>
            </a:r>
            <a:r>
              <a:rPr lang="en-US" dirty="0"/>
              <a:t> file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6CB9C-A0C6-49B3-A3C9-82E6B35BF1F8}"/>
              </a:ext>
            </a:extLst>
          </p:cNvPr>
          <p:cNvSpPr/>
          <p:nvPr/>
        </p:nvSpPr>
        <p:spPr>
          <a:xfrm>
            <a:off x="8887626" y="2307364"/>
            <a:ext cx="1845892" cy="29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EB4A2E-8C9F-42B9-8A0B-8C88A395C1EC}"/>
              </a:ext>
            </a:extLst>
          </p:cNvPr>
          <p:cNvSpPr/>
          <p:nvPr/>
        </p:nvSpPr>
        <p:spPr>
          <a:xfrm>
            <a:off x="8886202" y="1964106"/>
            <a:ext cx="1845892" cy="29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CF8E27-1E30-42DB-A67C-7BB2EFC3BDF2}"/>
              </a:ext>
            </a:extLst>
          </p:cNvPr>
          <p:cNvSpPr/>
          <p:nvPr/>
        </p:nvSpPr>
        <p:spPr>
          <a:xfrm>
            <a:off x="8886202" y="1627969"/>
            <a:ext cx="1845892" cy="29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C0BCE7-2125-461B-B803-B9048D9E6C2C}"/>
              </a:ext>
            </a:extLst>
          </p:cNvPr>
          <p:cNvSpPr/>
          <p:nvPr/>
        </p:nvSpPr>
        <p:spPr>
          <a:xfrm>
            <a:off x="8884778" y="1284711"/>
            <a:ext cx="1845892" cy="29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7A6C6B5-5B8F-4776-BB50-82ADDD2E42C0}"/>
              </a:ext>
            </a:extLst>
          </p:cNvPr>
          <p:cNvSpPr/>
          <p:nvPr/>
        </p:nvSpPr>
        <p:spPr>
          <a:xfrm>
            <a:off x="10793338" y="1222049"/>
            <a:ext cx="188008" cy="1478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E83BB3-C04B-4F8C-89C5-B3254DE633FD}"/>
              </a:ext>
            </a:extLst>
          </p:cNvPr>
          <p:cNvSpPr txBox="1"/>
          <p:nvPr/>
        </p:nvSpPr>
        <p:spPr>
          <a:xfrm>
            <a:off x="11143716" y="19185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F61C9F-9093-4643-9DF3-A7B3F97DB5DB}"/>
              </a:ext>
            </a:extLst>
          </p:cNvPr>
          <p:cNvSpPr/>
          <p:nvPr/>
        </p:nvSpPr>
        <p:spPr>
          <a:xfrm>
            <a:off x="5498999" y="364407"/>
            <a:ext cx="276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Docker container run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5637B4-5AAE-4B4E-95D7-8AF49EDEC06A}"/>
              </a:ext>
            </a:extLst>
          </p:cNvPr>
          <p:cNvSpPr/>
          <p:nvPr/>
        </p:nvSpPr>
        <p:spPr>
          <a:xfrm>
            <a:off x="8884778" y="927213"/>
            <a:ext cx="1845892" cy="29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RW : user gen data</a:t>
            </a:r>
            <a:r>
              <a:rPr lang="en-US" dirty="0"/>
              <a:t>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394365-CEA9-4F6F-A5A4-B447E70724AE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>
            <a:off x="6879409" y="733739"/>
            <a:ext cx="2005369" cy="33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C52C5D-D945-494B-9F92-598E4B458450}"/>
              </a:ext>
            </a:extLst>
          </p:cNvPr>
          <p:cNvSpPr txBox="1"/>
          <p:nvPr/>
        </p:nvSpPr>
        <p:spPr>
          <a:xfrm>
            <a:off x="6793907" y="3179036"/>
            <a:ext cx="468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 commit &lt;</a:t>
            </a:r>
            <a:r>
              <a:rPr lang="en-US" dirty="0" err="1"/>
              <a:t>cont</a:t>
            </a:r>
            <a:r>
              <a:rPr lang="en-US" dirty="0"/>
              <a:t> id&gt; image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6289E2-6AFD-4F39-8FDA-180C8432AA42}"/>
              </a:ext>
            </a:extLst>
          </p:cNvPr>
          <p:cNvSpPr/>
          <p:nvPr/>
        </p:nvSpPr>
        <p:spPr>
          <a:xfrm>
            <a:off x="8507338" y="4032189"/>
            <a:ext cx="3542232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ROlayer</a:t>
            </a:r>
            <a:r>
              <a:rPr lang="en-US" dirty="0"/>
              <a:t> : all new file creations 10M 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3CF5FD5B-FEF0-4C86-8EFF-5F1F82432ADB}"/>
              </a:ext>
            </a:extLst>
          </p:cNvPr>
          <p:cNvSpPr/>
          <p:nvPr/>
        </p:nvSpPr>
        <p:spPr>
          <a:xfrm>
            <a:off x="11938475" y="3965249"/>
            <a:ext cx="111095" cy="2649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83A1C2-221F-43DB-BFA9-DD957EFBE3A4}"/>
              </a:ext>
            </a:extLst>
          </p:cNvPr>
          <p:cNvSpPr txBox="1"/>
          <p:nvPr/>
        </p:nvSpPr>
        <p:spPr>
          <a:xfrm>
            <a:off x="10717363" y="5043218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6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A5C99B-3EBF-4DA1-A36B-AAD44557E905}"/>
              </a:ext>
            </a:extLst>
          </p:cNvPr>
          <p:cNvSpPr/>
          <p:nvPr/>
        </p:nvSpPr>
        <p:spPr>
          <a:xfrm>
            <a:off x="1777526" y="1666430"/>
            <a:ext cx="2478280" cy="1324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for </a:t>
            </a:r>
            <a:r>
              <a:rPr lang="en-US" dirty="0" err="1"/>
              <a:t>loadbalancer</a:t>
            </a:r>
            <a:endParaRPr lang="en-US" dirty="0"/>
          </a:p>
          <a:p>
            <a:pPr algn="ctr"/>
            <a:r>
              <a:rPr lang="en-US" dirty="0" err="1"/>
              <a:t>haproxy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AEADF7-1F10-4FF9-9DDD-8AE2A0322566}"/>
              </a:ext>
            </a:extLst>
          </p:cNvPr>
          <p:cNvSpPr/>
          <p:nvPr/>
        </p:nvSpPr>
        <p:spPr>
          <a:xfrm>
            <a:off x="5032049" y="639510"/>
            <a:ext cx="2478280" cy="1324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1for nginx:2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6E959D-C89A-4E32-AFA4-5FE22D767563}"/>
              </a:ext>
            </a:extLst>
          </p:cNvPr>
          <p:cNvSpPr/>
          <p:nvPr/>
        </p:nvSpPr>
        <p:spPr>
          <a:xfrm>
            <a:off x="5107537" y="2991029"/>
            <a:ext cx="2478280" cy="1324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Container2 for nginx:2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F1A6EB4B-2566-4AC1-AA59-E6F725644074}"/>
              </a:ext>
            </a:extLst>
          </p:cNvPr>
          <p:cNvSpPr/>
          <p:nvPr/>
        </p:nvSpPr>
        <p:spPr>
          <a:xfrm>
            <a:off x="102550" y="2110811"/>
            <a:ext cx="504201" cy="47856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A6E592-EE50-4338-835A-C8289BA5AFB1}"/>
              </a:ext>
            </a:extLst>
          </p:cNvPr>
          <p:cNvCxnSpPr>
            <a:stCxn id="9" idx="6"/>
            <a:endCxn id="2" idx="2"/>
          </p:cNvCxnSpPr>
          <p:nvPr/>
        </p:nvCxnSpPr>
        <p:spPr>
          <a:xfrm flipV="1">
            <a:off x="606751" y="2328730"/>
            <a:ext cx="1170775" cy="2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0BB08F-BDB9-41F7-B7D3-7FB32A725AE0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4255806" y="2328730"/>
            <a:ext cx="851731" cy="132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12B8CD-2164-4687-83AC-7E98498CBD2C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4255806" y="1301810"/>
            <a:ext cx="776243" cy="102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2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439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DejaVu Sans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15</cp:revision>
  <dcterms:created xsi:type="dcterms:W3CDTF">2020-03-25T02:09:22Z</dcterms:created>
  <dcterms:modified xsi:type="dcterms:W3CDTF">2020-03-25T08:53:39Z</dcterms:modified>
</cp:coreProperties>
</file>