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E38-F439-4997-B8B4-E2C8C425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02B7F-4D0B-492E-A1DF-53586EFC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152-0C4B-4B23-BD66-F90F6C4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173D-17B2-40A1-AA72-47DB2B0C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20CB-6AA0-4B7B-9C64-9987DEB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0EBA-E2E3-4E03-9890-E04D45C3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B49E-33F6-45BE-AFB9-1E67A2A3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FBEF-8202-44A9-A722-0B3C9BB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6598-9A42-48DB-BA65-36A19BD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9D1-DE7E-4770-810D-A4F4AEA0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2A1FB-60B6-4E17-8EF8-B4B27240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425BE-871B-4C16-A469-FC1BE531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631F-5B87-4580-9787-1A46F1A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0913-8119-4384-A1D2-0EC1EDCD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95E3-5C0E-476E-9F72-575D7BFD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E46F-955A-46D2-B7C4-9508933C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1D80-13E3-402E-8EDB-CF788781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657D-DFE4-4AA9-AF28-1A0D5C4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4A70-FAF0-49F0-A352-B82C5EEE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3557-C30B-459F-B56D-DB6C40D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912E-DA72-40CF-86BB-68BC18A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CA8F-06FF-45F4-B7FE-E053BE07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25F9-9203-4D6C-BD81-5B6A27A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1913-6540-4A1B-8BD9-D57E00E5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2979-4D41-45A0-AFAA-1A234A6C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FDCE-4B8D-43AB-8FCD-DC9877E5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F453-94C5-4482-A254-D4891EF5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CCCA-91E5-469C-B88E-13D849D29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F1BD-615E-4392-92B8-441AFB0D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03F2-0509-4EF6-B047-6105F10E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5731-53DA-4594-AB57-D2ABAF72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551E-EEFB-4921-936E-265856C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3EAB-BA15-4D2D-B2B6-36BAAA59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EABA1-5190-40D9-BF07-55B10587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20DAA-F44E-4881-98FF-D47446F82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690E4-ACE9-45EC-888A-7DFCD9228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73CFF-283A-4103-90CF-C134798A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51AA0-A7C0-4045-A3A2-C07B7021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ED87-3C3A-41ED-B531-5D089BDD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E312-11BC-4B14-92AB-C94C9EA2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C0BB3-F405-4490-83E0-D63AA7FC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71000-618B-44EB-98A1-161427C6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42A9-07AA-4BF2-8181-F0A01160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A51A4-2E7E-4814-AD06-A73DEA13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CD73F-5E8F-4DB2-B4F0-0DDCAD54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9020-9ED2-400B-83C3-32AEBDE8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9CC4-81A9-42A5-88D2-577DC815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F068-FD54-429B-BC11-5AF34CBA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0B61-51FF-4B7E-9B98-247B2976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8D110-D9D1-475D-8301-934758BF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076E-71CC-4D7E-A132-E339FC7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99A0-19A8-4D0F-8A0D-C6C26B7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8433-3BF9-4855-A721-0788BD97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DF919-317B-4111-97AE-EDF650C6C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73F5-B25B-4574-A010-1CB5B804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C0A9-14C2-416B-8526-1DF891E9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A545-4C3F-4ECF-B6D6-EF34EB0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5943-94AE-4879-89BE-DB71014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DA6CD-50A7-4692-97AD-B45B729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B5DB-B5AE-4621-9B68-8C753706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50B9-66EE-4D16-9AAC-E7C5E2E8F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1166-E68C-4D63-B662-8C65964C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8A2C-AEF0-4A58-996F-583399CE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BAE4E-C84F-4B11-821F-161CABDB9D95}"/>
              </a:ext>
            </a:extLst>
          </p:cNvPr>
          <p:cNvSpPr/>
          <p:nvPr/>
        </p:nvSpPr>
        <p:spPr>
          <a:xfrm>
            <a:off x="962025" y="5629275"/>
            <a:ext cx="10534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Windows/hosts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D65F9-ED9F-4068-9661-4DF81AD456B4}"/>
              </a:ext>
            </a:extLst>
          </p:cNvPr>
          <p:cNvSpPr/>
          <p:nvPr/>
        </p:nvSpPr>
        <p:spPr>
          <a:xfrm>
            <a:off x="6858000" y="4857750"/>
            <a:ext cx="46386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 (VMM, Hypervisor)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52C61-DF13-48A6-8253-9099661A5E3D}"/>
              </a:ext>
            </a:extLst>
          </p:cNvPr>
          <p:cNvSpPr txBox="1"/>
          <p:nvPr/>
        </p:nvSpPr>
        <p:spPr>
          <a:xfrm>
            <a:off x="1181100" y="3181350"/>
            <a:ext cx="483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/>
              <a:t>Download an iso</a:t>
            </a:r>
          </a:p>
          <a:p>
            <a:pPr marL="800100" lvl="1" indent="-342900">
              <a:buAutoNum type="arabicPeriod"/>
            </a:pPr>
            <a:r>
              <a:rPr lang="en-US" dirty="0"/>
              <a:t>Talks to VB</a:t>
            </a:r>
          </a:p>
          <a:p>
            <a:pPr marL="800100" lvl="1" indent="-342900">
              <a:buAutoNum type="arabicPeriod"/>
            </a:pPr>
            <a:r>
              <a:rPr lang="en-US" dirty="0"/>
              <a:t>Brings up a Virtual Machine</a:t>
            </a:r>
          </a:p>
          <a:p>
            <a:pPr marL="800100" lvl="1" indent="-342900">
              <a:buAutoNum type="arabicPeriod"/>
            </a:pPr>
            <a:r>
              <a:rPr lang="en-US" dirty="0"/>
              <a:t>Logs into the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09CBD-7C5D-4A96-987A-878BE9D9D39E}"/>
              </a:ext>
            </a:extLst>
          </p:cNvPr>
          <p:cNvSpPr/>
          <p:nvPr/>
        </p:nvSpPr>
        <p:spPr>
          <a:xfrm>
            <a:off x="6772275" y="714375"/>
            <a:ext cx="4724400" cy="405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9F645-8051-4DC5-A8F6-08D9011D608E}"/>
              </a:ext>
            </a:extLst>
          </p:cNvPr>
          <p:cNvSpPr txBox="1"/>
          <p:nvPr/>
        </p:nvSpPr>
        <p:spPr>
          <a:xfrm>
            <a:off x="6800850" y="72390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Minikube-vm</a:t>
            </a:r>
            <a:endParaRPr lang="en-US" dirty="0"/>
          </a:p>
          <a:p>
            <a:r>
              <a:rPr lang="en-US" dirty="0"/>
              <a:t>192.168.99.100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F12C2F-DAD2-4EF9-876F-410BF9CF08E6}"/>
              </a:ext>
            </a:extLst>
          </p:cNvPr>
          <p:cNvSpPr/>
          <p:nvPr/>
        </p:nvSpPr>
        <p:spPr>
          <a:xfrm>
            <a:off x="7286625" y="1781175"/>
            <a:ext cx="133350" cy="1019175"/>
          </a:xfrm>
          <a:custGeom>
            <a:avLst/>
            <a:gdLst>
              <a:gd name="connsiteX0" fmla="*/ 0 w 133350"/>
              <a:gd name="connsiteY0" fmla="*/ 0 h 1019175"/>
              <a:gd name="connsiteX1" fmla="*/ 47625 w 133350"/>
              <a:gd name="connsiteY1" fmla="*/ 47625 h 1019175"/>
              <a:gd name="connsiteX2" fmla="*/ 57150 w 133350"/>
              <a:gd name="connsiteY2" fmla="*/ 76200 h 1019175"/>
              <a:gd name="connsiteX3" fmla="*/ 95250 w 133350"/>
              <a:gd name="connsiteY3" fmla="*/ 104775 h 1019175"/>
              <a:gd name="connsiteX4" fmla="*/ 133350 w 133350"/>
              <a:gd name="connsiteY4" fmla="*/ 180975 h 1019175"/>
              <a:gd name="connsiteX5" fmla="*/ 114300 w 133350"/>
              <a:gd name="connsiteY5" fmla="*/ 266700 h 1019175"/>
              <a:gd name="connsiteX6" fmla="*/ 104775 w 133350"/>
              <a:gd name="connsiteY6" fmla="*/ 304800 h 1019175"/>
              <a:gd name="connsiteX7" fmla="*/ 85725 w 133350"/>
              <a:gd name="connsiteY7" fmla="*/ 342900 h 1019175"/>
              <a:gd name="connsiteX8" fmla="*/ 66675 w 133350"/>
              <a:gd name="connsiteY8" fmla="*/ 390525 h 1019175"/>
              <a:gd name="connsiteX9" fmla="*/ 57150 w 133350"/>
              <a:gd name="connsiteY9" fmla="*/ 419100 h 1019175"/>
              <a:gd name="connsiteX10" fmla="*/ 28575 w 133350"/>
              <a:gd name="connsiteY10" fmla="*/ 466725 h 1019175"/>
              <a:gd name="connsiteX11" fmla="*/ 9525 w 133350"/>
              <a:gd name="connsiteY11" fmla="*/ 523875 h 1019175"/>
              <a:gd name="connsiteX12" fmla="*/ 19050 w 133350"/>
              <a:gd name="connsiteY12" fmla="*/ 571500 h 1019175"/>
              <a:gd name="connsiteX13" fmla="*/ 28575 w 133350"/>
              <a:gd name="connsiteY13" fmla="*/ 600075 h 1019175"/>
              <a:gd name="connsiteX14" fmla="*/ 38100 w 133350"/>
              <a:gd name="connsiteY14" fmla="*/ 657225 h 1019175"/>
              <a:gd name="connsiteX15" fmla="*/ 57150 w 133350"/>
              <a:gd name="connsiteY15" fmla="*/ 714375 h 1019175"/>
              <a:gd name="connsiteX16" fmla="*/ 66675 w 133350"/>
              <a:gd name="connsiteY16" fmla="*/ 771525 h 1019175"/>
              <a:gd name="connsiteX17" fmla="*/ 76200 w 133350"/>
              <a:gd name="connsiteY17" fmla="*/ 800100 h 1019175"/>
              <a:gd name="connsiteX18" fmla="*/ 85725 w 133350"/>
              <a:gd name="connsiteY18" fmla="*/ 838200 h 1019175"/>
              <a:gd name="connsiteX19" fmla="*/ 95250 w 133350"/>
              <a:gd name="connsiteY19" fmla="*/ 885825 h 1019175"/>
              <a:gd name="connsiteX20" fmla="*/ 114300 w 133350"/>
              <a:gd name="connsiteY20" fmla="*/ 914400 h 1019175"/>
              <a:gd name="connsiteX21" fmla="*/ 123825 w 133350"/>
              <a:gd name="connsiteY21" fmla="*/ 952500 h 1019175"/>
              <a:gd name="connsiteX22" fmla="*/ 133350 w 133350"/>
              <a:gd name="connsiteY2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350" h="1019175">
                <a:moveTo>
                  <a:pt x="0" y="0"/>
                </a:moveTo>
                <a:cubicBezTo>
                  <a:pt x="15875" y="15875"/>
                  <a:pt x="34155" y="29664"/>
                  <a:pt x="47625" y="47625"/>
                </a:cubicBezTo>
                <a:cubicBezTo>
                  <a:pt x="53649" y="55657"/>
                  <a:pt x="50722" y="68487"/>
                  <a:pt x="57150" y="76200"/>
                </a:cubicBezTo>
                <a:cubicBezTo>
                  <a:pt x="67313" y="88396"/>
                  <a:pt x="84025" y="93550"/>
                  <a:pt x="95250" y="104775"/>
                </a:cubicBezTo>
                <a:cubicBezTo>
                  <a:pt x="114273" y="123798"/>
                  <a:pt x="124254" y="158236"/>
                  <a:pt x="133350" y="180975"/>
                </a:cubicBezTo>
                <a:cubicBezTo>
                  <a:pt x="116161" y="284112"/>
                  <a:pt x="133059" y="201045"/>
                  <a:pt x="114300" y="266700"/>
                </a:cubicBezTo>
                <a:cubicBezTo>
                  <a:pt x="110704" y="279287"/>
                  <a:pt x="109372" y="292543"/>
                  <a:pt x="104775" y="304800"/>
                </a:cubicBezTo>
                <a:cubicBezTo>
                  <a:pt x="99789" y="318095"/>
                  <a:pt x="91492" y="329925"/>
                  <a:pt x="85725" y="342900"/>
                </a:cubicBezTo>
                <a:cubicBezTo>
                  <a:pt x="78781" y="358524"/>
                  <a:pt x="72678" y="374516"/>
                  <a:pt x="66675" y="390525"/>
                </a:cubicBezTo>
                <a:cubicBezTo>
                  <a:pt x="63150" y="399926"/>
                  <a:pt x="61640" y="410120"/>
                  <a:pt x="57150" y="419100"/>
                </a:cubicBezTo>
                <a:cubicBezTo>
                  <a:pt x="48871" y="435659"/>
                  <a:pt x="36236" y="449871"/>
                  <a:pt x="28575" y="466725"/>
                </a:cubicBezTo>
                <a:cubicBezTo>
                  <a:pt x="20266" y="485006"/>
                  <a:pt x="9525" y="523875"/>
                  <a:pt x="9525" y="523875"/>
                </a:cubicBezTo>
                <a:cubicBezTo>
                  <a:pt x="12700" y="539750"/>
                  <a:pt x="15123" y="555794"/>
                  <a:pt x="19050" y="571500"/>
                </a:cubicBezTo>
                <a:cubicBezTo>
                  <a:pt x="21485" y="581240"/>
                  <a:pt x="26397" y="590274"/>
                  <a:pt x="28575" y="600075"/>
                </a:cubicBezTo>
                <a:cubicBezTo>
                  <a:pt x="32765" y="618928"/>
                  <a:pt x="33416" y="638489"/>
                  <a:pt x="38100" y="657225"/>
                </a:cubicBezTo>
                <a:cubicBezTo>
                  <a:pt x="42970" y="676706"/>
                  <a:pt x="52280" y="694894"/>
                  <a:pt x="57150" y="714375"/>
                </a:cubicBezTo>
                <a:cubicBezTo>
                  <a:pt x="61834" y="733111"/>
                  <a:pt x="62485" y="752672"/>
                  <a:pt x="66675" y="771525"/>
                </a:cubicBezTo>
                <a:cubicBezTo>
                  <a:pt x="68853" y="781326"/>
                  <a:pt x="73442" y="790446"/>
                  <a:pt x="76200" y="800100"/>
                </a:cubicBezTo>
                <a:cubicBezTo>
                  <a:pt x="79796" y="812687"/>
                  <a:pt x="82885" y="825421"/>
                  <a:pt x="85725" y="838200"/>
                </a:cubicBezTo>
                <a:cubicBezTo>
                  <a:pt x="89237" y="854004"/>
                  <a:pt x="89566" y="870666"/>
                  <a:pt x="95250" y="885825"/>
                </a:cubicBezTo>
                <a:cubicBezTo>
                  <a:pt x="99270" y="896544"/>
                  <a:pt x="107950" y="904875"/>
                  <a:pt x="114300" y="914400"/>
                </a:cubicBezTo>
                <a:cubicBezTo>
                  <a:pt x="117475" y="927100"/>
                  <a:pt x="121483" y="939620"/>
                  <a:pt x="123825" y="952500"/>
                </a:cubicBezTo>
                <a:cubicBezTo>
                  <a:pt x="127841" y="974589"/>
                  <a:pt x="133350" y="1019175"/>
                  <a:pt x="133350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E530-5550-4779-8759-326D939ADEC2}"/>
              </a:ext>
            </a:extLst>
          </p:cNvPr>
          <p:cNvSpPr txBox="1"/>
          <p:nvPr/>
        </p:nvSpPr>
        <p:spPr>
          <a:xfrm>
            <a:off x="7239000" y="215401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EE6E4-7C70-4DD5-98A7-795300ECFD92}"/>
              </a:ext>
            </a:extLst>
          </p:cNvPr>
          <p:cNvSpPr txBox="1"/>
          <p:nvPr/>
        </p:nvSpPr>
        <p:spPr>
          <a:xfrm>
            <a:off x="6945414" y="3001357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Generates certificates</a:t>
            </a:r>
          </a:p>
          <a:p>
            <a:r>
              <a:rPr lang="en-US" dirty="0"/>
              <a:t>6. Set up k8s services</a:t>
            </a:r>
          </a:p>
          <a:p>
            <a:r>
              <a:rPr lang="en-US" dirty="0"/>
              <a:t>	6.1 download k8s related packages</a:t>
            </a:r>
          </a:p>
          <a:p>
            <a:r>
              <a:rPr lang="en-US" dirty="0"/>
              <a:t>7. Bring up k8s services </a:t>
            </a:r>
          </a:p>
        </p:txBody>
      </p:sp>
    </p:spTree>
    <p:extLst>
      <p:ext uri="{BB962C8B-B14F-4D97-AF65-F5344CB8AC3E}">
        <p14:creationId xmlns:p14="http://schemas.microsoft.com/office/powerpoint/2010/main" val="287207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34E77-59A1-44F4-9EE5-5485901A0F3D}"/>
              </a:ext>
            </a:extLst>
          </p:cNvPr>
          <p:cNvSpPr/>
          <p:nvPr/>
        </p:nvSpPr>
        <p:spPr>
          <a:xfrm>
            <a:off x="5494789" y="243280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27A24B-C05A-47B0-901D-6340472D0191}"/>
              </a:ext>
            </a:extLst>
          </p:cNvPr>
          <p:cNvSpPr/>
          <p:nvPr/>
        </p:nvSpPr>
        <p:spPr>
          <a:xfrm>
            <a:off x="6096000" y="763398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73A2F-A967-4892-B360-24F04CECF949}"/>
              </a:ext>
            </a:extLst>
          </p:cNvPr>
          <p:cNvSpPr/>
          <p:nvPr/>
        </p:nvSpPr>
        <p:spPr>
          <a:xfrm>
            <a:off x="5494789" y="2123812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CFD617-C5E1-4FF3-AFEB-31923D6F3EF4}"/>
              </a:ext>
            </a:extLst>
          </p:cNvPr>
          <p:cNvSpPr/>
          <p:nvPr/>
        </p:nvSpPr>
        <p:spPr>
          <a:xfrm>
            <a:off x="8766495" y="427839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FDFA07-D5A8-42C6-95D1-173C86A1D57D}"/>
              </a:ext>
            </a:extLst>
          </p:cNvPr>
          <p:cNvSpPr/>
          <p:nvPr/>
        </p:nvSpPr>
        <p:spPr>
          <a:xfrm>
            <a:off x="8835005" y="2534876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FF8763-AF64-42C9-84A4-11069AFDD793}"/>
              </a:ext>
            </a:extLst>
          </p:cNvPr>
          <p:cNvSpPr/>
          <p:nvPr/>
        </p:nvSpPr>
        <p:spPr>
          <a:xfrm>
            <a:off x="7239699" y="2340528"/>
            <a:ext cx="872456" cy="76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5518-2615-4E47-87C5-2F58B1CAA3B0}"/>
              </a:ext>
            </a:extLst>
          </p:cNvPr>
          <p:cNvSpPr txBox="1"/>
          <p:nvPr/>
        </p:nvSpPr>
        <p:spPr>
          <a:xfrm>
            <a:off x="343949" y="511728"/>
            <a:ext cx="4190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Cluster management</a:t>
            </a:r>
          </a:p>
          <a:p>
            <a:pPr marL="342900" indent="-342900">
              <a:buAutoNum type="arabicPeriod"/>
            </a:pPr>
            <a:r>
              <a:rPr lang="en-US" dirty="0"/>
              <a:t>Talk to and coordinate different docker daemons</a:t>
            </a:r>
          </a:p>
          <a:p>
            <a:pPr marL="342900" indent="-342900">
              <a:buAutoNum type="arabicPeriod"/>
            </a:pPr>
            <a:r>
              <a:rPr lang="en-US" dirty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Container placements</a:t>
            </a:r>
          </a:p>
          <a:p>
            <a:pPr marL="342900" indent="-342900">
              <a:buAutoNum type="arabicPeriod"/>
            </a:pPr>
            <a:r>
              <a:rPr lang="en-US" dirty="0"/>
              <a:t>Better networking capabilities</a:t>
            </a:r>
          </a:p>
          <a:p>
            <a:pPr marL="342900" indent="-342900">
              <a:buAutoNum type="arabicPeriod"/>
            </a:pPr>
            <a:r>
              <a:rPr lang="en-US" dirty="0"/>
              <a:t>Container to container communication across cluster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93844-0246-494E-BC20-8705BDB0F00C}"/>
              </a:ext>
            </a:extLst>
          </p:cNvPr>
          <p:cNvSpPr txBox="1"/>
          <p:nvPr/>
        </p:nvSpPr>
        <p:spPr>
          <a:xfrm>
            <a:off x="4999839" y="1006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F58C7-07C0-429C-8916-E8A903E678BC}"/>
              </a:ext>
            </a:extLst>
          </p:cNvPr>
          <p:cNvSpPr txBox="1"/>
          <p:nvPr/>
        </p:nvSpPr>
        <p:spPr>
          <a:xfrm>
            <a:off x="5152239" y="198120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56EEAB-0DC3-436D-AC54-9F0F6E48820A}"/>
              </a:ext>
            </a:extLst>
          </p:cNvPr>
          <p:cNvSpPr/>
          <p:nvPr/>
        </p:nvSpPr>
        <p:spPr>
          <a:xfrm>
            <a:off x="5989739" y="2962711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71DD94E-2922-47F1-85A7-0EB5DB57D9EC}"/>
              </a:ext>
            </a:extLst>
          </p:cNvPr>
          <p:cNvSpPr/>
          <p:nvPr/>
        </p:nvSpPr>
        <p:spPr>
          <a:xfrm>
            <a:off x="5872294" y="470000"/>
            <a:ext cx="2533475" cy="12916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EFBBC-3221-4C4B-87E1-3FC14A113C1B}"/>
              </a:ext>
            </a:extLst>
          </p:cNvPr>
          <p:cNvCxnSpPr/>
          <p:nvPr/>
        </p:nvCxnSpPr>
        <p:spPr>
          <a:xfrm flipH="1">
            <a:off x="5473624" y="1023457"/>
            <a:ext cx="1931059" cy="5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B1D1B8-2A4E-4534-97CF-C5FC667DADA7}"/>
              </a:ext>
            </a:extLst>
          </p:cNvPr>
          <p:cNvSpPr txBox="1"/>
          <p:nvPr/>
        </p:nvSpPr>
        <p:spPr>
          <a:xfrm>
            <a:off x="5152239" y="150141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E73A-A80F-4B8D-9EA5-C384EED728CD}"/>
              </a:ext>
            </a:extLst>
          </p:cNvPr>
          <p:cNvSpPr txBox="1"/>
          <p:nvPr/>
        </p:nvSpPr>
        <p:spPr>
          <a:xfrm>
            <a:off x="6439153" y="325632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Node1:33060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0A081-F6F9-4CEB-8C29-20DE2065F60E}"/>
              </a:ext>
            </a:extLst>
          </p:cNvPr>
          <p:cNvSpPr/>
          <p:nvPr/>
        </p:nvSpPr>
        <p:spPr>
          <a:xfrm>
            <a:off x="5647189" y="4085435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7330CD-68A2-4EF5-8634-5A2A9910C781}"/>
              </a:ext>
            </a:extLst>
          </p:cNvPr>
          <p:cNvSpPr/>
          <p:nvPr/>
        </p:nvSpPr>
        <p:spPr>
          <a:xfrm>
            <a:off x="8918895" y="4269994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C8531-26E8-46C6-8BC4-10270255A6F2}"/>
              </a:ext>
            </a:extLst>
          </p:cNvPr>
          <p:cNvSpPr txBox="1"/>
          <p:nvPr/>
        </p:nvSpPr>
        <p:spPr>
          <a:xfrm>
            <a:off x="5152239" y="39428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5FD6F-FD0F-4DBD-BEC5-E091F21BB3C3}"/>
              </a:ext>
            </a:extLst>
          </p:cNvPr>
          <p:cNvSpPr/>
          <p:nvPr/>
        </p:nvSpPr>
        <p:spPr>
          <a:xfrm>
            <a:off x="7610212" y="4597164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FE830-C124-442A-8079-498C3A335CF7}"/>
              </a:ext>
            </a:extLst>
          </p:cNvPr>
          <p:cNvSpPr txBox="1"/>
          <p:nvPr/>
        </p:nvSpPr>
        <p:spPr>
          <a:xfrm>
            <a:off x="1199626" y="142396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CAD9A-0C1D-4996-AB4C-E969817E3BB1}"/>
              </a:ext>
            </a:extLst>
          </p:cNvPr>
          <p:cNvSpPr txBox="1"/>
          <p:nvPr/>
        </p:nvSpPr>
        <p:spPr>
          <a:xfrm>
            <a:off x="956345" y="3716323"/>
            <a:ext cx="232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Docker swarm</a:t>
            </a:r>
          </a:p>
          <a:p>
            <a:pPr marL="342900" indent="-342900">
              <a:buAutoNum type="arabicPeriod"/>
            </a:pPr>
            <a:r>
              <a:rPr lang="en-US" dirty="0" err="1"/>
              <a:t>kubernetes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64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79EAC-E00B-4F4C-AB68-CDD7DD34BE1E}"/>
              </a:ext>
            </a:extLst>
          </p:cNvPr>
          <p:cNvSpPr txBox="1"/>
          <p:nvPr/>
        </p:nvSpPr>
        <p:spPr>
          <a:xfrm>
            <a:off x="1619075" y="377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017D3-8D12-4052-8432-63B4E4EE0169}"/>
              </a:ext>
            </a:extLst>
          </p:cNvPr>
          <p:cNvSpPr txBox="1"/>
          <p:nvPr/>
        </p:nvSpPr>
        <p:spPr>
          <a:xfrm>
            <a:off x="7064928" y="377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F4D38-C0C1-4437-90D5-6EEBDED241A7}"/>
              </a:ext>
            </a:extLst>
          </p:cNvPr>
          <p:cNvSpPr txBox="1"/>
          <p:nvPr/>
        </p:nvSpPr>
        <p:spPr>
          <a:xfrm>
            <a:off x="486561" y="889233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source</a:t>
            </a:r>
          </a:p>
          <a:p>
            <a:pPr marL="342900" indent="-342900">
              <a:buAutoNum type="arabicPeriod"/>
            </a:pPr>
            <a:r>
              <a:rPr lang="en-US" dirty="0"/>
              <a:t>From the stables of docker</a:t>
            </a:r>
          </a:p>
          <a:p>
            <a:pPr marL="342900" indent="-342900">
              <a:buAutoNum type="arabicPeriod"/>
            </a:pPr>
            <a:r>
              <a:rPr lang="en-US" dirty="0"/>
              <a:t>Fairly new, not very battle tested</a:t>
            </a:r>
          </a:p>
          <a:p>
            <a:pPr marL="342900" indent="-342900">
              <a:buAutoNum type="arabicPeriod"/>
            </a:pPr>
            <a:r>
              <a:rPr lang="en-US" dirty="0"/>
              <a:t>Natively with docker</a:t>
            </a:r>
          </a:p>
          <a:p>
            <a:pPr marL="342900" indent="-342900">
              <a:buAutoNum type="arabicPeriod"/>
            </a:pPr>
            <a:r>
              <a:rPr lang="en-US" dirty="0"/>
              <a:t>Vendor-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Smoother learning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073-B996-4AC8-9B7E-194D8C89ADAA}"/>
              </a:ext>
            </a:extLst>
          </p:cNvPr>
          <p:cNvSpPr txBox="1"/>
          <p:nvPr/>
        </p:nvSpPr>
        <p:spPr>
          <a:xfrm>
            <a:off x="5890475" y="105002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source</a:t>
            </a:r>
          </a:p>
          <a:p>
            <a:pPr marL="342900" indent="-342900">
              <a:buAutoNum type="arabicPeriod"/>
            </a:pPr>
            <a:r>
              <a:rPr lang="en-US" dirty="0"/>
              <a:t>From the stables of google</a:t>
            </a:r>
          </a:p>
          <a:p>
            <a:pPr marL="342900" indent="-342900">
              <a:buAutoNum type="arabicPeriod"/>
            </a:pPr>
            <a:r>
              <a:rPr lang="en-US" dirty="0"/>
              <a:t>Battle tested- 10,000’s of nodes</a:t>
            </a:r>
          </a:p>
          <a:p>
            <a:pPr marL="342900" indent="-342900">
              <a:buAutoNum type="arabicPeriod"/>
            </a:pPr>
            <a:r>
              <a:rPr lang="en-US" dirty="0"/>
              <a:t>Not native to docker – 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Steeper learning curve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010CDB-372F-4320-A1ED-3996EDFE5840}"/>
              </a:ext>
            </a:extLst>
          </p:cNvPr>
          <p:cNvSpPr/>
          <p:nvPr/>
        </p:nvSpPr>
        <p:spPr>
          <a:xfrm>
            <a:off x="5854470" y="3808602"/>
            <a:ext cx="235937" cy="1333849"/>
          </a:xfrm>
          <a:custGeom>
            <a:avLst/>
            <a:gdLst>
              <a:gd name="connsiteX0" fmla="*/ 235937 w 235937"/>
              <a:gd name="connsiteY0" fmla="*/ 0 h 1333849"/>
              <a:gd name="connsiteX1" fmla="*/ 202381 w 235937"/>
              <a:gd name="connsiteY1" fmla="*/ 41945 h 1333849"/>
              <a:gd name="connsiteX2" fmla="*/ 177214 w 235937"/>
              <a:gd name="connsiteY2" fmla="*/ 83890 h 1333849"/>
              <a:gd name="connsiteX3" fmla="*/ 101713 w 235937"/>
              <a:gd name="connsiteY3" fmla="*/ 226503 h 1333849"/>
              <a:gd name="connsiteX4" fmla="*/ 68158 w 235937"/>
              <a:gd name="connsiteY4" fmla="*/ 302004 h 1333849"/>
              <a:gd name="connsiteX5" fmla="*/ 26213 w 235937"/>
              <a:gd name="connsiteY5" fmla="*/ 444616 h 1333849"/>
              <a:gd name="connsiteX6" fmla="*/ 1046 w 235937"/>
              <a:gd name="connsiteY6" fmla="*/ 553673 h 1333849"/>
              <a:gd name="connsiteX7" fmla="*/ 9435 w 235937"/>
              <a:gd name="connsiteY7" fmla="*/ 704675 h 1333849"/>
              <a:gd name="connsiteX8" fmla="*/ 59769 w 235937"/>
              <a:gd name="connsiteY8" fmla="*/ 721453 h 1333849"/>
              <a:gd name="connsiteX9" fmla="*/ 84936 w 235937"/>
              <a:gd name="connsiteY9" fmla="*/ 729842 h 1333849"/>
              <a:gd name="connsiteX10" fmla="*/ 101713 w 235937"/>
              <a:gd name="connsiteY10" fmla="*/ 1082180 h 1333849"/>
              <a:gd name="connsiteX11" fmla="*/ 110102 w 235937"/>
              <a:gd name="connsiteY11" fmla="*/ 1140903 h 1333849"/>
              <a:gd name="connsiteX12" fmla="*/ 110102 w 235937"/>
              <a:gd name="connsiteY12" fmla="*/ 1333849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37" h="1333849">
                <a:moveTo>
                  <a:pt x="235937" y="0"/>
                </a:moveTo>
                <a:cubicBezTo>
                  <a:pt x="224752" y="13982"/>
                  <a:pt x="212649" y="27276"/>
                  <a:pt x="202381" y="41945"/>
                </a:cubicBezTo>
                <a:cubicBezTo>
                  <a:pt x="193031" y="55303"/>
                  <a:pt x="185022" y="69576"/>
                  <a:pt x="177214" y="83890"/>
                </a:cubicBezTo>
                <a:cubicBezTo>
                  <a:pt x="151457" y="131111"/>
                  <a:pt x="123558" y="177350"/>
                  <a:pt x="101713" y="226503"/>
                </a:cubicBezTo>
                <a:cubicBezTo>
                  <a:pt x="90528" y="251670"/>
                  <a:pt x="77167" y="275979"/>
                  <a:pt x="68158" y="302004"/>
                </a:cubicBezTo>
                <a:cubicBezTo>
                  <a:pt x="51950" y="348829"/>
                  <a:pt x="34359" y="395739"/>
                  <a:pt x="26213" y="444616"/>
                </a:cubicBezTo>
                <a:cubicBezTo>
                  <a:pt x="14477" y="515031"/>
                  <a:pt x="22497" y="478595"/>
                  <a:pt x="1046" y="553673"/>
                </a:cubicBezTo>
                <a:cubicBezTo>
                  <a:pt x="3842" y="604007"/>
                  <a:pt x="-7218" y="657094"/>
                  <a:pt x="9435" y="704675"/>
                </a:cubicBezTo>
                <a:cubicBezTo>
                  <a:pt x="15277" y="721368"/>
                  <a:pt x="42991" y="715860"/>
                  <a:pt x="59769" y="721453"/>
                </a:cubicBezTo>
                <a:lnTo>
                  <a:pt x="84936" y="729842"/>
                </a:lnTo>
                <a:cubicBezTo>
                  <a:pt x="128377" y="860181"/>
                  <a:pt x="86205" y="725489"/>
                  <a:pt x="101713" y="1082180"/>
                </a:cubicBezTo>
                <a:cubicBezTo>
                  <a:pt x="102572" y="1101934"/>
                  <a:pt x="109443" y="1121141"/>
                  <a:pt x="110102" y="1140903"/>
                </a:cubicBezTo>
                <a:cubicBezTo>
                  <a:pt x="112245" y="1205183"/>
                  <a:pt x="110102" y="1269534"/>
                  <a:pt x="110102" y="1333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8118-8667-43F4-9A96-A2B3A9123347}"/>
              </a:ext>
            </a:extLst>
          </p:cNvPr>
          <p:cNvSpPr txBox="1"/>
          <p:nvPr/>
        </p:nvSpPr>
        <p:spPr>
          <a:xfrm>
            <a:off x="2827090" y="4093828"/>
            <a:ext cx="150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command</a:t>
            </a:r>
          </a:p>
          <a:p>
            <a:r>
              <a:rPr lang="en-US" dirty="0"/>
              <a:t>Create a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70AD8-E68D-4964-BF98-5A4185C71E43}"/>
              </a:ext>
            </a:extLst>
          </p:cNvPr>
          <p:cNvSpPr/>
          <p:nvPr/>
        </p:nvSpPr>
        <p:spPr>
          <a:xfrm>
            <a:off x="4823670" y="3573710"/>
            <a:ext cx="235937" cy="22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7DF88-509F-4189-8447-75A81366A8A8}"/>
              </a:ext>
            </a:extLst>
          </p:cNvPr>
          <p:cNvCxnSpPr>
            <a:stCxn id="7" idx="3"/>
          </p:cNvCxnSpPr>
          <p:nvPr/>
        </p:nvCxnSpPr>
        <p:spPr>
          <a:xfrm>
            <a:off x="4332310" y="4416994"/>
            <a:ext cx="491360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F5402-697B-48A2-894C-243E277F41FC}"/>
              </a:ext>
            </a:extLst>
          </p:cNvPr>
          <p:cNvCxnSpPr>
            <a:endCxn id="6" idx="6"/>
          </p:cNvCxnSpPr>
          <p:nvPr/>
        </p:nvCxnSpPr>
        <p:spPr>
          <a:xfrm flipV="1">
            <a:off x="5059607" y="4362275"/>
            <a:ext cx="795909" cy="5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87C0CD-7ED3-4BE1-86C3-A49EE1F5A9E1}"/>
              </a:ext>
            </a:extLst>
          </p:cNvPr>
          <p:cNvCxnSpPr>
            <a:stCxn id="6" idx="4"/>
          </p:cNvCxnSpPr>
          <p:nvPr/>
        </p:nvCxnSpPr>
        <p:spPr>
          <a:xfrm flipV="1">
            <a:off x="5922628" y="3808602"/>
            <a:ext cx="822121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45DE9-09BA-4CCC-AC3E-DEAE3A9FB99F}"/>
              </a:ext>
            </a:extLst>
          </p:cNvPr>
          <p:cNvSpPr/>
          <p:nvPr/>
        </p:nvSpPr>
        <p:spPr>
          <a:xfrm>
            <a:off x="6744749" y="3649211"/>
            <a:ext cx="1216403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54914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08442-6866-4DE4-83EF-56C0CB584BDF}"/>
              </a:ext>
            </a:extLst>
          </p:cNvPr>
          <p:cNvSpPr txBox="1"/>
          <p:nvPr/>
        </p:nvSpPr>
        <p:spPr>
          <a:xfrm>
            <a:off x="2432807" y="1107347"/>
            <a:ext cx="3221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k8s terminology on a single node cluster</a:t>
            </a:r>
          </a:p>
          <a:p>
            <a:pPr marL="342900" indent="-342900">
              <a:buAutoNum type="arabicPeriod"/>
            </a:pPr>
            <a:r>
              <a:rPr lang="en-US" dirty="0"/>
              <a:t>K8s communication</a:t>
            </a:r>
          </a:p>
          <a:p>
            <a:pPr marL="342900" indent="-342900">
              <a:buAutoNum type="arabicPeriod"/>
            </a:pPr>
            <a:r>
              <a:rPr lang="en-US" dirty="0"/>
              <a:t>Multi node cluster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2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50EF1-FAA1-4ACA-91CC-8DA354405502}"/>
              </a:ext>
            </a:extLst>
          </p:cNvPr>
          <p:cNvSpPr/>
          <p:nvPr/>
        </p:nvSpPr>
        <p:spPr>
          <a:xfrm>
            <a:off x="5687736" y="864066"/>
            <a:ext cx="5494789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31B78-2619-4A7F-AB42-00DD618D4A2A}"/>
              </a:ext>
            </a:extLst>
          </p:cNvPr>
          <p:cNvSpPr txBox="1"/>
          <p:nvPr/>
        </p:nvSpPr>
        <p:spPr>
          <a:xfrm>
            <a:off x="5830349" y="113251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B92480-110D-4316-8816-38364925AF38}"/>
              </a:ext>
            </a:extLst>
          </p:cNvPr>
          <p:cNvSpPr/>
          <p:nvPr/>
        </p:nvSpPr>
        <p:spPr>
          <a:xfrm>
            <a:off x="8984609" y="1619075"/>
            <a:ext cx="92279" cy="1157681"/>
          </a:xfrm>
          <a:custGeom>
            <a:avLst/>
            <a:gdLst>
              <a:gd name="connsiteX0" fmla="*/ 92279 w 92279"/>
              <a:gd name="connsiteY0" fmla="*/ 0 h 1157681"/>
              <a:gd name="connsiteX1" fmla="*/ 50334 w 92279"/>
              <a:gd name="connsiteY1" fmla="*/ 100668 h 1157681"/>
              <a:gd name="connsiteX2" fmla="*/ 33556 w 92279"/>
              <a:gd name="connsiteY2" fmla="*/ 125835 h 1157681"/>
              <a:gd name="connsiteX3" fmla="*/ 16778 w 92279"/>
              <a:gd name="connsiteY3" fmla="*/ 201336 h 1157681"/>
              <a:gd name="connsiteX4" fmla="*/ 0 w 92279"/>
              <a:gd name="connsiteY4" fmla="*/ 268448 h 1157681"/>
              <a:gd name="connsiteX5" fmla="*/ 8389 w 92279"/>
              <a:gd name="connsiteY5" fmla="*/ 453006 h 1157681"/>
              <a:gd name="connsiteX6" fmla="*/ 16778 w 92279"/>
              <a:gd name="connsiteY6" fmla="*/ 478173 h 1157681"/>
              <a:gd name="connsiteX7" fmla="*/ 33556 w 92279"/>
              <a:gd name="connsiteY7" fmla="*/ 562063 h 1157681"/>
              <a:gd name="connsiteX8" fmla="*/ 50334 w 92279"/>
              <a:gd name="connsiteY8" fmla="*/ 713064 h 1157681"/>
              <a:gd name="connsiteX9" fmla="*/ 67112 w 92279"/>
              <a:gd name="connsiteY9" fmla="*/ 738231 h 1157681"/>
              <a:gd name="connsiteX10" fmla="*/ 75501 w 92279"/>
              <a:gd name="connsiteY10" fmla="*/ 813732 h 1157681"/>
              <a:gd name="connsiteX11" fmla="*/ 83890 w 92279"/>
              <a:gd name="connsiteY11" fmla="*/ 855677 h 1157681"/>
              <a:gd name="connsiteX12" fmla="*/ 83890 w 92279"/>
              <a:gd name="connsiteY12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79" h="1157681">
                <a:moveTo>
                  <a:pt x="92279" y="0"/>
                </a:moveTo>
                <a:cubicBezTo>
                  <a:pt x="77030" y="40663"/>
                  <a:pt x="70307" y="65715"/>
                  <a:pt x="50334" y="100668"/>
                </a:cubicBezTo>
                <a:cubicBezTo>
                  <a:pt x="45332" y="109422"/>
                  <a:pt x="39149" y="117446"/>
                  <a:pt x="33556" y="125835"/>
                </a:cubicBezTo>
                <a:cubicBezTo>
                  <a:pt x="8254" y="252343"/>
                  <a:pt x="40472" y="94711"/>
                  <a:pt x="16778" y="201336"/>
                </a:cubicBezTo>
                <a:cubicBezTo>
                  <a:pt x="3280" y="262075"/>
                  <a:pt x="14991" y="223476"/>
                  <a:pt x="0" y="268448"/>
                </a:cubicBezTo>
                <a:cubicBezTo>
                  <a:pt x="2796" y="329967"/>
                  <a:pt x="3478" y="391619"/>
                  <a:pt x="8389" y="453006"/>
                </a:cubicBezTo>
                <a:cubicBezTo>
                  <a:pt x="9094" y="461821"/>
                  <a:pt x="14860" y="469541"/>
                  <a:pt x="16778" y="478173"/>
                </a:cubicBezTo>
                <a:cubicBezTo>
                  <a:pt x="57916" y="663293"/>
                  <a:pt x="128" y="428352"/>
                  <a:pt x="33556" y="562063"/>
                </a:cubicBezTo>
                <a:cubicBezTo>
                  <a:pt x="34058" y="569086"/>
                  <a:pt x="34984" y="677248"/>
                  <a:pt x="50334" y="713064"/>
                </a:cubicBezTo>
                <a:cubicBezTo>
                  <a:pt x="54306" y="722331"/>
                  <a:pt x="61519" y="729842"/>
                  <a:pt x="67112" y="738231"/>
                </a:cubicBezTo>
                <a:cubicBezTo>
                  <a:pt x="69908" y="763398"/>
                  <a:pt x="71920" y="788665"/>
                  <a:pt x="75501" y="813732"/>
                </a:cubicBezTo>
                <a:cubicBezTo>
                  <a:pt x="77517" y="827847"/>
                  <a:pt x="83542" y="841423"/>
                  <a:pt x="83890" y="855677"/>
                </a:cubicBezTo>
                <a:cubicBezTo>
                  <a:pt x="86345" y="956315"/>
                  <a:pt x="83890" y="1057013"/>
                  <a:pt x="83890" y="1157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DE85A-51C5-4495-9027-2583FE961EAA}"/>
              </a:ext>
            </a:extLst>
          </p:cNvPr>
          <p:cNvSpPr txBox="1"/>
          <p:nvPr/>
        </p:nvSpPr>
        <p:spPr>
          <a:xfrm>
            <a:off x="8984609" y="1779694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5F46D-5AAE-4E5A-90E9-A7B4F44AC159}"/>
              </a:ext>
            </a:extLst>
          </p:cNvPr>
          <p:cNvSpPr txBox="1"/>
          <p:nvPr/>
        </p:nvSpPr>
        <p:spPr>
          <a:xfrm>
            <a:off x="159391" y="2503572"/>
            <a:ext cx="4188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version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Refers to a config file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Default: ~/.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Or env KUBECONFIG </a:t>
            </a:r>
          </a:p>
          <a:p>
            <a:pPr lvl="2"/>
            <a:r>
              <a:rPr lang="en-US" dirty="0"/>
              <a:t>Export KUBECONFIG=/home/config.txt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6BD30-A48B-4557-BCE9-9B3C57F3B919}"/>
              </a:ext>
            </a:extLst>
          </p:cNvPr>
          <p:cNvSpPr/>
          <p:nvPr/>
        </p:nvSpPr>
        <p:spPr>
          <a:xfrm>
            <a:off x="1216403" y="6258187"/>
            <a:ext cx="9966121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B9005-3DE5-4B20-9723-13472B216E65}"/>
              </a:ext>
            </a:extLst>
          </p:cNvPr>
          <p:cNvSpPr txBox="1"/>
          <p:nvPr/>
        </p:nvSpPr>
        <p:spPr>
          <a:xfrm>
            <a:off x="6096000" y="1954743"/>
            <a:ext cx="13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services</a:t>
            </a:r>
          </a:p>
          <a:p>
            <a:r>
              <a:rPr lang="en-US" sz="1400" dirty="0"/>
              <a:t>pod-def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4112A1-6397-4E9F-81E2-9E3B5F21A7D0}"/>
              </a:ext>
            </a:extLst>
          </p:cNvPr>
          <p:cNvSpPr/>
          <p:nvPr/>
        </p:nvSpPr>
        <p:spPr>
          <a:xfrm>
            <a:off x="5956183" y="1702965"/>
            <a:ext cx="101737" cy="1224793"/>
          </a:xfrm>
          <a:custGeom>
            <a:avLst/>
            <a:gdLst>
              <a:gd name="connsiteX0" fmla="*/ 50334 w 101737"/>
              <a:gd name="connsiteY0" fmla="*/ 0 h 1224793"/>
              <a:gd name="connsiteX1" fmla="*/ 33556 w 101737"/>
              <a:gd name="connsiteY1" fmla="*/ 41945 h 1224793"/>
              <a:gd name="connsiteX2" fmla="*/ 16778 w 101737"/>
              <a:gd name="connsiteY2" fmla="*/ 100668 h 1224793"/>
              <a:gd name="connsiteX3" fmla="*/ 0 w 101737"/>
              <a:gd name="connsiteY3" fmla="*/ 159391 h 1224793"/>
              <a:gd name="connsiteX4" fmla="*/ 16778 w 101737"/>
              <a:gd name="connsiteY4" fmla="*/ 419450 h 1224793"/>
              <a:gd name="connsiteX5" fmla="*/ 33556 w 101737"/>
              <a:gd name="connsiteY5" fmla="*/ 469784 h 1224793"/>
              <a:gd name="connsiteX6" fmla="*/ 50334 w 101737"/>
              <a:gd name="connsiteY6" fmla="*/ 494951 h 1224793"/>
              <a:gd name="connsiteX7" fmla="*/ 50334 w 101737"/>
              <a:gd name="connsiteY7" fmla="*/ 763398 h 1224793"/>
              <a:gd name="connsiteX8" fmla="*/ 67112 w 101737"/>
              <a:gd name="connsiteY8" fmla="*/ 872455 h 1224793"/>
              <a:gd name="connsiteX9" fmla="*/ 83890 w 101737"/>
              <a:gd name="connsiteY9" fmla="*/ 897622 h 1224793"/>
              <a:gd name="connsiteX10" fmla="*/ 100668 w 101737"/>
              <a:gd name="connsiteY10" fmla="*/ 964734 h 1224793"/>
              <a:gd name="connsiteX11" fmla="*/ 100668 w 101737"/>
              <a:gd name="connsiteY11" fmla="*/ 1224793 h 122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37" h="1224793">
                <a:moveTo>
                  <a:pt x="50334" y="0"/>
                </a:moveTo>
                <a:cubicBezTo>
                  <a:pt x="44741" y="13982"/>
                  <a:pt x="38843" y="27845"/>
                  <a:pt x="33556" y="41945"/>
                </a:cubicBezTo>
                <a:cubicBezTo>
                  <a:pt x="21488" y="74127"/>
                  <a:pt x="27355" y="63648"/>
                  <a:pt x="16778" y="100668"/>
                </a:cubicBezTo>
                <a:cubicBezTo>
                  <a:pt x="-7292" y="184913"/>
                  <a:pt x="26225" y="54490"/>
                  <a:pt x="0" y="159391"/>
                </a:cubicBezTo>
                <a:cubicBezTo>
                  <a:pt x="3885" y="264279"/>
                  <a:pt x="-9183" y="332914"/>
                  <a:pt x="16778" y="419450"/>
                </a:cubicBezTo>
                <a:cubicBezTo>
                  <a:pt x="21860" y="436390"/>
                  <a:pt x="23746" y="455069"/>
                  <a:pt x="33556" y="469784"/>
                </a:cubicBezTo>
                <a:lnTo>
                  <a:pt x="50334" y="494951"/>
                </a:lnTo>
                <a:cubicBezTo>
                  <a:pt x="79020" y="609695"/>
                  <a:pt x="50334" y="481783"/>
                  <a:pt x="50334" y="763398"/>
                </a:cubicBezTo>
                <a:cubicBezTo>
                  <a:pt x="50334" y="782645"/>
                  <a:pt x="52753" y="843736"/>
                  <a:pt x="67112" y="872455"/>
                </a:cubicBezTo>
                <a:cubicBezTo>
                  <a:pt x="71621" y="881473"/>
                  <a:pt x="79381" y="888604"/>
                  <a:pt x="83890" y="897622"/>
                </a:cubicBezTo>
                <a:cubicBezTo>
                  <a:pt x="90684" y="911211"/>
                  <a:pt x="100386" y="954599"/>
                  <a:pt x="100668" y="964734"/>
                </a:cubicBezTo>
                <a:cubicBezTo>
                  <a:pt x="103075" y="1051387"/>
                  <a:pt x="100668" y="1138107"/>
                  <a:pt x="100668" y="12247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12A5-97A5-4AB0-B34C-CC289B4DB102}"/>
              </a:ext>
            </a:extLst>
          </p:cNvPr>
          <p:cNvSpPr txBox="1"/>
          <p:nvPr/>
        </p:nvSpPr>
        <p:spPr>
          <a:xfrm>
            <a:off x="6358827" y="26341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8443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C8477-BAD9-4681-B7E8-2E5124F8416E}"/>
              </a:ext>
            </a:extLst>
          </p:cNvPr>
          <p:cNvCxnSpPr>
            <a:endCxn id="10" idx="1"/>
          </p:cNvCxnSpPr>
          <p:nvPr/>
        </p:nvCxnSpPr>
        <p:spPr>
          <a:xfrm>
            <a:off x="2927758" y="2684477"/>
            <a:ext cx="3431069" cy="13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8CA9D-16F3-4E52-B14F-52D83648FFE3}"/>
              </a:ext>
            </a:extLst>
          </p:cNvPr>
          <p:cNvCxnSpPr>
            <a:endCxn id="8" idx="1"/>
          </p:cNvCxnSpPr>
          <p:nvPr/>
        </p:nvCxnSpPr>
        <p:spPr>
          <a:xfrm flipV="1">
            <a:off x="2751589" y="2247131"/>
            <a:ext cx="3344411" cy="23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C8F99-10B1-4F5C-8DF9-07CF1614D75B}"/>
              </a:ext>
            </a:extLst>
          </p:cNvPr>
          <p:cNvCxnSpPr>
            <a:stCxn id="8" idx="3"/>
            <a:endCxn id="4" idx="5"/>
          </p:cNvCxnSpPr>
          <p:nvPr/>
        </p:nvCxnSpPr>
        <p:spPr>
          <a:xfrm flipV="1">
            <a:off x="7408090" y="2072081"/>
            <a:ext cx="1584908" cy="1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FACCC5-7C93-42CC-BF81-327970924C54}"/>
              </a:ext>
            </a:extLst>
          </p:cNvPr>
          <p:cNvCxnSpPr>
            <a:stCxn id="5" idx="2"/>
          </p:cNvCxnSpPr>
          <p:nvPr/>
        </p:nvCxnSpPr>
        <p:spPr>
          <a:xfrm>
            <a:off x="9453167" y="2149026"/>
            <a:ext cx="468558" cy="97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D802134-5AB3-4514-9F85-05AE47F771C9}"/>
              </a:ext>
            </a:extLst>
          </p:cNvPr>
          <p:cNvSpPr/>
          <p:nvPr/>
        </p:nvSpPr>
        <p:spPr>
          <a:xfrm>
            <a:off x="9254187" y="3555394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Nginx:alpine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ACA8A2-E7B1-499A-B2D6-BBCE6EA93BB1}"/>
              </a:ext>
            </a:extLst>
          </p:cNvPr>
          <p:cNvSpPr/>
          <p:nvPr/>
        </p:nvSpPr>
        <p:spPr>
          <a:xfrm>
            <a:off x="8313490" y="3435292"/>
            <a:ext cx="1098957" cy="66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A81F5-0E16-4F89-9451-37EFE73D1F2C}"/>
              </a:ext>
            </a:extLst>
          </p:cNvPr>
          <p:cNvSpPr/>
          <p:nvPr/>
        </p:nvSpPr>
        <p:spPr>
          <a:xfrm>
            <a:off x="8601511" y="3964916"/>
            <a:ext cx="937115" cy="53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  <a:p>
            <a:pPr algn="ctr"/>
            <a:r>
              <a:rPr lang="en-US" dirty="0" err="1"/>
              <a:t>veth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4692-A524-4CB3-8384-E9ED97E9D721}"/>
              </a:ext>
            </a:extLst>
          </p:cNvPr>
          <p:cNvSpPr/>
          <p:nvPr/>
        </p:nvSpPr>
        <p:spPr>
          <a:xfrm>
            <a:off x="6442745" y="4171985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5F2C31-7CDC-415C-83A9-F400AC4572F5}"/>
              </a:ext>
            </a:extLst>
          </p:cNvPr>
          <p:cNvSpPr/>
          <p:nvPr/>
        </p:nvSpPr>
        <p:spPr>
          <a:xfrm>
            <a:off x="6478657" y="4754461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ED6C2-7375-48F2-9246-B357CA154A7F}"/>
              </a:ext>
            </a:extLst>
          </p:cNvPr>
          <p:cNvSpPr txBox="1"/>
          <p:nvPr/>
        </p:nvSpPr>
        <p:spPr>
          <a:xfrm>
            <a:off x="6442745" y="398580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5DF095-481C-41F9-BAAE-56EDE95A4DC4}"/>
              </a:ext>
            </a:extLst>
          </p:cNvPr>
          <p:cNvCxnSpPr>
            <a:endCxn id="24" idx="0"/>
          </p:cNvCxnSpPr>
          <p:nvPr/>
        </p:nvCxnSpPr>
        <p:spPr>
          <a:xfrm>
            <a:off x="7113864" y="3657734"/>
            <a:ext cx="212392" cy="3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FCAF41-CAFD-47F1-8DF6-CA41C5E1294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7146195" y="4355141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3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51A09-A759-493D-A972-681A79DD6015}"/>
              </a:ext>
            </a:extLst>
          </p:cNvPr>
          <p:cNvSpPr/>
          <p:nvPr/>
        </p:nvSpPr>
        <p:spPr>
          <a:xfrm>
            <a:off x="1434517" y="830510"/>
            <a:ext cx="2508309" cy="303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2A66DC-267B-40E3-B7B3-0699CD657F79}"/>
              </a:ext>
            </a:extLst>
          </p:cNvPr>
          <p:cNvSpPr/>
          <p:nvPr/>
        </p:nvSpPr>
        <p:spPr>
          <a:xfrm>
            <a:off x="1434516" y="1216404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 err="1"/>
              <a:t>Dbhost:localhost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32F625-B76E-4832-9807-5BA635380E01}"/>
              </a:ext>
            </a:extLst>
          </p:cNvPr>
          <p:cNvSpPr/>
          <p:nvPr/>
        </p:nvSpPr>
        <p:spPr>
          <a:xfrm>
            <a:off x="2097248" y="3009550"/>
            <a:ext cx="1845578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EAD5-5767-4993-A2D2-2045A348F612}"/>
              </a:ext>
            </a:extLst>
          </p:cNvPr>
          <p:cNvSpPr txBox="1"/>
          <p:nvPr/>
        </p:nvSpPr>
        <p:spPr>
          <a:xfrm>
            <a:off x="1434517" y="536895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4E693-66AC-471E-A4C3-13196F7FD35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2411834" y="2474752"/>
            <a:ext cx="608203" cy="5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F2445-539E-491B-9B41-02C487432EA7}"/>
              </a:ext>
            </a:extLst>
          </p:cNvPr>
          <p:cNvSpPr/>
          <p:nvPr/>
        </p:nvSpPr>
        <p:spPr>
          <a:xfrm>
            <a:off x="4472733" y="840298"/>
            <a:ext cx="2508309" cy="1828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FF309D-569F-45D2-86B5-4AE5A9BC2390}"/>
              </a:ext>
            </a:extLst>
          </p:cNvPr>
          <p:cNvSpPr/>
          <p:nvPr/>
        </p:nvSpPr>
        <p:spPr>
          <a:xfrm>
            <a:off x="4472732" y="1226191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/>
              <a:t>Dbhost:172.17.0.7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29C6C5-EADE-4494-AEF5-BE87C84DE54F}"/>
              </a:ext>
            </a:extLst>
          </p:cNvPr>
          <p:cNvSpPr/>
          <p:nvPr/>
        </p:nvSpPr>
        <p:spPr>
          <a:xfrm>
            <a:off x="8911905" y="1519805"/>
            <a:ext cx="1845578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50465-38E5-4C03-A122-67F04DC34517}"/>
              </a:ext>
            </a:extLst>
          </p:cNvPr>
          <p:cNvSpPr txBox="1"/>
          <p:nvPr/>
        </p:nvSpPr>
        <p:spPr>
          <a:xfrm>
            <a:off x="4472733" y="546682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CBB076-6015-48C5-AC93-EBFE4AFD3C5F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>
          <a:xfrm flipV="1">
            <a:off x="5450050" y="766302"/>
            <a:ext cx="2992078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3C380-A7A6-42B9-8F6A-2994E1B96978}"/>
              </a:ext>
            </a:extLst>
          </p:cNvPr>
          <p:cNvSpPr/>
          <p:nvPr/>
        </p:nvSpPr>
        <p:spPr>
          <a:xfrm>
            <a:off x="8442128" y="875252"/>
            <a:ext cx="2508309" cy="160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505A7-4629-405C-BDBB-C88E018737B2}"/>
              </a:ext>
            </a:extLst>
          </p:cNvPr>
          <p:cNvSpPr txBox="1"/>
          <p:nvPr/>
        </p:nvSpPr>
        <p:spPr>
          <a:xfrm>
            <a:off x="8442128" y="58163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340C4A-3225-4AFE-8A28-9246F4E0AAB2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364917" y="950968"/>
            <a:ext cx="469777" cy="5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CE088-B42C-4A50-BAEC-AC80F453AA09}"/>
              </a:ext>
            </a:extLst>
          </p:cNvPr>
          <p:cNvSpPr/>
          <p:nvPr/>
        </p:nvSpPr>
        <p:spPr>
          <a:xfrm>
            <a:off x="4625133" y="3064781"/>
            <a:ext cx="2508309" cy="1828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9A224-AD4E-4246-AA87-7DDBED60CC33}"/>
              </a:ext>
            </a:extLst>
          </p:cNvPr>
          <p:cNvSpPr/>
          <p:nvPr/>
        </p:nvSpPr>
        <p:spPr>
          <a:xfrm>
            <a:off x="4625132" y="3450674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/>
              <a:t>Dbhost:172.17.0.7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0B0B2-1124-406B-9E68-16868A542336}"/>
              </a:ext>
            </a:extLst>
          </p:cNvPr>
          <p:cNvSpPr txBox="1"/>
          <p:nvPr/>
        </p:nvSpPr>
        <p:spPr>
          <a:xfrm>
            <a:off x="4625133" y="2771165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F1A3CA-60F6-4EE3-9B2A-2E41FD08607A}"/>
              </a:ext>
            </a:extLst>
          </p:cNvPr>
          <p:cNvCxnSpPr>
            <a:cxnSpLocks/>
            <a:stCxn id="20" idx="4"/>
            <a:endCxn id="15" idx="1"/>
          </p:cNvCxnSpPr>
          <p:nvPr/>
        </p:nvCxnSpPr>
        <p:spPr>
          <a:xfrm flipV="1">
            <a:off x="5602450" y="766302"/>
            <a:ext cx="2839678" cy="39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7DA5C-1FBD-4CFF-B80A-54B9F4604904}"/>
              </a:ext>
            </a:extLst>
          </p:cNvPr>
          <p:cNvSpPr/>
          <p:nvPr/>
        </p:nvSpPr>
        <p:spPr>
          <a:xfrm>
            <a:off x="8442128" y="3722615"/>
            <a:ext cx="2508309" cy="303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BD5E0-D893-4AC3-9B5A-D6A586C3FD33}"/>
              </a:ext>
            </a:extLst>
          </p:cNvPr>
          <p:cNvSpPr txBox="1"/>
          <p:nvPr/>
        </p:nvSpPr>
        <p:spPr>
          <a:xfrm>
            <a:off x="8442128" y="3429000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FC704A-5A5E-453C-BCED-6F33764F64B0}"/>
              </a:ext>
            </a:extLst>
          </p:cNvPr>
          <p:cNvSpPr/>
          <p:nvPr/>
        </p:nvSpPr>
        <p:spPr>
          <a:xfrm>
            <a:off x="8442128" y="4488110"/>
            <a:ext cx="2052500" cy="78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Portfoliio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76AC9-55E6-43EE-85DE-C3262FF6CD57}"/>
              </a:ext>
            </a:extLst>
          </p:cNvPr>
          <p:cNvSpPr/>
          <p:nvPr/>
        </p:nvSpPr>
        <p:spPr>
          <a:xfrm>
            <a:off x="9750814" y="5721292"/>
            <a:ext cx="119962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fetchgold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6A86F-7CB6-44D5-91F5-9B3D4A0B8A8E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9468378" y="5277859"/>
            <a:ext cx="882248" cy="44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4F74-6753-4A39-A6CD-D0F87FD3ED77}"/>
              </a:ext>
            </a:extLst>
          </p:cNvPr>
          <p:cNvSpPr/>
          <p:nvPr/>
        </p:nvSpPr>
        <p:spPr>
          <a:xfrm>
            <a:off x="5687736" y="864066"/>
            <a:ext cx="5494789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85D31-658D-490D-ADAC-6366F63FF358}"/>
              </a:ext>
            </a:extLst>
          </p:cNvPr>
          <p:cNvSpPr/>
          <p:nvPr/>
        </p:nvSpPr>
        <p:spPr>
          <a:xfrm>
            <a:off x="6442745" y="4171985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9398C-C549-4317-8830-6241850680F4}"/>
              </a:ext>
            </a:extLst>
          </p:cNvPr>
          <p:cNvSpPr/>
          <p:nvPr/>
        </p:nvSpPr>
        <p:spPr>
          <a:xfrm>
            <a:off x="6478657" y="4754461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C902-176C-44B6-A85B-6C14D568CD03}"/>
              </a:ext>
            </a:extLst>
          </p:cNvPr>
          <p:cNvSpPr txBox="1"/>
          <p:nvPr/>
        </p:nvSpPr>
        <p:spPr>
          <a:xfrm>
            <a:off x="6442745" y="398580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4208-E27F-4822-9E3C-14EE3063F6A7}"/>
              </a:ext>
            </a:extLst>
          </p:cNvPr>
          <p:cNvSpPr txBox="1"/>
          <p:nvPr/>
        </p:nvSpPr>
        <p:spPr>
          <a:xfrm>
            <a:off x="6192934" y="232794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 EP: </a:t>
            </a:r>
            <a:r>
              <a:rPr lang="en-US" dirty="0" err="1"/>
              <a:t>selector+targetport</a:t>
            </a:r>
            <a:r>
              <a:rPr lang="en-US" dirty="0"/>
              <a:t>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DACB8-7B43-4E6D-B907-5B3482DB541F}"/>
              </a:ext>
            </a:extLst>
          </p:cNvPr>
          <p:cNvSpPr txBox="1"/>
          <p:nvPr/>
        </p:nvSpPr>
        <p:spPr>
          <a:xfrm>
            <a:off x="7813731" y="4530055"/>
            <a:ext cx="20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App:helloworld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3893C1-0BC2-4D97-A8CA-2BACF81B08DD}"/>
              </a:ext>
            </a:extLst>
          </p:cNvPr>
          <p:cNvCxnSpPr>
            <a:endCxn id="5" idx="0"/>
          </p:cNvCxnSpPr>
          <p:nvPr/>
        </p:nvCxnSpPr>
        <p:spPr>
          <a:xfrm>
            <a:off x="7146194" y="2686015"/>
            <a:ext cx="180062" cy="129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B0D982-793D-4567-8D7E-B36D4EAE77E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7146195" y="4355141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2C07CD-FDE8-43A5-95C8-54E0C939B2A5}"/>
              </a:ext>
            </a:extLst>
          </p:cNvPr>
          <p:cNvSpPr txBox="1"/>
          <p:nvPr/>
        </p:nvSpPr>
        <p:spPr>
          <a:xfrm>
            <a:off x="251669" y="503339"/>
            <a:ext cx="469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(opt) expose a port to the outside world/ port on the node 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49EE8-C42D-4D7C-A5A9-6C81A1E57398}"/>
              </a:ext>
            </a:extLst>
          </p:cNvPr>
          <p:cNvSpPr txBox="1"/>
          <p:nvPr/>
        </p:nvSpPr>
        <p:spPr>
          <a:xfrm>
            <a:off x="5821960" y="69628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7F975-4EC3-4499-AAB2-FDF9C7499F67}"/>
              </a:ext>
            </a:extLst>
          </p:cNvPr>
          <p:cNvSpPr txBox="1"/>
          <p:nvPr/>
        </p:nvSpPr>
        <p:spPr>
          <a:xfrm>
            <a:off x="5192785" y="317942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0A40A-46A3-4C83-93D6-B358F8B1DE91}"/>
              </a:ext>
            </a:extLst>
          </p:cNvPr>
          <p:cNvCxnSpPr>
            <a:endCxn id="14" idx="1"/>
          </p:cNvCxnSpPr>
          <p:nvPr/>
        </p:nvCxnSpPr>
        <p:spPr>
          <a:xfrm flipV="1">
            <a:off x="4379053" y="3364094"/>
            <a:ext cx="813732" cy="62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00729F-0046-4DEB-8D3A-CF48123B2DAA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5964572" y="2512611"/>
            <a:ext cx="228362" cy="8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0F5E0D-348A-4E3D-8C48-84B3A528EC2C}"/>
              </a:ext>
            </a:extLst>
          </p:cNvPr>
          <p:cNvSpPr txBox="1"/>
          <p:nvPr/>
        </p:nvSpPr>
        <p:spPr>
          <a:xfrm>
            <a:off x="8435130" y="1594157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0</a:t>
            </a:r>
          </a:p>
          <a:p>
            <a:r>
              <a:rPr lang="en-US" dirty="0"/>
              <a:t>172.17.0.1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4BB3D-696E-4EE9-A148-CF20C3114F06}"/>
              </a:ext>
            </a:extLst>
          </p:cNvPr>
          <p:cNvSpPr/>
          <p:nvPr/>
        </p:nvSpPr>
        <p:spPr>
          <a:xfrm>
            <a:off x="9581629" y="4139827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0E0F6-88C5-4462-A66B-C6348540B17C}"/>
              </a:ext>
            </a:extLst>
          </p:cNvPr>
          <p:cNvSpPr/>
          <p:nvPr/>
        </p:nvSpPr>
        <p:spPr>
          <a:xfrm>
            <a:off x="9617541" y="4722303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A79C2-0064-4BC2-B7B2-EB88A02B5EA9}"/>
              </a:ext>
            </a:extLst>
          </p:cNvPr>
          <p:cNvSpPr txBox="1"/>
          <p:nvPr/>
        </p:nvSpPr>
        <p:spPr>
          <a:xfrm>
            <a:off x="9581629" y="3953651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D2942F-4917-4D5F-A4AE-008BE4773CEF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10285079" y="4322983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E55B2-E181-4740-992C-33D2E4405586}"/>
              </a:ext>
            </a:extLst>
          </p:cNvPr>
          <p:cNvSpPr/>
          <p:nvPr/>
        </p:nvSpPr>
        <p:spPr>
          <a:xfrm>
            <a:off x="6543413" y="922789"/>
            <a:ext cx="1426128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8DC2D-84C3-4821-9D90-34B4B4C386FA}"/>
              </a:ext>
            </a:extLst>
          </p:cNvPr>
          <p:cNvSpPr txBox="1"/>
          <p:nvPr/>
        </p:nvSpPr>
        <p:spPr>
          <a:xfrm>
            <a:off x="6543414" y="217274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12.23.34.56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F3B4D30-E6A9-4701-AE3D-A482FB87EEB1}"/>
              </a:ext>
            </a:extLst>
          </p:cNvPr>
          <p:cNvSpPr/>
          <p:nvPr/>
        </p:nvSpPr>
        <p:spPr>
          <a:xfrm>
            <a:off x="587229" y="746620"/>
            <a:ext cx="998290" cy="8556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54EBD2-874B-4284-9814-29D80489FCB1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585519" y="1174459"/>
            <a:ext cx="4957894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DB62D-02A5-417E-949D-EFE491789E1E}"/>
              </a:ext>
            </a:extLst>
          </p:cNvPr>
          <p:cNvSpPr txBox="1"/>
          <p:nvPr/>
        </p:nvSpPr>
        <p:spPr>
          <a:xfrm>
            <a:off x="1350628" y="549479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http://12.23.34.56:8080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9DE8D-4577-483A-BEA4-862F02692A38}"/>
              </a:ext>
            </a:extLst>
          </p:cNvPr>
          <p:cNvSpPr/>
          <p:nvPr/>
        </p:nvSpPr>
        <p:spPr>
          <a:xfrm>
            <a:off x="6611923" y="2752989"/>
            <a:ext cx="1426128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01798-ED78-442C-A3E5-903953464FA2}"/>
              </a:ext>
            </a:extLst>
          </p:cNvPr>
          <p:cNvSpPr txBox="1"/>
          <p:nvPr/>
        </p:nvSpPr>
        <p:spPr>
          <a:xfrm>
            <a:off x="6611924" y="400294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16872-0D13-4622-9384-78829B1088B3}"/>
              </a:ext>
            </a:extLst>
          </p:cNvPr>
          <p:cNvSpPr/>
          <p:nvPr/>
        </p:nvSpPr>
        <p:spPr>
          <a:xfrm>
            <a:off x="3275900" y="1984213"/>
            <a:ext cx="1367405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Ha-proxy:80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54E45-A3AC-4AAD-AD94-A78725E6FD69}"/>
              </a:ext>
            </a:extLst>
          </p:cNvPr>
          <p:cNvSpPr txBox="1"/>
          <p:nvPr/>
        </p:nvSpPr>
        <p:spPr>
          <a:xfrm>
            <a:off x="3275899" y="1656718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8F14D-8488-4FAB-B76B-2FFD42AE7B1E}"/>
              </a:ext>
            </a:extLst>
          </p:cNvPr>
          <p:cNvSpPr txBox="1"/>
          <p:nvPr/>
        </p:nvSpPr>
        <p:spPr>
          <a:xfrm>
            <a:off x="3210184" y="3171039"/>
            <a:ext cx="236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(round robin)</a:t>
            </a:r>
          </a:p>
          <a:p>
            <a:r>
              <a:rPr lang="en-US" dirty="0"/>
              <a:t>12.23.34.56:8080</a:t>
            </a:r>
          </a:p>
          <a:p>
            <a:r>
              <a:rPr lang="en-US" dirty="0"/>
              <a:t>12.23.34.57:8080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38015-DA2F-4A48-92C7-8BCB82C14518}"/>
              </a:ext>
            </a:extLst>
          </p:cNvPr>
          <p:cNvCxnSpPr>
            <a:stCxn id="4" idx="5"/>
          </p:cNvCxnSpPr>
          <p:nvPr/>
        </p:nvCxnSpPr>
        <p:spPr>
          <a:xfrm>
            <a:off x="1439323" y="1476986"/>
            <a:ext cx="1941440" cy="39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AAF0E6-60A1-412A-A00A-236DB847A1C1}"/>
              </a:ext>
            </a:extLst>
          </p:cNvPr>
          <p:cNvSpPr txBox="1"/>
          <p:nvPr/>
        </p:nvSpPr>
        <p:spPr>
          <a:xfrm>
            <a:off x="996703" y="1430106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http:12.23.34.58:80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87B62-2F2E-462A-9EED-796C0AEC98CD}"/>
              </a:ext>
            </a:extLst>
          </p:cNvPr>
          <p:cNvCxnSpPr>
            <a:endCxn id="2" idx="1"/>
          </p:cNvCxnSpPr>
          <p:nvPr/>
        </p:nvCxnSpPr>
        <p:spPr>
          <a:xfrm flipV="1">
            <a:off x="4949505" y="1547769"/>
            <a:ext cx="1593908" cy="2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D1EB2-5109-46A6-8384-AF221E942813}"/>
              </a:ext>
            </a:extLst>
          </p:cNvPr>
          <p:cNvCxnSpPr>
            <a:endCxn id="8" idx="1"/>
          </p:cNvCxnSpPr>
          <p:nvPr/>
        </p:nvCxnSpPr>
        <p:spPr>
          <a:xfrm flipV="1">
            <a:off x="4936048" y="3377969"/>
            <a:ext cx="1675875" cy="53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543B4B-383B-476A-A5E5-54C12FBF00AE}"/>
              </a:ext>
            </a:extLst>
          </p:cNvPr>
          <p:cNvSpPr txBox="1"/>
          <p:nvPr/>
        </p:nvSpPr>
        <p:spPr>
          <a:xfrm>
            <a:off x="6711193" y="4865615"/>
            <a:ext cx="315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172.17.0.4:80,</a:t>
            </a:r>
          </a:p>
          <a:p>
            <a:r>
              <a:rPr lang="en-US" dirty="0"/>
              <a:t>172.17.0.5:80</a:t>
            </a:r>
          </a:p>
          <a:p>
            <a:r>
              <a:rPr lang="en-US" dirty="0"/>
              <a:t>EP: </a:t>
            </a:r>
            <a:r>
              <a:rPr lang="en-US" dirty="0" err="1"/>
              <a:t>Selector:targetport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BBA87-2688-4881-BDBB-31CF26869709}"/>
              </a:ext>
            </a:extLst>
          </p:cNvPr>
          <p:cNvSpPr/>
          <p:nvPr/>
        </p:nvSpPr>
        <p:spPr>
          <a:xfrm>
            <a:off x="3210184" y="4855021"/>
            <a:ext cx="2175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10.106.208.225:8888</a:t>
            </a:r>
          </a:p>
          <a:p>
            <a:r>
              <a:rPr lang="en-US" dirty="0"/>
              <a:t>Service IP: svc Port</a:t>
            </a:r>
          </a:p>
        </p:txBody>
      </p:sp>
    </p:spTree>
    <p:extLst>
      <p:ext uri="{BB962C8B-B14F-4D97-AF65-F5344CB8AC3E}">
        <p14:creationId xmlns:p14="http://schemas.microsoft.com/office/powerpoint/2010/main" val="8478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FDC37-B38E-4CF4-822D-7AEE3DF7309D}"/>
              </a:ext>
            </a:extLst>
          </p:cNvPr>
          <p:cNvSpPr/>
          <p:nvPr/>
        </p:nvSpPr>
        <p:spPr>
          <a:xfrm>
            <a:off x="302004" y="6140741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6G)(-2C,-2G)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DE77C-A9CB-4BD6-A3A3-7A6436FB3AC3}"/>
              </a:ext>
            </a:extLst>
          </p:cNvPr>
          <p:cNvSpPr/>
          <p:nvPr/>
        </p:nvSpPr>
        <p:spPr>
          <a:xfrm>
            <a:off x="302004" y="5553512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8E711-4BD9-46DE-A67A-8938CB9002A3}"/>
              </a:ext>
            </a:extLst>
          </p:cNvPr>
          <p:cNvSpPr/>
          <p:nvPr/>
        </p:nvSpPr>
        <p:spPr>
          <a:xfrm>
            <a:off x="377505" y="3254928"/>
            <a:ext cx="2558642" cy="2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 -1G)</a:t>
            </a:r>
          </a:p>
          <a:p>
            <a:pPr algn="ctr"/>
            <a:r>
              <a:rPr lang="en-US" dirty="0"/>
              <a:t>Tomcat(</a:t>
            </a:r>
            <a:r>
              <a:rPr lang="en-US" dirty="0" err="1"/>
              <a:t>appserver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War(artefact)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05.G)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D208C-2099-4900-B279-93072D7040C9}"/>
              </a:ext>
            </a:extLst>
          </p:cNvPr>
          <p:cNvSpPr/>
          <p:nvPr/>
        </p:nvSpPr>
        <p:spPr>
          <a:xfrm>
            <a:off x="3172440" y="3247937"/>
            <a:ext cx="2558642" cy="2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8F47D-04A0-40B7-A897-6C520809E4B3}"/>
              </a:ext>
            </a:extLst>
          </p:cNvPr>
          <p:cNvSpPr txBox="1"/>
          <p:nvPr/>
        </p:nvSpPr>
        <p:spPr>
          <a:xfrm>
            <a:off x="453006" y="298648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7DDD-C526-42A4-85DB-A0C46E7CC0C6}"/>
              </a:ext>
            </a:extLst>
          </p:cNvPr>
          <p:cNvSpPr txBox="1"/>
          <p:nvPr/>
        </p:nvSpPr>
        <p:spPr>
          <a:xfrm>
            <a:off x="3172440" y="297110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92FFA-BA6F-4D9D-B2E4-668CDBD43B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36147" y="4338506"/>
            <a:ext cx="236293" cy="6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8293FC-81B1-4075-93E0-27BF3CE6E496}"/>
              </a:ext>
            </a:extLst>
          </p:cNvPr>
          <p:cNvSpPr txBox="1"/>
          <p:nvPr/>
        </p:nvSpPr>
        <p:spPr>
          <a:xfrm>
            <a:off x="302004" y="184558"/>
            <a:ext cx="5343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Shareability: encourages, snapshot, appliance, checkpoint, 1.6GB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</a:t>
            </a:r>
            <a:r>
              <a:rPr lang="en-US" dirty="0" err="1"/>
              <a:t>runsheet</a:t>
            </a:r>
            <a:r>
              <a:rPr lang="en-US" dirty="0"/>
              <a:t>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D1BA2-091D-4189-844A-0D68F50E9C2A}"/>
              </a:ext>
            </a:extLst>
          </p:cNvPr>
          <p:cNvSpPr/>
          <p:nvPr/>
        </p:nvSpPr>
        <p:spPr>
          <a:xfrm>
            <a:off x="13270525" y="1602297"/>
            <a:ext cx="241603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Linux-core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0DAF1-5943-446E-A33E-E8527786B70F}"/>
              </a:ext>
            </a:extLst>
          </p:cNvPr>
          <p:cNvSpPr/>
          <p:nvPr/>
        </p:nvSpPr>
        <p:spPr>
          <a:xfrm>
            <a:off x="12700074" y="1224793"/>
            <a:ext cx="93956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60107D-7CA9-4313-8930-51F5486FB12C}"/>
              </a:ext>
            </a:extLst>
          </p:cNvPr>
          <p:cNvSpPr/>
          <p:nvPr/>
        </p:nvSpPr>
        <p:spPr>
          <a:xfrm>
            <a:off x="12498738" y="1006679"/>
            <a:ext cx="201336" cy="1568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88DF2-7DFB-48B7-9615-BC736719CDCD}"/>
              </a:ext>
            </a:extLst>
          </p:cNvPr>
          <p:cNvSpPr txBox="1"/>
          <p:nvPr/>
        </p:nvSpPr>
        <p:spPr>
          <a:xfrm>
            <a:off x="11420378" y="1661886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15E79-E1FB-4F3F-8AB6-5A667E1BB5A7}"/>
              </a:ext>
            </a:extLst>
          </p:cNvPr>
          <p:cNvSpPr/>
          <p:nvPr/>
        </p:nvSpPr>
        <p:spPr>
          <a:xfrm>
            <a:off x="15409718" y="2031218"/>
            <a:ext cx="847288" cy="6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7A88B3B-89E4-4DFE-85FE-8E1B14679326}"/>
              </a:ext>
            </a:extLst>
          </p:cNvPr>
          <p:cNvSpPr/>
          <p:nvPr/>
        </p:nvSpPr>
        <p:spPr>
          <a:xfrm>
            <a:off x="16055670" y="897622"/>
            <a:ext cx="494951" cy="2256639"/>
          </a:xfrm>
          <a:prstGeom prst="rightBrace">
            <a:avLst>
              <a:gd name="adj1" fmla="val 8333"/>
              <a:gd name="adj2" fmla="val 51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7BB10-35DC-46B6-8B7F-5D0B42B392A1}"/>
              </a:ext>
            </a:extLst>
          </p:cNvPr>
          <p:cNvSpPr txBox="1"/>
          <p:nvPr/>
        </p:nvSpPr>
        <p:spPr>
          <a:xfrm>
            <a:off x="16264002" y="1705229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A3D55-980D-4834-BAAD-35853BA10ED3}"/>
              </a:ext>
            </a:extLst>
          </p:cNvPr>
          <p:cNvSpPr txBox="1"/>
          <p:nvPr/>
        </p:nvSpPr>
        <p:spPr>
          <a:xfrm>
            <a:off x="11420378" y="2719129"/>
            <a:ext cx="6662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LxC</a:t>
            </a:r>
            <a:r>
              <a:rPr lang="en-US" dirty="0"/>
              <a:t>- containers of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	1. geeky</a:t>
            </a:r>
          </a:p>
          <a:p>
            <a:r>
              <a:rPr lang="en-US" dirty="0"/>
              <a:t>	2. open container consortium</a:t>
            </a:r>
          </a:p>
          <a:p>
            <a:r>
              <a:rPr lang="en-US" dirty="0"/>
              <a:t>	3. open container spec</a:t>
            </a:r>
          </a:p>
          <a:p>
            <a:r>
              <a:rPr lang="en-US" dirty="0"/>
              <a:t>		- easy way of managing the lifecycle of containers</a:t>
            </a:r>
          </a:p>
          <a:p>
            <a:r>
              <a:rPr lang="en-US" dirty="0"/>
              <a:t>	4. Docker- </a:t>
            </a:r>
            <a:r>
              <a:rPr lang="en-US" dirty="0" err="1"/>
              <a:t>impl</a:t>
            </a:r>
            <a:r>
              <a:rPr lang="en-US" dirty="0"/>
              <a:t> of open container spec, cloud foundry, </a:t>
            </a:r>
            <a:r>
              <a:rPr lang="en-US" dirty="0" err="1"/>
              <a:t>aws</a:t>
            </a:r>
            <a:r>
              <a:rPr lang="en-US" dirty="0"/>
              <a:t>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52568-DF4B-4DA1-B1E2-C97D0A41D9CA}"/>
              </a:ext>
            </a:extLst>
          </p:cNvPr>
          <p:cNvSpPr/>
          <p:nvPr/>
        </p:nvSpPr>
        <p:spPr>
          <a:xfrm>
            <a:off x="6316823" y="6156407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6G)(-2C,-2G)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0867B-35BD-435A-AF6C-E90ACAC3F734}"/>
              </a:ext>
            </a:extLst>
          </p:cNvPr>
          <p:cNvSpPr/>
          <p:nvPr/>
        </p:nvSpPr>
        <p:spPr>
          <a:xfrm>
            <a:off x="6316823" y="5603362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Dockerd</a:t>
            </a:r>
            <a:r>
              <a:rPr lang="en-US" dirty="0"/>
              <a:t>/docker engine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3160BA-79F8-4293-A14E-808B0CE26EEE}"/>
              </a:ext>
            </a:extLst>
          </p:cNvPr>
          <p:cNvSpPr/>
          <p:nvPr/>
        </p:nvSpPr>
        <p:spPr>
          <a:xfrm>
            <a:off x="6645995" y="3340433"/>
            <a:ext cx="1828800" cy="2080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83C2B1-CAA9-42C1-8E6A-EF9B67C9ADA5}"/>
              </a:ext>
            </a:extLst>
          </p:cNvPr>
          <p:cNvSpPr/>
          <p:nvPr/>
        </p:nvSpPr>
        <p:spPr>
          <a:xfrm>
            <a:off x="8848006" y="3355813"/>
            <a:ext cx="1001558" cy="2080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18C42-CA36-442D-BF55-2F5F05B81DCC}"/>
              </a:ext>
            </a:extLst>
          </p:cNvPr>
          <p:cNvSpPr/>
          <p:nvPr/>
        </p:nvSpPr>
        <p:spPr>
          <a:xfrm>
            <a:off x="7105852" y="3230607"/>
            <a:ext cx="93956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384BB-5480-4CE9-95F6-51C74530035C}"/>
              </a:ext>
            </a:extLst>
          </p:cNvPr>
          <p:cNvSpPr/>
          <p:nvPr/>
        </p:nvSpPr>
        <p:spPr>
          <a:xfrm>
            <a:off x="9315569" y="3093982"/>
            <a:ext cx="847288" cy="6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85FDE8-53D1-488C-8EF1-7490384DDB10}"/>
              </a:ext>
            </a:extLst>
          </p:cNvPr>
          <p:cNvCxnSpPr>
            <a:stCxn id="22" idx="2"/>
          </p:cNvCxnSpPr>
          <p:nvPr/>
        </p:nvCxnSpPr>
        <p:spPr>
          <a:xfrm>
            <a:off x="6645995" y="4380560"/>
            <a:ext cx="0" cy="18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8C399-3ABA-4F1E-88D7-453FCED6F290}"/>
              </a:ext>
            </a:extLst>
          </p:cNvPr>
          <p:cNvCxnSpPr/>
          <p:nvPr/>
        </p:nvCxnSpPr>
        <p:spPr>
          <a:xfrm>
            <a:off x="8846581" y="4338184"/>
            <a:ext cx="0" cy="18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1E79-FEEB-471E-8A82-00AB077B29D1}"/>
              </a:ext>
            </a:extLst>
          </p:cNvPr>
          <p:cNvSpPr txBox="1"/>
          <p:nvPr/>
        </p:nvSpPr>
        <p:spPr>
          <a:xfrm>
            <a:off x="6667202" y="217316"/>
            <a:ext cx="534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Shareability: images, 120MB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Code, DSL,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Bang-for-buck: ++, not fragmented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03C024-5B5C-4369-B6BC-014B722522F3}"/>
              </a:ext>
            </a:extLst>
          </p:cNvPr>
          <p:cNvSpPr txBox="1"/>
          <p:nvPr/>
        </p:nvSpPr>
        <p:spPr>
          <a:xfrm>
            <a:off x="334776" y="6571716"/>
            <a:ext cx="38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Network ,  filesystem, 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43EC9-4546-42D0-A65B-81BEA5AB8E63}"/>
              </a:ext>
            </a:extLst>
          </p:cNvPr>
          <p:cNvSpPr txBox="1"/>
          <p:nvPr/>
        </p:nvSpPr>
        <p:spPr>
          <a:xfrm>
            <a:off x="7204105" y="28970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C1, IP1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C2699-3A2B-46D3-ACCB-EAC272E7D6FD}"/>
              </a:ext>
            </a:extLst>
          </p:cNvPr>
          <p:cNvSpPr txBox="1"/>
          <p:nvPr/>
        </p:nvSpPr>
        <p:spPr>
          <a:xfrm>
            <a:off x="9202398" y="274177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C2, IP2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51696E-2457-49E4-98B9-6FD24278D2C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8474795" y="4380560"/>
            <a:ext cx="373211" cy="15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BC977A-FFAD-4378-8F6B-957A5645FA04}"/>
              </a:ext>
            </a:extLst>
          </p:cNvPr>
          <p:cNvSpPr txBox="1"/>
          <p:nvPr/>
        </p:nvSpPr>
        <p:spPr>
          <a:xfrm>
            <a:off x="6349595" y="6595928"/>
            <a:ext cx="38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Network ,  filesystem, process</a:t>
            </a:r>
          </a:p>
        </p:txBody>
      </p:sp>
    </p:spTree>
    <p:extLst>
      <p:ext uri="{BB962C8B-B14F-4D97-AF65-F5344CB8AC3E}">
        <p14:creationId xmlns:p14="http://schemas.microsoft.com/office/powerpoint/2010/main" val="12260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8E1DE-D340-4FD5-9196-D2465F9F3815}"/>
              </a:ext>
            </a:extLst>
          </p:cNvPr>
          <p:cNvSpPr/>
          <p:nvPr/>
        </p:nvSpPr>
        <p:spPr>
          <a:xfrm>
            <a:off x="410198" y="5819686"/>
            <a:ext cx="3187581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Win&lt; 10 Pro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6B4CE-30D2-4FBD-BFC5-1E30907EF5D9}"/>
              </a:ext>
            </a:extLst>
          </p:cNvPr>
          <p:cNvSpPr/>
          <p:nvPr/>
        </p:nvSpPr>
        <p:spPr>
          <a:xfrm>
            <a:off x="410197" y="5281301"/>
            <a:ext cx="3187582" cy="3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1A384-CE34-445E-9278-221C4E96760E}"/>
              </a:ext>
            </a:extLst>
          </p:cNvPr>
          <p:cNvSpPr/>
          <p:nvPr/>
        </p:nvSpPr>
        <p:spPr>
          <a:xfrm>
            <a:off x="521293" y="2315910"/>
            <a:ext cx="3076486" cy="283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VM</a:t>
            </a:r>
          </a:p>
          <a:p>
            <a:pPr algn="ctr"/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E2442F-0D95-4C5C-A0C4-F16F6B7BB1AA}"/>
              </a:ext>
            </a:extLst>
          </p:cNvPr>
          <p:cNvSpPr/>
          <p:nvPr/>
        </p:nvSpPr>
        <p:spPr>
          <a:xfrm>
            <a:off x="880217" y="2709016"/>
            <a:ext cx="1025495" cy="44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F4D7D-4E99-47EC-A61E-B30178E7416B}"/>
              </a:ext>
            </a:extLst>
          </p:cNvPr>
          <p:cNvSpPr/>
          <p:nvPr/>
        </p:nvSpPr>
        <p:spPr>
          <a:xfrm>
            <a:off x="4203109" y="5674408"/>
            <a:ext cx="3522289" cy="69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10 Pro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80C3-C243-4C03-9B8A-225B5DD13123}"/>
              </a:ext>
            </a:extLst>
          </p:cNvPr>
          <p:cNvSpPr/>
          <p:nvPr/>
        </p:nvSpPr>
        <p:spPr>
          <a:xfrm>
            <a:off x="6182918" y="5108522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3BD7C-2BC9-405E-BD55-2B68E12478C9}"/>
              </a:ext>
            </a:extLst>
          </p:cNvPr>
          <p:cNvSpPr/>
          <p:nvPr/>
        </p:nvSpPr>
        <p:spPr>
          <a:xfrm>
            <a:off x="6340978" y="4195985"/>
            <a:ext cx="1726251" cy="69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</a:t>
            </a:r>
          </a:p>
          <a:p>
            <a:pPr algn="ctr"/>
            <a:r>
              <a:rPr lang="en-US" dirty="0"/>
              <a:t>Ad, </a:t>
            </a:r>
            <a:r>
              <a:rPr lang="en-US" dirty="0" err="1"/>
              <a:t>.net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6539D-E474-4BA4-A17C-9FE3AC10ECB5}"/>
              </a:ext>
            </a:extLst>
          </p:cNvPr>
          <p:cNvCxnSpPr>
            <a:stCxn id="8" idx="4"/>
            <a:endCxn id="7" idx="0"/>
          </p:cNvCxnSpPr>
          <p:nvPr/>
        </p:nvCxnSpPr>
        <p:spPr>
          <a:xfrm flipH="1">
            <a:off x="6651476" y="4895315"/>
            <a:ext cx="552628" cy="2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27E35-0F03-4B44-8332-48247F8EB208}"/>
              </a:ext>
            </a:extLst>
          </p:cNvPr>
          <p:cNvCxnSpPr>
            <a:stCxn id="7" idx="2"/>
          </p:cNvCxnSpPr>
          <p:nvPr/>
        </p:nvCxnSpPr>
        <p:spPr>
          <a:xfrm>
            <a:off x="6651476" y="5477854"/>
            <a:ext cx="150976" cy="1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DCB32-B3AE-4AB1-9461-6F097713EAE0}"/>
              </a:ext>
            </a:extLst>
          </p:cNvPr>
          <p:cNvSpPr/>
          <p:nvPr/>
        </p:nvSpPr>
        <p:spPr>
          <a:xfrm>
            <a:off x="4272897" y="5108522"/>
            <a:ext cx="14556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hyperV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86F5B-7398-474D-B69B-22DB4F4C20EE}"/>
              </a:ext>
            </a:extLst>
          </p:cNvPr>
          <p:cNvSpPr/>
          <p:nvPr/>
        </p:nvSpPr>
        <p:spPr>
          <a:xfrm>
            <a:off x="4203109" y="3230310"/>
            <a:ext cx="1525421" cy="176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Moby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15B673-9A0C-4C8D-A4E3-318A2AFCB024}"/>
              </a:ext>
            </a:extLst>
          </p:cNvPr>
          <p:cNvSpPr/>
          <p:nvPr/>
        </p:nvSpPr>
        <p:spPr>
          <a:xfrm>
            <a:off x="4486542" y="3443517"/>
            <a:ext cx="8374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26A49E-B2D8-42E4-9936-82A206056170}"/>
              </a:ext>
            </a:extLst>
          </p:cNvPr>
          <p:cNvCxnSpPr/>
          <p:nvPr/>
        </p:nvCxnSpPr>
        <p:spPr>
          <a:xfrm flipH="1">
            <a:off x="5230026" y="1794617"/>
            <a:ext cx="1974078" cy="49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CCFF7-0F2F-4E84-9DD7-666304D2090F}"/>
              </a:ext>
            </a:extLst>
          </p:cNvPr>
          <p:cNvSpPr/>
          <p:nvPr/>
        </p:nvSpPr>
        <p:spPr>
          <a:xfrm>
            <a:off x="8836351" y="5789063"/>
            <a:ext cx="3144852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05C398-9C0A-4C33-B435-0B39797583F0}"/>
              </a:ext>
            </a:extLst>
          </p:cNvPr>
          <p:cNvSpPr/>
          <p:nvPr/>
        </p:nvSpPr>
        <p:spPr>
          <a:xfrm>
            <a:off x="11006983" y="5888052"/>
            <a:ext cx="774819" cy="30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Linux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7E5FC-52EC-442C-9144-E962358D50FB}"/>
              </a:ext>
            </a:extLst>
          </p:cNvPr>
          <p:cNvSpPr/>
          <p:nvPr/>
        </p:nvSpPr>
        <p:spPr>
          <a:xfrm>
            <a:off x="9890371" y="5166918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CD826C-0DD3-4BAC-8F47-F99179E3D46F}"/>
              </a:ext>
            </a:extLst>
          </p:cNvPr>
          <p:cNvSpPr/>
          <p:nvPr/>
        </p:nvSpPr>
        <p:spPr>
          <a:xfrm>
            <a:off x="8253813" y="4348385"/>
            <a:ext cx="1726251" cy="69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</a:t>
            </a:r>
          </a:p>
          <a:p>
            <a:pPr algn="ctr"/>
            <a:r>
              <a:rPr lang="en-US" dirty="0"/>
              <a:t>Ad, </a:t>
            </a:r>
            <a:r>
              <a:rPr lang="en-US" dirty="0" err="1"/>
              <a:t>.net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56078-F9F6-4080-B2A8-C32389D678B7}"/>
              </a:ext>
            </a:extLst>
          </p:cNvPr>
          <p:cNvCxnSpPr>
            <a:stCxn id="22" idx="4"/>
            <a:endCxn id="21" idx="1"/>
          </p:cNvCxnSpPr>
          <p:nvPr/>
        </p:nvCxnSpPr>
        <p:spPr>
          <a:xfrm>
            <a:off x="9116939" y="5047715"/>
            <a:ext cx="7734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987FA2-969C-4E03-87D8-DE2C9A4E301F}"/>
              </a:ext>
            </a:extLst>
          </p:cNvPr>
          <p:cNvCxnSpPr>
            <a:stCxn id="21" idx="1"/>
          </p:cNvCxnSpPr>
          <p:nvPr/>
        </p:nvCxnSpPr>
        <p:spPr>
          <a:xfrm flipH="1">
            <a:off x="9357645" y="5351584"/>
            <a:ext cx="532726" cy="4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F5C7E2A-2955-4061-907E-5930A43E6FB7}"/>
              </a:ext>
            </a:extLst>
          </p:cNvPr>
          <p:cNvSpPr/>
          <p:nvPr/>
        </p:nvSpPr>
        <p:spPr>
          <a:xfrm>
            <a:off x="10944314" y="4513384"/>
            <a:ext cx="8374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A225D-EF95-4768-961F-E6CE3110D8A7}"/>
              </a:ext>
            </a:extLst>
          </p:cNvPr>
          <p:cNvCxnSpPr>
            <a:stCxn id="27" idx="2"/>
          </p:cNvCxnSpPr>
          <p:nvPr/>
        </p:nvCxnSpPr>
        <p:spPr>
          <a:xfrm flipH="1">
            <a:off x="10742064" y="4698050"/>
            <a:ext cx="202250" cy="6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CB2F96-CE63-4471-AC29-9108C7EACAFC}"/>
              </a:ext>
            </a:extLst>
          </p:cNvPr>
          <p:cNvCxnSpPr/>
          <p:nvPr/>
        </p:nvCxnSpPr>
        <p:spPr>
          <a:xfrm>
            <a:off x="10753496" y="5351584"/>
            <a:ext cx="484224" cy="5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82FD63-3EE7-48E7-A8B8-A11568EADDAA}"/>
              </a:ext>
            </a:extLst>
          </p:cNvPr>
          <p:cNvCxnSpPr/>
          <p:nvPr/>
        </p:nvCxnSpPr>
        <p:spPr>
          <a:xfrm flipH="1">
            <a:off x="3794333" y="94004"/>
            <a:ext cx="76912" cy="676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39043-A4D3-4E25-8997-B17525676142}"/>
              </a:ext>
            </a:extLst>
          </p:cNvPr>
          <p:cNvSpPr/>
          <p:nvPr/>
        </p:nvSpPr>
        <p:spPr>
          <a:xfrm>
            <a:off x="1196411" y="6127335"/>
            <a:ext cx="10118221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03E00-526E-4D07-B78C-468E71E66187}"/>
              </a:ext>
            </a:extLst>
          </p:cNvPr>
          <p:cNvSpPr/>
          <p:nvPr/>
        </p:nvSpPr>
        <p:spPr>
          <a:xfrm>
            <a:off x="6178609" y="5512037"/>
            <a:ext cx="5042019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32103-1007-465B-9659-10FF67BBAE19}"/>
              </a:ext>
            </a:extLst>
          </p:cNvPr>
          <p:cNvSpPr/>
          <p:nvPr/>
        </p:nvSpPr>
        <p:spPr>
          <a:xfrm>
            <a:off x="5905144" y="-68366"/>
            <a:ext cx="5409488" cy="535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B9104-5DF8-4694-85B0-414133336008}"/>
              </a:ext>
            </a:extLst>
          </p:cNvPr>
          <p:cNvSpPr txBox="1"/>
          <p:nvPr/>
        </p:nvSpPr>
        <p:spPr>
          <a:xfrm>
            <a:off x="5879061" y="94002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0D3DCF-690E-4780-BA82-7873ACFB0474}"/>
              </a:ext>
            </a:extLst>
          </p:cNvPr>
          <p:cNvSpPr/>
          <p:nvPr/>
        </p:nvSpPr>
        <p:spPr>
          <a:xfrm>
            <a:off x="6836636" y="1247686"/>
            <a:ext cx="34183" cy="803305"/>
          </a:xfrm>
          <a:custGeom>
            <a:avLst/>
            <a:gdLst>
              <a:gd name="connsiteX0" fmla="*/ 0 w 34183"/>
              <a:gd name="connsiteY0" fmla="*/ 0 h 803305"/>
              <a:gd name="connsiteX1" fmla="*/ 17091 w 34183"/>
              <a:gd name="connsiteY1" fmla="*/ 162370 h 803305"/>
              <a:gd name="connsiteX2" fmla="*/ 34183 w 34183"/>
              <a:gd name="connsiteY2" fmla="*/ 247828 h 803305"/>
              <a:gd name="connsiteX3" fmla="*/ 25637 w 34183"/>
              <a:gd name="connsiteY3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3" h="803305">
                <a:moveTo>
                  <a:pt x="0" y="0"/>
                </a:moveTo>
                <a:cubicBezTo>
                  <a:pt x="3804" y="41848"/>
                  <a:pt x="9620" y="117547"/>
                  <a:pt x="17091" y="162370"/>
                </a:cubicBezTo>
                <a:cubicBezTo>
                  <a:pt x="21867" y="191025"/>
                  <a:pt x="34183" y="247828"/>
                  <a:pt x="34183" y="247828"/>
                </a:cubicBezTo>
                <a:cubicBezTo>
                  <a:pt x="20775" y="569618"/>
                  <a:pt x="25637" y="384501"/>
                  <a:pt x="25637" y="8033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F10B8-8764-4863-975D-FC563EDAF243}"/>
              </a:ext>
            </a:extLst>
          </p:cNvPr>
          <p:cNvSpPr txBox="1"/>
          <p:nvPr/>
        </p:nvSpPr>
        <p:spPr>
          <a:xfrm>
            <a:off x="6819543" y="1345962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08A44-8B1D-4358-B2DD-9A424682B6F9}"/>
              </a:ext>
            </a:extLst>
          </p:cNvPr>
          <p:cNvSpPr txBox="1"/>
          <p:nvPr/>
        </p:nvSpPr>
        <p:spPr>
          <a:xfrm>
            <a:off x="6178609" y="3819970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ping 172.17.0.4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23274-92FD-4DFA-9306-C45E0751B3B6}"/>
              </a:ext>
            </a:extLst>
          </p:cNvPr>
          <p:cNvSpPr txBox="1"/>
          <p:nvPr/>
        </p:nvSpPr>
        <p:spPr>
          <a:xfrm>
            <a:off x="6819543" y="2416599"/>
            <a:ext cx="23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759E53-4A55-4E60-AAB0-E230406616F5}"/>
              </a:ext>
            </a:extLst>
          </p:cNvPr>
          <p:cNvCxnSpPr>
            <a:endCxn id="9" idx="2"/>
          </p:cNvCxnSpPr>
          <p:nvPr/>
        </p:nvCxnSpPr>
        <p:spPr>
          <a:xfrm flipV="1">
            <a:off x="6716994" y="2785931"/>
            <a:ext cx="1277596" cy="11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B9647B-A53F-4558-82CE-8F099C6460AD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7288101" y="1715294"/>
            <a:ext cx="468558" cy="70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3E50F-1FF1-4EE9-9FAC-16DC4FD9F8D9}"/>
              </a:ext>
            </a:extLst>
          </p:cNvPr>
          <p:cNvCxnSpPr>
            <a:stCxn id="7" idx="3"/>
          </p:cNvCxnSpPr>
          <p:nvPr/>
        </p:nvCxnSpPr>
        <p:spPr>
          <a:xfrm>
            <a:off x="7756659" y="1530628"/>
            <a:ext cx="143007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80A2C-30A4-4693-B075-A73C1A284DD0}"/>
              </a:ext>
            </a:extLst>
          </p:cNvPr>
          <p:cNvSpPr/>
          <p:nvPr/>
        </p:nvSpPr>
        <p:spPr>
          <a:xfrm>
            <a:off x="9169637" y="1974079"/>
            <a:ext cx="1700613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/var/lib/docker/image/overlay2</a:t>
            </a:r>
          </a:p>
          <a:p>
            <a:pPr algn="ctr"/>
            <a:r>
              <a:rPr lang="en-US" dirty="0"/>
              <a:t>Local image cache</a:t>
            </a:r>
          </a:p>
          <a:p>
            <a:pPr algn="ctr"/>
            <a:r>
              <a:rPr lang="en-US" dirty="0"/>
              <a:t>6. </a:t>
            </a:r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C5BC6-F54C-4208-9A51-7487E482CB0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73181" y="1008404"/>
            <a:ext cx="4546362" cy="52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4DA4FFF1-3AB2-4453-88ED-68E63AD82E84}"/>
              </a:ext>
            </a:extLst>
          </p:cNvPr>
          <p:cNvSpPr/>
          <p:nvPr/>
        </p:nvSpPr>
        <p:spPr>
          <a:xfrm>
            <a:off x="358923" y="143414"/>
            <a:ext cx="3537959" cy="8649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239B-8E88-4FCF-B998-50486DD7BA88}"/>
              </a:ext>
            </a:extLst>
          </p:cNvPr>
          <p:cNvCxnSpPr/>
          <p:nvPr/>
        </p:nvCxnSpPr>
        <p:spPr>
          <a:xfrm>
            <a:off x="3896882" y="639070"/>
            <a:ext cx="5289848" cy="177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FCA0E1-7225-4060-9349-AE9ED4B398E2}"/>
              </a:ext>
            </a:extLst>
          </p:cNvPr>
          <p:cNvSpPr txBox="1"/>
          <p:nvPr/>
        </p:nvSpPr>
        <p:spPr>
          <a:xfrm>
            <a:off x="7802311" y="3308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0DA8-1F2C-4261-B3E4-8C171DA86F72}"/>
              </a:ext>
            </a:extLst>
          </p:cNvPr>
          <p:cNvSpPr txBox="1"/>
          <p:nvPr/>
        </p:nvSpPr>
        <p:spPr>
          <a:xfrm>
            <a:off x="7433417" y="2101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B2884-B66C-4A95-914D-B7303FC950AD}"/>
              </a:ext>
            </a:extLst>
          </p:cNvPr>
          <p:cNvSpPr txBox="1"/>
          <p:nvPr/>
        </p:nvSpPr>
        <p:spPr>
          <a:xfrm>
            <a:off x="7978924" y="1408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D43F1-0756-404E-85DE-50D54E418140}"/>
              </a:ext>
            </a:extLst>
          </p:cNvPr>
          <p:cNvSpPr txBox="1"/>
          <p:nvPr/>
        </p:nvSpPr>
        <p:spPr>
          <a:xfrm>
            <a:off x="8131324" y="191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E3E026-91DE-4780-B8F4-EA5132DF0C38}"/>
              </a:ext>
            </a:extLst>
          </p:cNvPr>
          <p:cNvCxnSpPr/>
          <p:nvPr/>
        </p:nvCxnSpPr>
        <p:spPr>
          <a:xfrm flipV="1">
            <a:off x="7686942" y="882078"/>
            <a:ext cx="1585244" cy="52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DC2D8A7-FC60-4D14-9EED-E1B7A84BA53C}"/>
              </a:ext>
            </a:extLst>
          </p:cNvPr>
          <p:cNvSpPr/>
          <p:nvPr/>
        </p:nvSpPr>
        <p:spPr>
          <a:xfrm>
            <a:off x="9238003" y="659888"/>
            <a:ext cx="2076629" cy="52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172.17.0.5:80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B0BD25-22CF-42CD-A85B-57473F5B83B0}"/>
              </a:ext>
            </a:extLst>
          </p:cNvPr>
          <p:cNvSpPr/>
          <p:nvPr/>
        </p:nvSpPr>
        <p:spPr>
          <a:xfrm>
            <a:off x="9458531" y="1026017"/>
            <a:ext cx="1575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boring_driscoll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31E8F-FBA8-40CE-8A16-8DA0E38D328A}"/>
              </a:ext>
            </a:extLst>
          </p:cNvPr>
          <p:cNvSpPr txBox="1"/>
          <p:nvPr/>
        </p:nvSpPr>
        <p:spPr>
          <a:xfrm>
            <a:off x="1316052" y="3905428"/>
            <a:ext cx="308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172.17.0.5 ---X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0F455B-5B3F-4731-A859-F1D3D6B4D9D9}"/>
              </a:ext>
            </a:extLst>
          </p:cNvPr>
          <p:cNvSpPr txBox="1"/>
          <p:nvPr/>
        </p:nvSpPr>
        <p:spPr>
          <a:xfrm>
            <a:off x="3307222" y="1994512"/>
            <a:ext cx="16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192.168.99.1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952F7-86DB-4C9E-BAAE-372087A63685}"/>
              </a:ext>
            </a:extLst>
          </p:cNvPr>
          <p:cNvCxnSpPr>
            <a:stCxn id="31" idx="3"/>
            <a:endCxn id="5" idx="1"/>
          </p:cNvCxnSpPr>
          <p:nvPr/>
        </p:nvCxnSpPr>
        <p:spPr>
          <a:xfrm flipV="1">
            <a:off x="4930923" y="278668"/>
            <a:ext cx="948138" cy="190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7C9CAD-792E-4D2D-A9FF-6C20818F528F}"/>
              </a:ext>
            </a:extLst>
          </p:cNvPr>
          <p:cNvCxnSpPr>
            <a:endCxn id="31" idx="2"/>
          </p:cNvCxnSpPr>
          <p:nvPr/>
        </p:nvCxnSpPr>
        <p:spPr>
          <a:xfrm flipV="1">
            <a:off x="3546505" y="2363844"/>
            <a:ext cx="572568" cy="19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4B6F19-EDAF-42B8-BBBB-829B666EDCD0}"/>
              </a:ext>
            </a:extLst>
          </p:cNvPr>
          <p:cNvSpPr txBox="1"/>
          <p:nvPr/>
        </p:nvSpPr>
        <p:spPr>
          <a:xfrm>
            <a:off x="6801588" y="461746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Docker0 172.17.0.1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C6D9F-12F7-403E-B251-B43472833DE3}"/>
              </a:ext>
            </a:extLst>
          </p:cNvPr>
          <p:cNvCxnSpPr>
            <a:endCxn id="36" idx="2"/>
          </p:cNvCxnSpPr>
          <p:nvPr/>
        </p:nvCxnSpPr>
        <p:spPr>
          <a:xfrm flipV="1">
            <a:off x="7288101" y="831078"/>
            <a:ext cx="514210" cy="33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E4DE3-9988-4D41-B5D9-43B0C0A47805}"/>
              </a:ext>
            </a:extLst>
          </p:cNvPr>
          <p:cNvCxnSpPr>
            <a:stCxn id="36" idx="3"/>
            <a:endCxn id="28" idx="2"/>
          </p:cNvCxnSpPr>
          <p:nvPr/>
        </p:nvCxnSpPr>
        <p:spPr>
          <a:xfrm>
            <a:off x="8803033" y="646412"/>
            <a:ext cx="434970" cy="27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2F1349-4FE1-4EEE-9E0D-876921A8FB73}"/>
              </a:ext>
            </a:extLst>
          </p:cNvPr>
          <p:cNvSpPr txBox="1"/>
          <p:nvPr/>
        </p:nvSpPr>
        <p:spPr>
          <a:xfrm>
            <a:off x="5576131" y="2880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47BC4-7734-4776-A870-1C8F9C993FCE}"/>
              </a:ext>
            </a:extLst>
          </p:cNvPr>
          <p:cNvSpPr/>
          <p:nvPr/>
        </p:nvSpPr>
        <p:spPr>
          <a:xfrm>
            <a:off x="1974079" y="4700379"/>
            <a:ext cx="2956844" cy="130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E46B5-6152-4D51-8393-CEE0FDAC375A}"/>
              </a:ext>
            </a:extLst>
          </p:cNvPr>
          <p:cNvSpPr/>
          <p:nvPr/>
        </p:nvSpPr>
        <p:spPr>
          <a:xfrm>
            <a:off x="2042445" y="4791399"/>
            <a:ext cx="2785929" cy="32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http://192.168.99.100:9090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EDB929-2B1B-4A61-A9D7-76A99A4D2422}"/>
              </a:ext>
            </a:extLst>
          </p:cNvPr>
          <p:cNvCxnSpPr>
            <a:endCxn id="42" idx="1"/>
          </p:cNvCxnSpPr>
          <p:nvPr/>
        </p:nvCxnSpPr>
        <p:spPr>
          <a:xfrm flipV="1">
            <a:off x="4119073" y="3065149"/>
            <a:ext cx="1457058" cy="172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72CA2F-679B-4D90-AFEE-524444873249}"/>
              </a:ext>
            </a:extLst>
          </p:cNvPr>
          <p:cNvCxnSpPr>
            <a:stCxn id="42" idx="3"/>
          </p:cNvCxnSpPr>
          <p:nvPr/>
        </p:nvCxnSpPr>
        <p:spPr>
          <a:xfrm flipV="1">
            <a:off x="6228874" y="1026017"/>
            <a:ext cx="3050170" cy="203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5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7EA60-20FE-4F85-BC30-B40AE2C8CF3E}"/>
              </a:ext>
            </a:extLst>
          </p:cNvPr>
          <p:cNvSpPr/>
          <p:nvPr/>
        </p:nvSpPr>
        <p:spPr>
          <a:xfrm>
            <a:off x="5349667" y="6178609"/>
            <a:ext cx="3965249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RO:Layer1 : ~70MB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864EFD2-053B-4036-83F0-4C514FA3EE59}"/>
              </a:ext>
            </a:extLst>
          </p:cNvPr>
          <p:cNvSpPr/>
          <p:nvPr/>
        </p:nvSpPr>
        <p:spPr>
          <a:xfrm>
            <a:off x="9383282" y="6178609"/>
            <a:ext cx="76912" cy="452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E6348-50A2-41A8-90E2-A5860E73613E}"/>
              </a:ext>
            </a:extLst>
          </p:cNvPr>
          <p:cNvSpPr txBox="1"/>
          <p:nvPr/>
        </p:nvSpPr>
        <p:spPr>
          <a:xfrm>
            <a:off x="9340553" y="610169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5C2AC-B151-43B9-9D1D-F62ED673859D}"/>
              </a:ext>
            </a:extLst>
          </p:cNvPr>
          <p:cNvSpPr/>
          <p:nvPr/>
        </p:nvSpPr>
        <p:spPr>
          <a:xfrm>
            <a:off x="5349667" y="5682953"/>
            <a:ext cx="3965249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RO:Layer2 : installation ~57MB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7FBA7-2239-4B73-999E-FFC9A10DC4CA}"/>
              </a:ext>
            </a:extLst>
          </p:cNvPr>
          <p:cNvSpPr/>
          <p:nvPr/>
        </p:nvSpPr>
        <p:spPr>
          <a:xfrm>
            <a:off x="5339695" y="5168779"/>
            <a:ext cx="3965249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RO:Layer3 : 22B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87B014-7BBF-45FA-AAD5-87D22ED61860}"/>
              </a:ext>
            </a:extLst>
          </p:cNvPr>
          <p:cNvSpPr/>
          <p:nvPr/>
        </p:nvSpPr>
        <p:spPr>
          <a:xfrm>
            <a:off x="9982899" y="5112970"/>
            <a:ext cx="229456" cy="1518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5D470-3937-4D27-82B7-5B33C65C7A3F}"/>
              </a:ext>
            </a:extLst>
          </p:cNvPr>
          <p:cNvSpPr txBox="1"/>
          <p:nvPr/>
        </p:nvSpPr>
        <p:spPr>
          <a:xfrm>
            <a:off x="10237859" y="5682953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C48B5-E84F-4388-AD19-1036C7362564}"/>
              </a:ext>
            </a:extLst>
          </p:cNvPr>
          <p:cNvSpPr/>
          <p:nvPr/>
        </p:nvSpPr>
        <p:spPr>
          <a:xfrm>
            <a:off x="3292489" y="457747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ab56bba91343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E9122A-9D7D-4A8B-9B63-2D6DD5D6FF1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882989" y="4762144"/>
            <a:ext cx="456706" cy="6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9DFBE-F8D7-4920-92E2-4A50348ADD4C}"/>
              </a:ext>
            </a:extLst>
          </p:cNvPr>
          <p:cNvSpPr/>
          <p:nvPr/>
        </p:nvSpPr>
        <p:spPr>
          <a:xfrm>
            <a:off x="1461820" y="4657457"/>
            <a:ext cx="129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Nginx:latest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9BCF75-85E1-4A6A-A3D8-D3A6508008F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2754482" y="4762144"/>
            <a:ext cx="538007" cy="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4CFB-30CC-4B76-8A22-2D0D9CAAA810}"/>
              </a:ext>
            </a:extLst>
          </p:cNvPr>
          <p:cNvSpPr txBox="1"/>
          <p:nvPr/>
        </p:nvSpPr>
        <p:spPr>
          <a:xfrm>
            <a:off x="-456847" y="3429000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Nginx:mainline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CCF60F-1B90-49E0-80A5-AD65B4F050FD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1133140" y="3613666"/>
            <a:ext cx="2159349" cy="11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D6F5555-81D5-4AF9-8647-A256BE1C3D84}"/>
              </a:ext>
            </a:extLst>
          </p:cNvPr>
          <p:cNvSpPr/>
          <p:nvPr/>
        </p:nvSpPr>
        <p:spPr>
          <a:xfrm>
            <a:off x="5361512" y="4598581"/>
            <a:ext cx="3895002" cy="51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RO:Layer4: 19MB ping mypage.html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89CE4-B6FA-4D24-BD66-F320A87EBA3E}"/>
              </a:ext>
            </a:extLst>
          </p:cNvPr>
          <p:cNvCxnSpPr/>
          <p:nvPr/>
        </p:nvCxnSpPr>
        <p:spPr>
          <a:xfrm>
            <a:off x="6709123" y="4236318"/>
            <a:ext cx="400162" cy="3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58215F-AFAA-4BA6-9AF8-C1EFCC158856}"/>
              </a:ext>
            </a:extLst>
          </p:cNvPr>
          <p:cNvSpPr/>
          <p:nvPr/>
        </p:nvSpPr>
        <p:spPr>
          <a:xfrm>
            <a:off x="5204507" y="4007495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779561e1ee5e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A46BA-BF94-4EF6-9442-FA2C457ABB66}"/>
              </a:ext>
            </a:extLst>
          </p:cNvPr>
          <p:cNvSpPr/>
          <p:nvPr/>
        </p:nvSpPr>
        <p:spPr>
          <a:xfrm>
            <a:off x="3382227" y="3039656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Nginx-code:latest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18388-B3F7-4329-BA6E-A56C1D0A6103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5200353" y="3224322"/>
            <a:ext cx="4154" cy="96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19A01F7-897A-43D1-86C0-19E2B6F47C3F}"/>
              </a:ext>
            </a:extLst>
          </p:cNvPr>
          <p:cNvSpPr/>
          <p:nvPr/>
        </p:nvSpPr>
        <p:spPr>
          <a:xfrm>
            <a:off x="9819416" y="1683276"/>
            <a:ext cx="3965249" cy="49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write </a:t>
            </a:r>
            <a:r>
              <a:rPr lang="en-US" dirty="0" err="1"/>
              <a:t>layerping</a:t>
            </a:r>
            <a:r>
              <a:rPr lang="en-US" dirty="0"/>
              <a:t> install, mypage.html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4BFE9-11DC-4F67-AFA3-BE23B4E78A21}"/>
              </a:ext>
            </a:extLst>
          </p:cNvPr>
          <p:cNvSpPr txBox="1"/>
          <p:nvPr/>
        </p:nvSpPr>
        <p:spPr>
          <a:xfrm>
            <a:off x="729842" y="469783"/>
            <a:ext cx="30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137153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678106-7D45-415B-8626-D369AC0A8055}"/>
              </a:ext>
            </a:extLst>
          </p:cNvPr>
          <p:cNvSpPr/>
          <p:nvPr/>
        </p:nvSpPr>
        <p:spPr>
          <a:xfrm>
            <a:off x="5469308" y="1674976"/>
            <a:ext cx="2469735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1BD2F3-002D-42DA-9C47-8C3D81E139B3}"/>
              </a:ext>
            </a:extLst>
          </p:cNvPr>
          <p:cNvCxnSpPr>
            <a:endCxn id="2" idx="1"/>
          </p:cNvCxnSpPr>
          <p:nvPr/>
        </p:nvCxnSpPr>
        <p:spPr>
          <a:xfrm>
            <a:off x="4230168" y="2247544"/>
            <a:ext cx="1239140" cy="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AABE5F-B31B-4B35-96BF-0232779F6B0F}"/>
              </a:ext>
            </a:extLst>
          </p:cNvPr>
          <p:cNvSpPr txBox="1"/>
          <p:nvPr/>
        </p:nvSpPr>
        <p:spPr>
          <a:xfrm>
            <a:off x="3158059" y="2062878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Prod:uat1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96D2-9E9C-422B-8708-F6BAEC31645D}"/>
              </a:ext>
            </a:extLst>
          </p:cNvPr>
          <p:cNvSpPr txBox="1"/>
          <p:nvPr/>
        </p:nvSpPr>
        <p:spPr>
          <a:xfrm>
            <a:off x="3093578" y="2879933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762F3-BB6E-40B2-BC9C-69E5813191A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793641" y="3064599"/>
            <a:ext cx="1675666" cy="9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6CFB5F-BD09-4D63-85B4-566EA6048FC1}"/>
              </a:ext>
            </a:extLst>
          </p:cNvPr>
          <p:cNvSpPr/>
          <p:nvPr/>
        </p:nvSpPr>
        <p:spPr>
          <a:xfrm>
            <a:off x="5469307" y="3429000"/>
            <a:ext cx="2469735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05D33-F702-4846-9941-FBEA5E4EA9BC}"/>
              </a:ext>
            </a:extLst>
          </p:cNvPr>
          <p:cNvCxnSpPr/>
          <p:nvPr/>
        </p:nvCxnSpPr>
        <p:spPr>
          <a:xfrm>
            <a:off x="4230167" y="4062636"/>
            <a:ext cx="1239140" cy="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3CAD6A-AEA8-4A3F-9ACC-0A1C81D11712}"/>
              </a:ext>
            </a:extLst>
          </p:cNvPr>
          <p:cNvSpPr txBox="1"/>
          <p:nvPr/>
        </p:nvSpPr>
        <p:spPr>
          <a:xfrm>
            <a:off x="3158058" y="3877970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Prod:uat2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8C55F-B683-45F8-8FFE-A90B36106085}"/>
              </a:ext>
            </a:extLst>
          </p:cNvPr>
          <p:cNvSpPr/>
          <p:nvPr/>
        </p:nvSpPr>
        <p:spPr>
          <a:xfrm>
            <a:off x="8967831" y="2365695"/>
            <a:ext cx="2469735" cy="69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f1,.txt, f2,txt, f3.txt- 9MB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07C2D-1A4E-4399-BDD3-5A89C160CB5F}"/>
              </a:ext>
            </a:extLst>
          </p:cNvPr>
          <p:cNvSpPr/>
          <p:nvPr/>
        </p:nvSpPr>
        <p:spPr>
          <a:xfrm>
            <a:off x="8892330" y="1674976"/>
            <a:ext cx="2469735" cy="60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F2.txt, f3.txt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7B4E5-A685-4B4F-A697-47EEC43E7422}"/>
              </a:ext>
            </a:extLst>
          </p:cNvPr>
          <p:cNvSpPr/>
          <p:nvPr/>
        </p:nvSpPr>
        <p:spPr>
          <a:xfrm>
            <a:off x="9078286" y="4440753"/>
            <a:ext cx="2469735" cy="69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f2,txt, f3.txt- 6MB</a:t>
            </a:r>
          </a:p>
        </p:txBody>
      </p:sp>
    </p:spTree>
    <p:extLst>
      <p:ext uri="{BB962C8B-B14F-4D97-AF65-F5344CB8AC3E}">
        <p14:creationId xmlns:p14="http://schemas.microsoft.com/office/powerpoint/2010/main" val="121285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23EFA-4B6F-4BB4-A655-DF293CAF5B1E}"/>
              </a:ext>
            </a:extLst>
          </p:cNvPr>
          <p:cNvSpPr/>
          <p:nvPr/>
        </p:nvSpPr>
        <p:spPr>
          <a:xfrm>
            <a:off x="4170348" y="239282"/>
            <a:ext cx="6289704" cy="61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4BC3D-3696-4ED6-95F1-3FB0EFFEFA57}"/>
              </a:ext>
            </a:extLst>
          </p:cNvPr>
          <p:cNvSpPr txBox="1"/>
          <p:nvPr/>
        </p:nvSpPr>
        <p:spPr>
          <a:xfrm>
            <a:off x="4170348" y="239282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192.168.99.100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02843-F705-4418-90A3-C80E50444627}"/>
              </a:ext>
            </a:extLst>
          </p:cNvPr>
          <p:cNvSpPr/>
          <p:nvPr/>
        </p:nvSpPr>
        <p:spPr>
          <a:xfrm>
            <a:off x="4519823" y="854580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400" dirty="0"/>
              <a:t>/var/log/apache2</a:t>
            </a:r>
          </a:p>
          <a:p>
            <a:pPr algn="ctr"/>
            <a:r>
              <a:rPr lang="en-US" sz="1400" dirty="0"/>
              <a:t>Access.log</a:t>
            </a:r>
          </a:p>
          <a:p>
            <a:pPr algn="ctr"/>
            <a:r>
              <a:rPr lang="en-US" sz="1400" dirty="0"/>
              <a:t>Error.log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3E3DC1-EB9C-4682-A809-3C4A9EA881BD}"/>
              </a:ext>
            </a:extLst>
          </p:cNvPr>
          <p:cNvSpPr/>
          <p:nvPr/>
        </p:nvSpPr>
        <p:spPr>
          <a:xfrm rot="16200000">
            <a:off x="6340979" y="1170774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E3F6F-DCC9-48B6-96C5-C34204B8DAFF}"/>
              </a:ext>
            </a:extLst>
          </p:cNvPr>
          <p:cNvSpPr/>
          <p:nvPr/>
        </p:nvSpPr>
        <p:spPr>
          <a:xfrm>
            <a:off x="6890380" y="1221952"/>
            <a:ext cx="363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/var/lib/docker/volumes/f838469233824fdb1d67c7a76288e657b883c05b5fb0edfe3b37c84f52be2fd1/_data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DC2423-ECEC-43D2-BF65-8CBBDFE51332}"/>
              </a:ext>
            </a:extLst>
          </p:cNvPr>
          <p:cNvSpPr/>
          <p:nvPr/>
        </p:nvSpPr>
        <p:spPr>
          <a:xfrm>
            <a:off x="4384132" y="2493415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400" dirty="0"/>
              <a:t>/var/lib/</a:t>
            </a:r>
            <a:r>
              <a:rPr lang="en-US" sz="1400" dirty="0" err="1"/>
              <a:t>mysql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D533B1C-E877-4FB8-B41F-7FCE5A7561D5}"/>
              </a:ext>
            </a:extLst>
          </p:cNvPr>
          <p:cNvSpPr/>
          <p:nvPr/>
        </p:nvSpPr>
        <p:spPr>
          <a:xfrm rot="16200000">
            <a:off x="6205288" y="2809609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2A3E3-7806-4840-B464-4AF3A02F56B3}"/>
              </a:ext>
            </a:extLst>
          </p:cNvPr>
          <p:cNvSpPr/>
          <p:nvPr/>
        </p:nvSpPr>
        <p:spPr>
          <a:xfrm>
            <a:off x="6890380" y="2658576"/>
            <a:ext cx="363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/var/lib/docker/volumes/f45630754aed1f6e84be677831f4729753d3fc7b987e76b42a3cde1e6fa05f2d/_data – 100users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3BA38-EFC8-4704-8941-567648DC07C7}"/>
              </a:ext>
            </a:extLst>
          </p:cNvPr>
          <p:cNvSpPr txBox="1"/>
          <p:nvPr/>
        </p:nvSpPr>
        <p:spPr>
          <a:xfrm>
            <a:off x="7332292" y="5734229"/>
            <a:ext cx="2760291" cy="3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D209F-A957-4B1A-8888-C03CE2E152C4}"/>
              </a:ext>
            </a:extLst>
          </p:cNvPr>
          <p:cNvSpPr/>
          <p:nvPr/>
        </p:nvSpPr>
        <p:spPr>
          <a:xfrm>
            <a:off x="7064141" y="4563263"/>
            <a:ext cx="2676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sepdata</a:t>
            </a:r>
            <a:r>
              <a:rPr lang="en-US" sz="1200" dirty="0"/>
              <a:t>/_data</a:t>
            </a:r>
          </a:p>
          <a:p>
            <a:r>
              <a:rPr lang="en-US" sz="1200" dirty="0" err="1"/>
              <a:t>mydb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EC48-BA9F-4965-A88B-7DE3DC259F31}"/>
              </a:ext>
            </a:extLst>
          </p:cNvPr>
          <p:cNvSpPr/>
          <p:nvPr/>
        </p:nvSpPr>
        <p:spPr>
          <a:xfrm>
            <a:off x="-19940" y="4426723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400" dirty="0"/>
              <a:t>/var/lib/</a:t>
            </a:r>
            <a:r>
              <a:rPr lang="en-US" sz="1400" dirty="0" err="1"/>
              <a:t>mysql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68B784-9F5F-4693-A6F3-A4EE57C18092}"/>
              </a:ext>
            </a:extLst>
          </p:cNvPr>
          <p:cNvSpPr/>
          <p:nvPr/>
        </p:nvSpPr>
        <p:spPr>
          <a:xfrm rot="16200000">
            <a:off x="1801216" y="4742917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AACC9-5CD8-4FC4-ABC5-C731150F4B40}"/>
              </a:ext>
            </a:extLst>
          </p:cNvPr>
          <p:cNvSpPr txBox="1"/>
          <p:nvPr/>
        </p:nvSpPr>
        <p:spPr>
          <a:xfrm>
            <a:off x="4492908" y="46391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63D2A-A0C6-4398-B1AD-E5D6A2D5B316}"/>
              </a:ext>
            </a:extLst>
          </p:cNvPr>
          <p:cNvSpPr txBox="1"/>
          <p:nvPr/>
        </p:nvSpPr>
        <p:spPr>
          <a:xfrm>
            <a:off x="4151076" y="496388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76575-8BA3-45E6-96C6-E8EF28A2F372}"/>
              </a:ext>
            </a:extLst>
          </p:cNvPr>
          <p:cNvSpPr txBox="1"/>
          <p:nvPr/>
        </p:nvSpPr>
        <p:spPr>
          <a:xfrm>
            <a:off x="1470441" y="48392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8F3987-FA46-4604-910E-3775F93C2E2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937235" y="5023899"/>
            <a:ext cx="2213841" cy="12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FB4312C1-05E7-423D-BDE8-CED6197040F6}"/>
              </a:ext>
            </a:extLst>
          </p:cNvPr>
          <p:cNvSpPr/>
          <p:nvPr/>
        </p:nvSpPr>
        <p:spPr>
          <a:xfrm>
            <a:off x="3845607" y="683664"/>
            <a:ext cx="6640083" cy="6786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F4EE2-DB71-4854-8BF4-7B418F57271B}"/>
              </a:ext>
            </a:extLst>
          </p:cNvPr>
          <p:cNvSpPr/>
          <p:nvPr/>
        </p:nvSpPr>
        <p:spPr>
          <a:xfrm>
            <a:off x="5808103" y="623651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"172.17.0.0/16",</a:t>
            </a:r>
          </a:p>
          <a:p>
            <a:r>
              <a:rPr lang="en-US" sz="1200" dirty="0"/>
              <a:t> "Gateway": "172.17.0.1"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0EEFB716-4BB3-48EC-A7F5-5CF971B73247}"/>
              </a:ext>
            </a:extLst>
          </p:cNvPr>
          <p:cNvSpPr/>
          <p:nvPr/>
        </p:nvSpPr>
        <p:spPr>
          <a:xfrm>
            <a:off x="229313" y="4017457"/>
            <a:ext cx="6640083" cy="21611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C28B22-9346-43AC-BB49-AC35B4A03091}"/>
              </a:ext>
            </a:extLst>
          </p:cNvPr>
          <p:cNvSpPr/>
          <p:nvPr/>
        </p:nvSpPr>
        <p:spPr>
          <a:xfrm>
            <a:off x="2191809" y="3957444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"172.18.0.0/16",</a:t>
            </a:r>
          </a:p>
          <a:p>
            <a:r>
              <a:rPr lang="en-US" sz="1200" dirty="0"/>
              <a:t> "Gateway": "172.18.0.1"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A7D16-7172-4E73-AC9C-6483C1BA7612}"/>
              </a:ext>
            </a:extLst>
          </p:cNvPr>
          <p:cNvSpPr/>
          <p:nvPr/>
        </p:nvSpPr>
        <p:spPr>
          <a:xfrm>
            <a:off x="1115375" y="514855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D01FD88-8F54-4D43-B328-A64EEF8EB762}"/>
              </a:ext>
            </a:extLst>
          </p:cNvPr>
          <p:cNvSpPr/>
          <p:nvPr/>
        </p:nvSpPr>
        <p:spPr>
          <a:xfrm>
            <a:off x="2982940" y="2598616"/>
            <a:ext cx="6640083" cy="123417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CF39-6BD1-4870-AF88-1464AD9744B1}"/>
              </a:ext>
            </a:extLst>
          </p:cNvPr>
          <p:cNvSpPr/>
          <p:nvPr/>
        </p:nvSpPr>
        <p:spPr>
          <a:xfrm>
            <a:off x="4945436" y="2538603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"172.19.0.0/16",</a:t>
            </a:r>
          </a:p>
          <a:p>
            <a:r>
              <a:rPr lang="en-US" sz="1200" dirty="0"/>
              <a:t> "Gateway": "172.19.0.1"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2F46A-8731-4133-B704-109FD8816A55}"/>
              </a:ext>
            </a:extLst>
          </p:cNvPr>
          <p:cNvSpPr txBox="1"/>
          <p:nvPr/>
        </p:nvSpPr>
        <p:spPr>
          <a:xfrm>
            <a:off x="5094604" y="29350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2281-C4EC-484B-9280-0F628C7BA041}"/>
              </a:ext>
            </a:extLst>
          </p:cNvPr>
          <p:cNvSpPr/>
          <p:nvPr/>
        </p:nvSpPr>
        <p:spPr>
          <a:xfrm>
            <a:off x="4739538" y="3244334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172.19.0.2</a:t>
            </a:r>
          </a:p>
        </p:txBody>
      </p:sp>
    </p:spTree>
    <p:extLst>
      <p:ext uri="{BB962C8B-B14F-4D97-AF65-F5344CB8AC3E}">
        <p14:creationId xmlns:p14="http://schemas.microsoft.com/office/powerpoint/2010/main" val="243600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AA3421-7463-48DA-9F67-FFF9BD4D6217}"/>
              </a:ext>
            </a:extLst>
          </p:cNvPr>
          <p:cNvSpPr/>
          <p:nvPr/>
        </p:nvSpPr>
        <p:spPr>
          <a:xfrm>
            <a:off x="2407640" y="1895912"/>
            <a:ext cx="2525087" cy="2432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AB9856-D098-43B7-9833-8FD430F41741}"/>
              </a:ext>
            </a:extLst>
          </p:cNvPr>
          <p:cNvSpPr/>
          <p:nvPr/>
        </p:nvSpPr>
        <p:spPr>
          <a:xfrm>
            <a:off x="6410587" y="1853966"/>
            <a:ext cx="2525087" cy="2432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Create tables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182670-AAE6-44A3-A41A-D23667FA8564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4932727" y="3070370"/>
            <a:ext cx="1477860" cy="4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70A1B9-DD71-4376-BCEA-93EE7D238C9E}"/>
              </a:ext>
            </a:extLst>
          </p:cNvPr>
          <p:cNvSpPr txBox="1"/>
          <p:nvPr/>
        </p:nvSpPr>
        <p:spPr>
          <a:xfrm>
            <a:off x="6560191" y="1409350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172.17.0.5:3306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8A6482E-C1F0-4460-A471-C052C6B90DC8}"/>
              </a:ext>
            </a:extLst>
          </p:cNvPr>
          <p:cNvSpPr/>
          <p:nvPr/>
        </p:nvSpPr>
        <p:spPr>
          <a:xfrm>
            <a:off x="1510018" y="771787"/>
            <a:ext cx="9831898" cy="36911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39439-297D-47CA-AA8A-BD5595D44140}"/>
              </a:ext>
            </a:extLst>
          </p:cNvPr>
          <p:cNvSpPr/>
          <p:nvPr/>
        </p:nvSpPr>
        <p:spPr>
          <a:xfrm>
            <a:off x="1124125" y="117446"/>
            <a:ext cx="10830187" cy="596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826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39</cp:revision>
  <dcterms:created xsi:type="dcterms:W3CDTF">2019-09-23T04:59:42Z</dcterms:created>
  <dcterms:modified xsi:type="dcterms:W3CDTF">2019-11-05T11:40:05Z</dcterms:modified>
</cp:coreProperties>
</file>