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60"/>
  </p:normalViewPr>
  <p:slideViewPr>
    <p:cSldViewPr snapToGrid="0">
      <p:cViewPr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0DE38-F439-4997-B8B4-E2C8C4256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02B7F-4D0B-492E-A1DF-53586EFC3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B4152-0C4B-4B23-BD66-F90F6C4D3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288A-BA11-4913-B655-791DDB17B5C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C173D-17B2-40A1-AA72-47DB2B0C8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C20CB-6AA0-4B7B-9C64-9987DEB6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D0CA-1530-4BAC-BB3A-B5347EA21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0EBA-E2E3-4E03-9890-E04D45C35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7B49E-33F6-45BE-AFB9-1E67A2A3C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7FBEF-8202-44A9-A722-0B3C9BB72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288A-BA11-4913-B655-791DDB17B5C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B6598-9A42-48DB-BA65-36A19BDA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A99D1-DE7E-4770-810D-A4F4AEA0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D0CA-1530-4BAC-BB3A-B5347EA21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0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82A1FB-60B6-4E17-8EF8-B4B272403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4425BE-871B-4C16-A469-FC1BE5311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6631F-5B87-4580-9787-1A46F1A7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288A-BA11-4913-B655-791DDB17B5C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80913-8119-4384-A1D2-0EC1EDCD8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F95E3-5C0E-476E-9F72-575D7BFD0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D0CA-1530-4BAC-BB3A-B5347EA21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7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AE46F-955A-46D2-B7C4-9508933C5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61D80-13E3-402E-8EDB-CF788781F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1657D-DFE4-4AA9-AF28-1A0D5C4EC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288A-BA11-4913-B655-791DDB17B5C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E4A70-FAF0-49F0-A352-B82C5EEE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03557-C30B-459F-B56D-DB6C40D1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D0CA-1530-4BAC-BB3A-B5347EA21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7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3912E-DA72-40CF-86BB-68BC18A5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4CA8F-06FF-45F4-B7FE-E053BE074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225F9-9203-4D6C-BD81-5B6A27A71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288A-BA11-4913-B655-791DDB17B5C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A1913-6540-4A1B-8BD9-D57E00E5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92979-4D41-45A0-AFAA-1A234A6C0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D0CA-1530-4BAC-BB3A-B5347EA21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1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6FDCE-4B8D-43AB-8FCD-DC9877E5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5F453-94C5-4482-A254-D4891EF59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3CCCA-91E5-469C-B88E-13D849D29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EF1BD-615E-4392-92B8-441AFB0D7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288A-BA11-4913-B655-791DDB17B5C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103F2-0509-4EF6-B047-6105F10E4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55731-53DA-4594-AB57-D2ABAF72A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D0CA-1530-4BAC-BB3A-B5347EA21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551E-EEFB-4921-936E-265856C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D3EAB-BA15-4D2D-B2B6-36BAAA591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EABA1-5190-40D9-BF07-55B105873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20DAA-F44E-4881-98FF-D47446F82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690E4-ACE9-45EC-888A-7DFCD9228B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F73CFF-283A-4103-90CF-C134798AF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288A-BA11-4913-B655-791DDB17B5C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C51AA0-A7C0-4045-A3A2-C07B7021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C5ED87-3C3A-41ED-B531-5D089BDD1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D0CA-1530-4BAC-BB3A-B5347EA21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E312-11BC-4B14-92AB-C94C9EA2F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DC0BB3-F405-4490-83E0-D63AA7FC0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288A-BA11-4913-B655-791DDB17B5C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71000-618B-44EB-98A1-161427C66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342A9-07AA-4BF2-8181-F0A01160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D0CA-1530-4BAC-BB3A-B5347EA21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10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AA51A4-2E7E-4814-AD06-A73DEA136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288A-BA11-4913-B655-791DDB17B5C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7CD73F-5E8F-4DB2-B4F0-0DDCAD54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99020-9ED2-400B-83C3-32AEBDE8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D0CA-1530-4BAC-BB3A-B5347EA21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7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89CC4-81A9-42A5-88D2-577DC8152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6F068-FD54-429B-BC11-5AF34CBAE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D0B61-51FF-4B7E-9B98-247B2976C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8D110-D9D1-475D-8301-934758BF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288A-BA11-4913-B655-791DDB17B5C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E076E-71CC-4D7E-A132-E339FC702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C99A0-19A8-4D0F-8A0D-C6C26B702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D0CA-1530-4BAC-BB3A-B5347EA21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58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8433-3BF9-4855-A721-0788BD97E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4DF919-317B-4111-97AE-EDF650C6C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F73F5-B25B-4574-A010-1CB5B804B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CC0A9-14C2-416B-8526-1DF891E9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288A-BA11-4913-B655-791DDB17B5C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0A545-4C3F-4ECF-B6D6-EF34EB09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55943-94AE-4879-89BE-DB71014B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D0CA-1530-4BAC-BB3A-B5347EA21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5DA6CD-50A7-4692-97AD-B45B7295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1B5DB-B5AE-4621-9B68-8C7537063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750B9-66EE-4D16-9AAC-E7C5E2E8F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D288A-BA11-4913-B655-791DDB17B5C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E1166-E68C-4D63-B662-8C65964CA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28A2C-AEF0-4A58-996F-583399CEF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FD0CA-1530-4BAC-BB3A-B5347EA21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8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1BAE4E-C84F-4B11-821F-161CABDB9D95}"/>
              </a:ext>
            </a:extLst>
          </p:cNvPr>
          <p:cNvSpPr/>
          <p:nvPr/>
        </p:nvSpPr>
        <p:spPr>
          <a:xfrm>
            <a:off x="962025" y="5629275"/>
            <a:ext cx="105346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Windows/hosts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AD65F9-ED9F-4068-9661-4DF81AD456B4}"/>
              </a:ext>
            </a:extLst>
          </p:cNvPr>
          <p:cNvSpPr/>
          <p:nvPr/>
        </p:nvSpPr>
        <p:spPr>
          <a:xfrm>
            <a:off x="6858000" y="4857750"/>
            <a:ext cx="463867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box (VMM, Hypervisor)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752C61-DF13-48A6-8253-9099661A5E3D}"/>
              </a:ext>
            </a:extLst>
          </p:cNvPr>
          <p:cNvSpPr txBox="1"/>
          <p:nvPr/>
        </p:nvSpPr>
        <p:spPr>
          <a:xfrm>
            <a:off x="1181100" y="3181350"/>
            <a:ext cx="4838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Download </a:t>
            </a:r>
            <a:r>
              <a:rPr lang="en-US" dirty="0" err="1"/>
              <a:t>minikube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Minikube</a:t>
            </a:r>
            <a:r>
              <a:rPr lang="en-US" dirty="0"/>
              <a:t> start</a:t>
            </a:r>
          </a:p>
          <a:p>
            <a:pPr marL="800100" lvl="1" indent="-342900">
              <a:buAutoNum type="arabicPeriod"/>
            </a:pPr>
            <a:r>
              <a:rPr lang="en-US" dirty="0"/>
              <a:t>Download an iso</a:t>
            </a:r>
          </a:p>
          <a:p>
            <a:pPr marL="800100" lvl="1" indent="-342900">
              <a:buAutoNum type="arabicPeriod"/>
            </a:pPr>
            <a:r>
              <a:rPr lang="en-US" dirty="0"/>
              <a:t>Talks to VB</a:t>
            </a:r>
          </a:p>
          <a:p>
            <a:pPr marL="800100" lvl="1" indent="-342900">
              <a:buAutoNum type="arabicPeriod"/>
            </a:pPr>
            <a:r>
              <a:rPr lang="en-US" dirty="0"/>
              <a:t>Brings up a Virtual Machine</a:t>
            </a:r>
          </a:p>
          <a:p>
            <a:pPr marL="800100" lvl="1" indent="-342900">
              <a:buAutoNum type="arabicPeriod"/>
            </a:pPr>
            <a:r>
              <a:rPr lang="en-US" dirty="0"/>
              <a:t>Logs into the VM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009CBD-7C5D-4A96-987A-878BE9D9D39E}"/>
              </a:ext>
            </a:extLst>
          </p:cNvPr>
          <p:cNvSpPr/>
          <p:nvPr/>
        </p:nvSpPr>
        <p:spPr>
          <a:xfrm>
            <a:off x="6772275" y="714375"/>
            <a:ext cx="4724400" cy="4057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69F645-8051-4DC5-A8F6-08D9011D608E}"/>
              </a:ext>
            </a:extLst>
          </p:cNvPr>
          <p:cNvSpPr txBox="1"/>
          <p:nvPr/>
        </p:nvSpPr>
        <p:spPr>
          <a:xfrm>
            <a:off x="6800850" y="723900"/>
            <a:ext cx="1645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Minikube-vm</a:t>
            </a:r>
            <a:endParaRPr lang="en-US" dirty="0"/>
          </a:p>
          <a:p>
            <a:r>
              <a:rPr lang="en-US" dirty="0"/>
              <a:t>192.168.99.100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4F12C2F-DAD2-4EF9-876F-410BF9CF08E6}"/>
              </a:ext>
            </a:extLst>
          </p:cNvPr>
          <p:cNvSpPr/>
          <p:nvPr/>
        </p:nvSpPr>
        <p:spPr>
          <a:xfrm>
            <a:off x="7286625" y="1781175"/>
            <a:ext cx="133350" cy="1019175"/>
          </a:xfrm>
          <a:custGeom>
            <a:avLst/>
            <a:gdLst>
              <a:gd name="connsiteX0" fmla="*/ 0 w 133350"/>
              <a:gd name="connsiteY0" fmla="*/ 0 h 1019175"/>
              <a:gd name="connsiteX1" fmla="*/ 47625 w 133350"/>
              <a:gd name="connsiteY1" fmla="*/ 47625 h 1019175"/>
              <a:gd name="connsiteX2" fmla="*/ 57150 w 133350"/>
              <a:gd name="connsiteY2" fmla="*/ 76200 h 1019175"/>
              <a:gd name="connsiteX3" fmla="*/ 95250 w 133350"/>
              <a:gd name="connsiteY3" fmla="*/ 104775 h 1019175"/>
              <a:gd name="connsiteX4" fmla="*/ 133350 w 133350"/>
              <a:gd name="connsiteY4" fmla="*/ 180975 h 1019175"/>
              <a:gd name="connsiteX5" fmla="*/ 114300 w 133350"/>
              <a:gd name="connsiteY5" fmla="*/ 266700 h 1019175"/>
              <a:gd name="connsiteX6" fmla="*/ 104775 w 133350"/>
              <a:gd name="connsiteY6" fmla="*/ 304800 h 1019175"/>
              <a:gd name="connsiteX7" fmla="*/ 85725 w 133350"/>
              <a:gd name="connsiteY7" fmla="*/ 342900 h 1019175"/>
              <a:gd name="connsiteX8" fmla="*/ 66675 w 133350"/>
              <a:gd name="connsiteY8" fmla="*/ 390525 h 1019175"/>
              <a:gd name="connsiteX9" fmla="*/ 57150 w 133350"/>
              <a:gd name="connsiteY9" fmla="*/ 419100 h 1019175"/>
              <a:gd name="connsiteX10" fmla="*/ 28575 w 133350"/>
              <a:gd name="connsiteY10" fmla="*/ 466725 h 1019175"/>
              <a:gd name="connsiteX11" fmla="*/ 9525 w 133350"/>
              <a:gd name="connsiteY11" fmla="*/ 523875 h 1019175"/>
              <a:gd name="connsiteX12" fmla="*/ 19050 w 133350"/>
              <a:gd name="connsiteY12" fmla="*/ 571500 h 1019175"/>
              <a:gd name="connsiteX13" fmla="*/ 28575 w 133350"/>
              <a:gd name="connsiteY13" fmla="*/ 600075 h 1019175"/>
              <a:gd name="connsiteX14" fmla="*/ 38100 w 133350"/>
              <a:gd name="connsiteY14" fmla="*/ 657225 h 1019175"/>
              <a:gd name="connsiteX15" fmla="*/ 57150 w 133350"/>
              <a:gd name="connsiteY15" fmla="*/ 714375 h 1019175"/>
              <a:gd name="connsiteX16" fmla="*/ 66675 w 133350"/>
              <a:gd name="connsiteY16" fmla="*/ 771525 h 1019175"/>
              <a:gd name="connsiteX17" fmla="*/ 76200 w 133350"/>
              <a:gd name="connsiteY17" fmla="*/ 800100 h 1019175"/>
              <a:gd name="connsiteX18" fmla="*/ 85725 w 133350"/>
              <a:gd name="connsiteY18" fmla="*/ 838200 h 1019175"/>
              <a:gd name="connsiteX19" fmla="*/ 95250 w 133350"/>
              <a:gd name="connsiteY19" fmla="*/ 885825 h 1019175"/>
              <a:gd name="connsiteX20" fmla="*/ 114300 w 133350"/>
              <a:gd name="connsiteY20" fmla="*/ 914400 h 1019175"/>
              <a:gd name="connsiteX21" fmla="*/ 123825 w 133350"/>
              <a:gd name="connsiteY21" fmla="*/ 952500 h 1019175"/>
              <a:gd name="connsiteX22" fmla="*/ 133350 w 133350"/>
              <a:gd name="connsiteY22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33350" h="1019175">
                <a:moveTo>
                  <a:pt x="0" y="0"/>
                </a:moveTo>
                <a:cubicBezTo>
                  <a:pt x="15875" y="15875"/>
                  <a:pt x="34155" y="29664"/>
                  <a:pt x="47625" y="47625"/>
                </a:cubicBezTo>
                <a:cubicBezTo>
                  <a:pt x="53649" y="55657"/>
                  <a:pt x="50722" y="68487"/>
                  <a:pt x="57150" y="76200"/>
                </a:cubicBezTo>
                <a:cubicBezTo>
                  <a:pt x="67313" y="88396"/>
                  <a:pt x="84025" y="93550"/>
                  <a:pt x="95250" y="104775"/>
                </a:cubicBezTo>
                <a:cubicBezTo>
                  <a:pt x="114273" y="123798"/>
                  <a:pt x="124254" y="158236"/>
                  <a:pt x="133350" y="180975"/>
                </a:cubicBezTo>
                <a:cubicBezTo>
                  <a:pt x="116161" y="284112"/>
                  <a:pt x="133059" y="201045"/>
                  <a:pt x="114300" y="266700"/>
                </a:cubicBezTo>
                <a:cubicBezTo>
                  <a:pt x="110704" y="279287"/>
                  <a:pt x="109372" y="292543"/>
                  <a:pt x="104775" y="304800"/>
                </a:cubicBezTo>
                <a:cubicBezTo>
                  <a:pt x="99789" y="318095"/>
                  <a:pt x="91492" y="329925"/>
                  <a:pt x="85725" y="342900"/>
                </a:cubicBezTo>
                <a:cubicBezTo>
                  <a:pt x="78781" y="358524"/>
                  <a:pt x="72678" y="374516"/>
                  <a:pt x="66675" y="390525"/>
                </a:cubicBezTo>
                <a:cubicBezTo>
                  <a:pt x="63150" y="399926"/>
                  <a:pt x="61640" y="410120"/>
                  <a:pt x="57150" y="419100"/>
                </a:cubicBezTo>
                <a:cubicBezTo>
                  <a:pt x="48871" y="435659"/>
                  <a:pt x="36236" y="449871"/>
                  <a:pt x="28575" y="466725"/>
                </a:cubicBezTo>
                <a:cubicBezTo>
                  <a:pt x="20266" y="485006"/>
                  <a:pt x="9525" y="523875"/>
                  <a:pt x="9525" y="523875"/>
                </a:cubicBezTo>
                <a:cubicBezTo>
                  <a:pt x="12700" y="539750"/>
                  <a:pt x="15123" y="555794"/>
                  <a:pt x="19050" y="571500"/>
                </a:cubicBezTo>
                <a:cubicBezTo>
                  <a:pt x="21485" y="581240"/>
                  <a:pt x="26397" y="590274"/>
                  <a:pt x="28575" y="600075"/>
                </a:cubicBezTo>
                <a:cubicBezTo>
                  <a:pt x="32765" y="618928"/>
                  <a:pt x="33416" y="638489"/>
                  <a:pt x="38100" y="657225"/>
                </a:cubicBezTo>
                <a:cubicBezTo>
                  <a:pt x="42970" y="676706"/>
                  <a:pt x="52280" y="694894"/>
                  <a:pt x="57150" y="714375"/>
                </a:cubicBezTo>
                <a:cubicBezTo>
                  <a:pt x="61834" y="733111"/>
                  <a:pt x="62485" y="752672"/>
                  <a:pt x="66675" y="771525"/>
                </a:cubicBezTo>
                <a:cubicBezTo>
                  <a:pt x="68853" y="781326"/>
                  <a:pt x="73442" y="790446"/>
                  <a:pt x="76200" y="800100"/>
                </a:cubicBezTo>
                <a:cubicBezTo>
                  <a:pt x="79796" y="812687"/>
                  <a:pt x="82885" y="825421"/>
                  <a:pt x="85725" y="838200"/>
                </a:cubicBezTo>
                <a:cubicBezTo>
                  <a:pt x="89237" y="854004"/>
                  <a:pt x="89566" y="870666"/>
                  <a:pt x="95250" y="885825"/>
                </a:cubicBezTo>
                <a:cubicBezTo>
                  <a:pt x="99270" y="896544"/>
                  <a:pt x="107950" y="904875"/>
                  <a:pt x="114300" y="914400"/>
                </a:cubicBezTo>
                <a:cubicBezTo>
                  <a:pt x="117475" y="927100"/>
                  <a:pt x="121483" y="939620"/>
                  <a:pt x="123825" y="952500"/>
                </a:cubicBezTo>
                <a:cubicBezTo>
                  <a:pt x="127841" y="974589"/>
                  <a:pt x="133350" y="1019175"/>
                  <a:pt x="133350" y="10191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6AE530-5550-4779-8759-326D939ADEC2}"/>
              </a:ext>
            </a:extLst>
          </p:cNvPr>
          <p:cNvSpPr txBox="1"/>
          <p:nvPr/>
        </p:nvSpPr>
        <p:spPr>
          <a:xfrm>
            <a:off x="7239000" y="2154019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5EE6E4-7C70-4DD5-98A7-795300ECFD92}"/>
              </a:ext>
            </a:extLst>
          </p:cNvPr>
          <p:cNvSpPr txBox="1"/>
          <p:nvPr/>
        </p:nvSpPr>
        <p:spPr>
          <a:xfrm>
            <a:off x="6945414" y="3001357"/>
            <a:ext cx="4378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Generates certificates</a:t>
            </a:r>
          </a:p>
          <a:p>
            <a:r>
              <a:rPr lang="en-US" dirty="0"/>
              <a:t>6. Set up k8s services</a:t>
            </a:r>
          </a:p>
          <a:p>
            <a:r>
              <a:rPr lang="en-US" dirty="0"/>
              <a:t>	6.1 download k8s related packages</a:t>
            </a:r>
          </a:p>
          <a:p>
            <a:r>
              <a:rPr lang="en-US" dirty="0"/>
              <a:t>7. Bring up k8s services </a:t>
            </a:r>
          </a:p>
        </p:txBody>
      </p:sp>
    </p:spTree>
    <p:extLst>
      <p:ext uri="{BB962C8B-B14F-4D97-AF65-F5344CB8AC3E}">
        <p14:creationId xmlns:p14="http://schemas.microsoft.com/office/powerpoint/2010/main" val="2872070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D34E77-59A1-44F4-9EE5-5485901A0F3D}"/>
              </a:ext>
            </a:extLst>
          </p:cNvPr>
          <p:cNvSpPr/>
          <p:nvPr/>
        </p:nvSpPr>
        <p:spPr>
          <a:xfrm>
            <a:off x="5494789" y="243280"/>
            <a:ext cx="3850547" cy="1677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827A24B-C05A-47B0-901D-6340472D0191}"/>
              </a:ext>
            </a:extLst>
          </p:cNvPr>
          <p:cNvSpPr/>
          <p:nvPr/>
        </p:nvSpPr>
        <p:spPr>
          <a:xfrm>
            <a:off x="6096000" y="763398"/>
            <a:ext cx="707472" cy="52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D73A2F-A967-4892-B360-24F04CECF949}"/>
              </a:ext>
            </a:extLst>
          </p:cNvPr>
          <p:cNvSpPr/>
          <p:nvPr/>
        </p:nvSpPr>
        <p:spPr>
          <a:xfrm>
            <a:off x="5494789" y="2123812"/>
            <a:ext cx="3850547" cy="1677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5CFD617-C5E1-4FF3-AFEB-31923D6F3EF4}"/>
              </a:ext>
            </a:extLst>
          </p:cNvPr>
          <p:cNvSpPr/>
          <p:nvPr/>
        </p:nvSpPr>
        <p:spPr>
          <a:xfrm>
            <a:off x="8766495" y="427839"/>
            <a:ext cx="67112" cy="721453"/>
          </a:xfrm>
          <a:custGeom>
            <a:avLst/>
            <a:gdLst>
              <a:gd name="connsiteX0" fmla="*/ 67112 w 67112"/>
              <a:gd name="connsiteY0" fmla="*/ 0 h 721453"/>
              <a:gd name="connsiteX1" fmla="*/ 33556 w 67112"/>
              <a:gd name="connsiteY1" fmla="*/ 50333 h 721453"/>
              <a:gd name="connsiteX2" fmla="*/ 25167 w 67112"/>
              <a:gd name="connsiteY2" fmla="*/ 75500 h 721453"/>
              <a:gd name="connsiteX3" fmla="*/ 8389 w 67112"/>
              <a:gd name="connsiteY3" fmla="*/ 100667 h 721453"/>
              <a:gd name="connsiteX4" fmla="*/ 0 w 67112"/>
              <a:gd name="connsiteY4" fmla="*/ 142612 h 721453"/>
              <a:gd name="connsiteX5" fmla="*/ 8389 w 67112"/>
              <a:gd name="connsiteY5" fmla="*/ 335559 h 721453"/>
              <a:gd name="connsiteX6" fmla="*/ 16778 w 67112"/>
              <a:gd name="connsiteY6" fmla="*/ 478172 h 721453"/>
              <a:gd name="connsiteX7" fmla="*/ 41945 w 67112"/>
              <a:gd name="connsiteY7" fmla="*/ 486561 h 721453"/>
              <a:gd name="connsiteX8" fmla="*/ 50334 w 67112"/>
              <a:gd name="connsiteY8" fmla="*/ 662730 h 721453"/>
              <a:gd name="connsiteX9" fmla="*/ 50334 w 67112"/>
              <a:gd name="connsiteY9" fmla="*/ 721453 h 72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7112" h="721453">
                <a:moveTo>
                  <a:pt x="67112" y="0"/>
                </a:moveTo>
                <a:cubicBezTo>
                  <a:pt x="55927" y="16778"/>
                  <a:pt x="43349" y="32706"/>
                  <a:pt x="33556" y="50333"/>
                </a:cubicBezTo>
                <a:cubicBezTo>
                  <a:pt x="29262" y="58063"/>
                  <a:pt x="29122" y="67591"/>
                  <a:pt x="25167" y="75500"/>
                </a:cubicBezTo>
                <a:cubicBezTo>
                  <a:pt x="20658" y="84518"/>
                  <a:pt x="13982" y="92278"/>
                  <a:pt x="8389" y="100667"/>
                </a:cubicBezTo>
                <a:cubicBezTo>
                  <a:pt x="5593" y="114649"/>
                  <a:pt x="0" y="128353"/>
                  <a:pt x="0" y="142612"/>
                </a:cubicBezTo>
                <a:cubicBezTo>
                  <a:pt x="0" y="206988"/>
                  <a:pt x="5174" y="271263"/>
                  <a:pt x="8389" y="335559"/>
                </a:cubicBezTo>
                <a:cubicBezTo>
                  <a:pt x="10767" y="383119"/>
                  <a:pt x="6448" y="431686"/>
                  <a:pt x="16778" y="478172"/>
                </a:cubicBezTo>
                <a:cubicBezTo>
                  <a:pt x="18696" y="486804"/>
                  <a:pt x="33556" y="483765"/>
                  <a:pt x="41945" y="486561"/>
                </a:cubicBezTo>
                <a:cubicBezTo>
                  <a:pt x="87159" y="554382"/>
                  <a:pt x="56919" y="498116"/>
                  <a:pt x="50334" y="662730"/>
                </a:cubicBezTo>
                <a:cubicBezTo>
                  <a:pt x="49552" y="682289"/>
                  <a:pt x="50334" y="701879"/>
                  <a:pt x="50334" y="7214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6FDFA07-D5A8-42C6-95D1-173C86A1D57D}"/>
              </a:ext>
            </a:extLst>
          </p:cNvPr>
          <p:cNvSpPr/>
          <p:nvPr/>
        </p:nvSpPr>
        <p:spPr>
          <a:xfrm>
            <a:off x="8835005" y="2534876"/>
            <a:ext cx="67112" cy="721453"/>
          </a:xfrm>
          <a:custGeom>
            <a:avLst/>
            <a:gdLst>
              <a:gd name="connsiteX0" fmla="*/ 67112 w 67112"/>
              <a:gd name="connsiteY0" fmla="*/ 0 h 721453"/>
              <a:gd name="connsiteX1" fmla="*/ 33556 w 67112"/>
              <a:gd name="connsiteY1" fmla="*/ 50333 h 721453"/>
              <a:gd name="connsiteX2" fmla="*/ 25167 w 67112"/>
              <a:gd name="connsiteY2" fmla="*/ 75500 h 721453"/>
              <a:gd name="connsiteX3" fmla="*/ 8389 w 67112"/>
              <a:gd name="connsiteY3" fmla="*/ 100667 h 721453"/>
              <a:gd name="connsiteX4" fmla="*/ 0 w 67112"/>
              <a:gd name="connsiteY4" fmla="*/ 142612 h 721453"/>
              <a:gd name="connsiteX5" fmla="*/ 8389 w 67112"/>
              <a:gd name="connsiteY5" fmla="*/ 335559 h 721453"/>
              <a:gd name="connsiteX6" fmla="*/ 16778 w 67112"/>
              <a:gd name="connsiteY6" fmla="*/ 478172 h 721453"/>
              <a:gd name="connsiteX7" fmla="*/ 41945 w 67112"/>
              <a:gd name="connsiteY7" fmla="*/ 486561 h 721453"/>
              <a:gd name="connsiteX8" fmla="*/ 50334 w 67112"/>
              <a:gd name="connsiteY8" fmla="*/ 662730 h 721453"/>
              <a:gd name="connsiteX9" fmla="*/ 50334 w 67112"/>
              <a:gd name="connsiteY9" fmla="*/ 721453 h 72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7112" h="721453">
                <a:moveTo>
                  <a:pt x="67112" y="0"/>
                </a:moveTo>
                <a:cubicBezTo>
                  <a:pt x="55927" y="16778"/>
                  <a:pt x="43349" y="32706"/>
                  <a:pt x="33556" y="50333"/>
                </a:cubicBezTo>
                <a:cubicBezTo>
                  <a:pt x="29262" y="58063"/>
                  <a:pt x="29122" y="67591"/>
                  <a:pt x="25167" y="75500"/>
                </a:cubicBezTo>
                <a:cubicBezTo>
                  <a:pt x="20658" y="84518"/>
                  <a:pt x="13982" y="92278"/>
                  <a:pt x="8389" y="100667"/>
                </a:cubicBezTo>
                <a:cubicBezTo>
                  <a:pt x="5593" y="114649"/>
                  <a:pt x="0" y="128353"/>
                  <a:pt x="0" y="142612"/>
                </a:cubicBezTo>
                <a:cubicBezTo>
                  <a:pt x="0" y="206988"/>
                  <a:pt x="5174" y="271263"/>
                  <a:pt x="8389" y="335559"/>
                </a:cubicBezTo>
                <a:cubicBezTo>
                  <a:pt x="10767" y="383119"/>
                  <a:pt x="6448" y="431686"/>
                  <a:pt x="16778" y="478172"/>
                </a:cubicBezTo>
                <a:cubicBezTo>
                  <a:pt x="18696" y="486804"/>
                  <a:pt x="33556" y="483765"/>
                  <a:pt x="41945" y="486561"/>
                </a:cubicBezTo>
                <a:cubicBezTo>
                  <a:pt x="87159" y="554382"/>
                  <a:pt x="56919" y="498116"/>
                  <a:pt x="50334" y="662730"/>
                </a:cubicBezTo>
                <a:cubicBezTo>
                  <a:pt x="49552" y="682289"/>
                  <a:pt x="50334" y="701879"/>
                  <a:pt x="50334" y="7214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EFF8763-AF64-42C9-84A4-11069AFDD793}"/>
              </a:ext>
            </a:extLst>
          </p:cNvPr>
          <p:cNvSpPr/>
          <p:nvPr/>
        </p:nvSpPr>
        <p:spPr>
          <a:xfrm>
            <a:off x="7239699" y="2340528"/>
            <a:ext cx="872456" cy="763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mongodb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335518-2615-4E47-87C5-2F58B1CAA3B0}"/>
              </a:ext>
            </a:extLst>
          </p:cNvPr>
          <p:cNvSpPr txBox="1"/>
          <p:nvPr/>
        </p:nvSpPr>
        <p:spPr>
          <a:xfrm>
            <a:off x="343949" y="511728"/>
            <a:ext cx="41901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Cluster management</a:t>
            </a:r>
          </a:p>
          <a:p>
            <a:pPr marL="342900" indent="-342900">
              <a:buAutoNum type="arabicPeriod"/>
            </a:pPr>
            <a:r>
              <a:rPr lang="en-US" dirty="0"/>
              <a:t>Talk to and coordinate different docker daemons</a:t>
            </a:r>
          </a:p>
          <a:p>
            <a:pPr marL="342900" indent="-342900">
              <a:buAutoNum type="arabicPeriod"/>
            </a:pPr>
            <a:r>
              <a:rPr lang="en-US" dirty="0"/>
              <a:t>Application scaling</a:t>
            </a:r>
          </a:p>
          <a:p>
            <a:pPr marL="342900" indent="-342900">
              <a:buAutoNum type="arabicPeriod"/>
            </a:pPr>
            <a:r>
              <a:rPr lang="en-US" dirty="0"/>
              <a:t>Load balancing</a:t>
            </a:r>
          </a:p>
          <a:p>
            <a:pPr marL="342900" indent="-342900">
              <a:buAutoNum type="arabicPeriod"/>
            </a:pPr>
            <a:r>
              <a:rPr lang="en-US" dirty="0"/>
              <a:t>Container placements</a:t>
            </a:r>
          </a:p>
          <a:p>
            <a:pPr marL="342900" indent="-342900">
              <a:buAutoNum type="arabicPeriod"/>
            </a:pPr>
            <a:r>
              <a:rPr lang="en-US" dirty="0"/>
              <a:t>Better networking capabilities</a:t>
            </a:r>
          </a:p>
          <a:p>
            <a:pPr marL="342900" indent="-342900">
              <a:buAutoNum type="arabicPeriod"/>
            </a:pPr>
            <a:r>
              <a:rPr lang="en-US" dirty="0"/>
              <a:t>Container to container communication across cluster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493844-0246-494E-BC20-8705BDB0F00C}"/>
              </a:ext>
            </a:extLst>
          </p:cNvPr>
          <p:cNvSpPr txBox="1"/>
          <p:nvPr/>
        </p:nvSpPr>
        <p:spPr>
          <a:xfrm>
            <a:off x="4999839" y="100668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6F58C7-07C0-429C-8916-E8A903E678BC}"/>
              </a:ext>
            </a:extLst>
          </p:cNvPr>
          <p:cNvSpPr txBox="1"/>
          <p:nvPr/>
        </p:nvSpPr>
        <p:spPr>
          <a:xfrm>
            <a:off x="5152239" y="1981202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B56EEAB-0DC3-436D-AC54-9F0F6E48820A}"/>
              </a:ext>
            </a:extLst>
          </p:cNvPr>
          <p:cNvSpPr/>
          <p:nvPr/>
        </p:nvSpPr>
        <p:spPr>
          <a:xfrm>
            <a:off x="5989739" y="2962711"/>
            <a:ext cx="707472" cy="52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771DD94E-2922-47F1-85A7-0EB5DB57D9EC}"/>
              </a:ext>
            </a:extLst>
          </p:cNvPr>
          <p:cNvSpPr/>
          <p:nvPr/>
        </p:nvSpPr>
        <p:spPr>
          <a:xfrm>
            <a:off x="5872294" y="470000"/>
            <a:ext cx="2533475" cy="1291688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CEFBBC-3221-4C4B-87E1-3FC14A113C1B}"/>
              </a:ext>
            </a:extLst>
          </p:cNvPr>
          <p:cNvCxnSpPr/>
          <p:nvPr/>
        </p:nvCxnSpPr>
        <p:spPr>
          <a:xfrm flipH="1">
            <a:off x="5473624" y="1023457"/>
            <a:ext cx="1931059" cy="508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B1D1B8-2A4E-4534-97CF-C5FC667DADA7}"/>
              </a:ext>
            </a:extLst>
          </p:cNvPr>
          <p:cNvSpPr txBox="1"/>
          <p:nvPr/>
        </p:nvSpPr>
        <p:spPr>
          <a:xfrm>
            <a:off x="5152239" y="150141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33060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66E73A-A80F-4B8D-9EA5-C384EED728CD}"/>
              </a:ext>
            </a:extLst>
          </p:cNvPr>
          <p:cNvSpPr txBox="1"/>
          <p:nvPr/>
        </p:nvSpPr>
        <p:spPr>
          <a:xfrm>
            <a:off x="6439153" y="3256329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Node1:33060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00A081-F6F9-4CEB-8C29-20DE2065F60E}"/>
              </a:ext>
            </a:extLst>
          </p:cNvPr>
          <p:cNvSpPr/>
          <p:nvPr/>
        </p:nvSpPr>
        <p:spPr>
          <a:xfrm>
            <a:off x="5647189" y="4085435"/>
            <a:ext cx="3850547" cy="1677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37330CD-68A2-4EF5-8634-5A2A9910C781}"/>
              </a:ext>
            </a:extLst>
          </p:cNvPr>
          <p:cNvSpPr/>
          <p:nvPr/>
        </p:nvSpPr>
        <p:spPr>
          <a:xfrm>
            <a:off x="8918895" y="4269994"/>
            <a:ext cx="67112" cy="721453"/>
          </a:xfrm>
          <a:custGeom>
            <a:avLst/>
            <a:gdLst>
              <a:gd name="connsiteX0" fmla="*/ 67112 w 67112"/>
              <a:gd name="connsiteY0" fmla="*/ 0 h 721453"/>
              <a:gd name="connsiteX1" fmla="*/ 33556 w 67112"/>
              <a:gd name="connsiteY1" fmla="*/ 50333 h 721453"/>
              <a:gd name="connsiteX2" fmla="*/ 25167 w 67112"/>
              <a:gd name="connsiteY2" fmla="*/ 75500 h 721453"/>
              <a:gd name="connsiteX3" fmla="*/ 8389 w 67112"/>
              <a:gd name="connsiteY3" fmla="*/ 100667 h 721453"/>
              <a:gd name="connsiteX4" fmla="*/ 0 w 67112"/>
              <a:gd name="connsiteY4" fmla="*/ 142612 h 721453"/>
              <a:gd name="connsiteX5" fmla="*/ 8389 w 67112"/>
              <a:gd name="connsiteY5" fmla="*/ 335559 h 721453"/>
              <a:gd name="connsiteX6" fmla="*/ 16778 w 67112"/>
              <a:gd name="connsiteY6" fmla="*/ 478172 h 721453"/>
              <a:gd name="connsiteX7" fmla="*/ 41945 w 67112"/>
              <a:gd name="connsiteY7" fmla="*/ 486561 h 721453"/>
              <a:gd name="connsiteX8" fmla="*/ 50334 w 67112"/>
              <a:gd name="connsiteY8" fmla="*/ 662730 h 721453"/>
              <a:gd name="connsiteX9" fmla="*/ 50334 w 67112"/>
              <a:gd name="connsiteY9" fmla="*/ 721453 h 72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7112" h="721453">
                <a:moveTo>
                  <a:pt x="67112" y="0"/>
                </a:moveTo>
                <a:cubicBezTo>
                  <a:pt x="55927" y="16778"/>
                  <a:pt x="43349" y="32706"/>
                  <a:pt x="33556" y="50333"/>
                </a:cubicBezTo>
                <a:cubicBezTo>
                  <a:pt x="29262" y="58063"/>
                  <a:pt x="29122" y="67591"/>
                  <a:pt x="25167" y="75500"/>
                </a:cubicBezTo>
                <a:cubicBezTo>
                  <a:pt x="20658" y="84518"/>
                  <a:pt x="13982" y="92278"/>
                  <a:pt x="8389" y="100667"/>
                </a:cubicBezTo>
                <a:cubicBezTo>
                  <a:pt x="5593" y="114649"/>
                  <a:pt x="0" y="128353"/>
                  <a:pt x="0" y="142612"/>
                </a:cubicBezTo>
                <a:cubicBezTo>
                  <a:pt x="0" y="206988"/>
                  <a:pt x="5174" y="271263"/>
                  <a:pt x="8389" y="335559"/>
                </a:cubicBezTo>
                <a:cubicBezTo>
                  <a:pt x="10767" y="383119"/>
                  <a:pt x="6448" y="431686"/>
                  <a:pt x="16778" y="478172"/>
                </a:cubicBezTo>
                <a:cubicBezTo>
                  <a:pt x="18696" y="486804"/>
                  <a:pt x="33556" y="483765"/>
                  <a:pt x="41945" y="486561"/>
                </a:cubicBezTo>
                <a:cubicBezTo>
                  <a:pt x="87159" y="554382"/>
                  <a:pt x="56919" y="498116"/>
                  <a:pt x="50334" y="662730"/>
                </a:cubicBezTo>
                <a:cubicBezTo>
                  <a:pt x="49552" y="682289"/>
                  <a:pt x="50334" y="701879"/>
                  <a:pt x="50334" y="7214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7C8531-26E8-46C6-8BC4-10270255A6F2}"/>
              </a:ext>
            </a:extLst>
          </p:cNvPr>
          <p:cNvSpPr txBox="1"/>
          <p:nvPr/>
        </p:nvSpPr>
        <p:spPr>
          <a:xfrm>
            <a:off x="5152239" y="3942823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A35FD6F-FD0F-4DBD-BEC5-E091F21BB3C3}"/>
              </a:ext>
            </a:extLst>
          </p:cNvPr>
          <p:cNvSpPr/>
          <p:nvPr/>
        </p:nvSpPr>
        <p:spPr>
          <a:xfrm>
            <a:off x="7610212" y="4597164"/>
            <a:ext cx="707472" cy="52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1FE830-C124-442A-8079-498C3A335CF7}"/>
              </a:ext>
            </a:extLst>
          </p:cNvPr>
          <p:cNvSpPr txBox="1"/>
          <p:nvPr/>
        </p:nvSpPr>
        <p:spPr>
          <a:xfrm>
            <a:off x="1199626" y="142396"/>
            <a:ext cx="299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 orchestration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6CAD9A-0C1D-4996-AB4C-E969817E3BB1}"/>
              </a:ext>
            </a:extLst>
          </p:cNvPr>
          <p:cNvSpPr txBox="1"/>
          <p:nvPr/>
        </p:nvSpPr>
        <p:spPr>
          <a:xfrm>
            <a:off x="956345" y="3716323"/>
            <a:ext cx="232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Docker swarm</a:t>
            </a:r>
          </a:p>
          <a:p>
            <a:pPr marL="342900" indent="-342900">
              <a:buAutoNum type="arabicPeriod"/>
            </a:pPr>
            <a:r>
              <a:rPr lang="en-US" dirty="0" err="1"/>
              <a:t>kubernetes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9649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879EAC-E00B-4F4C-AB68-CDD7DD34BE1E}"/>
              </a:ext>
            </a:extLst>
          </p:cNvPr>
          <p:cNvSpPr txBox="1"/>
          <p:nvPr/>
        </p:nvSpPr>
        <p:spPr>
          <a:xfrm>
            <a:off x="1619075" y="37750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swarm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3017D3-8D12-4052-8432-63B4E4EE0169}"/>
              </a:ext>
            </a:extLst>
          </p:cNvPr>
          <p:cNvSpPr txBox="1"/>
          <p:nvPr/>
        </p:nvSpPr>
        <p:spPr>
          <a:xfrm>
            <a:off x="7064928" y="37750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K8s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F4D38-C0C1-4437-90D5-6EEBDED241A7}"/>
              </a:ext>
            </a:extLst>
          </p:cNvPr>
          <p:cNvSpPr txBox="1"/>
          <p:nvPr/>
        </p:nvSpPr>
        <p:spPr>
          <a:xfrm>
            <a:off x="486561" y="889233"/>
            <a:ext cx="2743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Open source</a:t>
            </a:r>
          </a:p>
          <a:p>
            <a:pPr marL="342900" indent="-342900">
              <a:buAutoNum type="arabicPeriod"/>
            </a:pPr>
            <a:r>
              <a:rPr lang="en-US" dirty="0"/>
              <a:t>From the stables of docker</a:t>
            </a:r>
          </a:p>
          <a:p>
            <a:pPr marL="342900" indent="-342900">
              <a:buAutoNum type="arabicPeriod"/>
            </a:pPr>
            <a:r>
              <a:rPr lang="en-US" dirty="0"/>
              <a:t>Fairly new, not very battle tested</a:t>
            </a:r>
          </a:p>
          <a:p>
            <a:pPr marL="342900" indent="-342900">
              <a:buAutoNum type="arabicPeriod"/>
            </a:pPr>
            <a:r>
              <a:rPr lang="en-US" dirty="0"/>
              <a:t>Natively with docker</a:t>
            </a:r>
          </a:p>
          <a:p>
            <a:pPr marL="342900" indent="-342900">
              <a:buAutoNum type="arabicPeriod"/>
            </a:pPr>
            <a:r>
              <a:rPr lang="en-US" dirty="0"/>
              <a:t>Vendor-</a:t>
            </a:r>
            <a:r>
              <a:rPr lang="en-US" dirty="0" err="1"/>
              <a:t>lockin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Smoother learning curve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2BC073-B996-4AC8-9B7E-194D8C89ADAA}"/>
              </a:ext>
            </a:extLst>
          </p:cNvPr>
          <p:cNvSpPr txBox="1"/>
          <p:nvPr/>
        </p:nvSpPr>
        <p:spPr>
          <a:xfrm>
            <a:off x="5890475" y="1050022"/>
            <a:ext cx="274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Open source</a:t>
            </a:r>
          </a:p>
          <a:p>
            <a:pPr marL="342900" indent="-342900">
              <a:buAutoNum type="arabicPeriod"/>
            </a:pPr>
            <a:r>
              <a:rPr lang="en-US" dirty="0"/>
              <a:t>From the stables of google</a:t>
            </a:r>
          </a:p>
          <a:p>
            <a:pPr marL="342900" indent="-342900">
              <a:buAutoNum type="arabicPeriod"/>
            </a:pPr>
            <a:r>
              <a:rPr lang="en-US" dirty="0"/>
              <a:t>Battle tested- 10,000’s of nodes</a:t>
            </a:r>
          </a:p>
          <a:p>
            <a:pPr marL="342900" indent="-342900">
              <a:buAutoNum type="arabicPeriod"/>
            </a:pPr>
            <a:r>
              <a:rPr lang="en-US" dirty="0"/>
              <a:t>Not native to docker – </a:t>
            </a:r>
          </a:p>
          <a:p>
            <a:pPr marL="342900" indent="-342900">
              <a:buAutoNum type="arabicPeriod"/>
            </a:pPr>
            <a:r>
              <a:rPr lang="en-US" dirty="0"/>
              <a:t>No vendor </a:t>
            </a:r>
            <a:r>
              <a:rPr lang="en-US" dirty="0" err="1"/>
              <a:t>lockin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Steeper learning curve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5010CDB-372F-4320-A1ED-3996EDFE5840}"/>
              </a:ext>
            </a:extLst>
          </p:cNvPr>
          <p:cNvSpPr/>
          <p:nvPr/>
        </p:nvSpPr>
        <p:spPr>
          <a:xfrm>
            <a:off x="5854470" y="3808602"/>
            <a:ext cx="235937" cy="1333849"/>
          </a:xfrm>
          <a:custGeom>
            <a:avLst/>
            <a:gdLst>
              <a:gd name="connsiteX0" fmla="*/ 235937 w 235937"/>
              <a:gd name="connsiteY0" fmla="*/ 0 h 1333849"/>
              <a:gd name="connsiteX1" fmla="*/ 202381 w 235937"/>
              <a:gd name="connsiteY1" fmla="*/ 41945 h 1333849"/>
              <a:gd name="connsiteX2" fmla="*/ 177214 w 235937"/>
              <a:gd name="connsiteY2" fmla="*/ 83890 h 1333849"/>
              <a:gd name="connsiteX3" fmla="*/ 101713 w 235937"/>
              <a:gd name="connsiteY3" fmla="*/ 226503 h 1333849"/>
              <a:gd name="connsiteX4" fmla="*/ 68158 w 235937"/>
              <a:gd name="connsiteY4" fmla="*/ 302004 h 1333849"/>
              <a:gd name="connsiteX5" fmla="*/ 26213 w 235937"/>
              <a:gd name="connsiteY5" fmla="*/ 444616 h 1333849"/>
              <a:gd name="connsiteX6" fmla="*/ 1046 w 235937"/>
              <a:gd name="connsiteY6" fmla="*/ 553673 h 1333849"/>
              <a:gd name="connsiteX7" fmla="*/ 9435 w 235937"/>
              <a:gd name="connsiteY7" fmla="*/ 704675 h 1333849"/>
              <a:gd name="connsiteX8" fmla="*/ 59769 w 235937"/>
              <a:gd name="connsiteY8" fmla="*/ 721453 h 1333849"/>
              <a:gd name="connsiteX9" fmla="*/ 84936 w 235937"/>
              <a:gd name="connsiteY9" fmla="*/ 729842 h 1333849"/>
              <a:gd name="connsiteX10" fmla="*/ 101713 w 235937"/>
              <a:gd name="connsiteY10" fmla="*/ 1082180 h 1333849"/>
              <a:gd name="connsiteX11" fmla="*/ 110102 w 235937"/>
              <a:gd name="connsiteY11" fmla="*/ 1140903 h 1333849"/>
              <a:gd name="connsiteX12" fmla="*/ 110102 w 235937"/>
              <a:gd name="connsiteY12" fmla="*/ 1333849 h 133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5937" h="1333849">
                <a:moveTo>
                  <a:pt x="235937" y="0"/>
                </a:moveTo>
                <a:cubicBezTo>
                  <a:pt x="224752" y="13982"/>
                  <a:pt x="212649" y="27276"/>
                  <a:pt x="202381" y="41945"/>
                </a:cubicBezTo>
                <a:cubicBezTo>
                  <a:pt x="193031" y="55303"/>
                  <a:pt x="185022" y="69576"/>
                  <a:pt x="177214" y="83890"/>
                </a:cubicBezTo>
                <a:cubicBezTo>
                  <a:pt x="151457" y="131111"/>
                  <a:pt x="123558" y="177350"/>
                  <a:pt x="101713" y="226503"/>
                </a:cubicBezTo>
                <a:cubicBezTo>
                  <a:pt x="90528" y="251670"/>
                  <a:pt x="77167" y="275979"/>
                  <a:pt x="68158" y="302004"/>
                </a:cubicBezTo>
                <a:cubicBezTo>
                  <a:pt x="51950" y="348829"/>
                  <a:pt x="34359" y="395739"/>
                  <a:pt x="26213" y="444616"/>
                </a:cubicBezTo>
                <a:cubicBezTo>
                  <a:pt x="14477" y="515031"/>
                  <a:pt x="22497" y="478595"/>
                  <a:pt x="1046" y="553673"/>
                </a:cubicBezTo>
                <a:cubicBezTo>
                  <a:pt x="3842" y="604007"/>
                  <a:pt x="-7218" y="657094"/>
                  <a:pt x="9435" y="704675"/>
                </a:cubicBezTo>
                <a:cubicBezTo>
                  <a:pt x="15277" y="721368"/>
                  <a:pt x="42991" y="715860"/>
                  <a:pt x="59769" y="721453"/>
                </a:cubicBezTo>
                <a:lnTo>
                  <a:pt x="84936" y="729842"/>
                </a:lnTo>
                <a:cubicBezTo>
                  <a:pt x="128377" y="860181"/>
                  <a:pt x="86205" y="725489"/>
                  <a:pt x="101713" y="1082180"/>
                </a:cubicBezTo>
                <a:cubicBezTo>
                  <a:pt x="102572" y="1101934"/>
                  <a:pt x="109443" y="1121141"/>
                  <a:pt x="110102" y="1140903"/>
                </a:cubicBezTo>
                <a:cubicBezTo>
                  <a:pt x="112245" y="1205183"/>
                  <a:pt x="110102" y="1269534"/>
                  <a:pt x="110102" y="13338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3E8118-8667-43F4-9A96-A2B3A9123347}"/>
              </a:ext>
            </a:extLst>
          </p:cNvPr>
          <p:cNvSpPr txBox="1"/>
          <p:nvPr/>
        </p:nvSpPr>
        <p:spPr>
          <a:xfrm>
            <a:off x="2827090" y="4093828"/>
            <a:ext cx="1505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K8s command</a:t>
            </a:r>
          </a:p>
          <a:p>
            <a:r>
              <a:rPr lang="en-US" dirty="0"/>
              <a:t>Create a pod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B70AD8-E68D-4964-BF98-5A4185C71E43}"/>
              </a:ext>
            </a:extLst>
          </p:cNvPr>
          <p:cNvSpPr/>
          <p:nvPr/>
        </p:nvSpPr>
        <p:spPr>
          <a:xfrm>
            <a:off x="4823670" y="3573710"/>
            <a:ext cx="235937" cy="229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87DF88-509F-4189-8447-75A81366A8A8}"/>
              </a:ext>
            </a:extLst>
          </p:cNvPr>
          <p:cNvCxnSpPr>
            <a:stCxn id="7" idx="3"/>
          </p:cNvCxnSpPr>
          <p:nvPr/>
        </p:nvCxnSpPr>
        <p:spPr>
          <a:xfrm>
            <a:off x="4332310" y="4416994"/>
            <a:ext cx="491360" cy="4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FF5402-697B-48A2-894C-243E277F41FC}"/>
              </a:ext>
            </a:extLst>
          </p:cNvPr>
          <p:cNvCxnSpPr>
            <a:endCxn id="6" idx="6"/>
          </p:cNvCxnSpPr>
          <p:nvPr/>
        </p:nvCxnSpPr>
        <p:spPr>
          <a:xfrm flipV="1">
            <a:off x="5059607" y="4362275"/>
            <a:ext cx="795909" cy="54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87C0CD-7ED3-4BE1-86C3-A49EE1F5A9E1}"/>
              </a:ext>
            </a:extLst>
          </p:cNvPr>
          <p:cNvCxnSpPr>
            <a:stCxn id="6" idx="4"/>
          </p:cNvCxnSpPr>
          <p:nvPr/>
        </p:nvCxnSpPr>
        <p:spPr>
          <a:xfrm flipV="1">
            <a:off x="5922628" y="3808602"/>
            <a:ext cx="822121" cy="30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DB45DE9-09BA-4CCC-AC3E-DEAE3A9FB99F}"/>
              </a:ext>
            </a:extLst>
          </p:cNvPr>
          <p:cNvSpPr/>
          <p:nvPr/>
        </p:nvSpPr>
        <p:spPr>
          <a:xfrm>
            <a:off x="6744749" y="3649211"/>
            <a:ext cx="1216403" cy="62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1549143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508442-6866-4DE4-83EF-56C0CB584BDF}"/>
              </a:ext>
            </a:extLst>
          </p:cNvPr>
          <p:cNvSpPr txBox="1"/>
          <p:nvPr/>
        </p:nvSpPr>
        <p:spPr>
          <a:xfrm>
            <a:off x="2432807" y="1107347"/>
            <a:ext cx="32213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Learn k8s terminology on a single node cluster</a:t>
            </a:r>
          </a:p>
          <a:p>
            <a:pPr marL="342900" indent="-342900">
              <a:buAutoNum type="arabicPeriod"/>
            </a:pPr>
            <a:r>
              <a:rPr lang="en-US" dirty="0"/>
              <a:t>K8s communication</a:t>
            </a:r>
          </a:p>
          <a:p>
            <a:pPr marL="342900" indent="-342900">
              <a:buAutoNum type="arabicPeriod"/>
            </a:pPr>
            <a:r>
              <a:rPr lang="en-US" dirty="0"/>
              <a:t>Multi node cluster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227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750EF1-FAA1-4ACA-91CC-8DA354405502}"/>
              </a:ext>
            </a:extLst>
          </p:cNvPr>
          <p:cNvSpPr/>
          <p:nvPr/>
        </p:nvSpPr>
        <p:spPr>
          <a:xfrm>
            <a:off x="5687736" y="864066"/>
            <a:ext cx="5494789" cy="51256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631B78-2619-4A7F-AB42-00DD618D4A2A}"/>
              </a:ext>
            </a:extLst>
          </p:cNvPr>
          <p:cNvSpPr txBox="1"/>
          <p:nvPr/>
        </p:nvSpPr>
        <p:spPr>
          <a:xfrm>
            <a:off x="5830349" y="1132514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minikube</a:t>
            </a:r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B92480-110D-4316-8816-38364925AF38}"/>
              </a:ext>
            </a:extLst>
          </p:cNvPr>
          <p:cNvSpPr/>
          <p:nvPr/>
        </p:nvSpPr>
        <p:spPr>
          <a:xfrm>
            <a:off x="8984609" y="1619075"/>
            <a:ext cx="92279" cy="1157681"/>
          </a:xfrm>
          <a:custGeom>
            <a:avLst/>
            <a:gdLst>
              <a:gd name="connsiteX0" fmla="*/ 92279 w 92279"/>
              <a:gd name="connsiteY0" fmla="*/ 0 h 1157681"/>
              <a:gd name="connsiteX1" fmla="*/ 50334 w 92279"/>
              <a:gd name="connsiteY1" fmla="*/ 100668 h 1157681"/>
              <a:gd name="connsiteX2" fmla="*/ 33556 w 92279"/>
              <a:gd name="connsiteY2" fmla="*/ 125835 h 1157681"/>
              <a:gd name="connsiteX3" fmla="*/ 16778 w 92279"/>
              <a:gd name="connsiteY3" fmla="*/ 201336 h 1157681"/>
              <a:gd name="connsiteX4" fmla="*/ 0 w 92279"/>
              <a:gd name="connsiteY4" fmla="*/ 268448 h 1157681"/>
              <a:gd name="connsiteX5" fmla="*/ 8389 w 92279"/>
              <a:gd name="connsiteY5" fmla="*/ 453006 h 1157681"/>
              <a:gd name="connsiteX6" fmla="*/ 16778 w 92279"/>
              <a:gd name="connsiteY6" fmla="*/ 478173 h 1157681"/>
              <a:gd name="connsiteX7" fmla="*/ 33556 w 92279"/>
              <a:gd name="connsiteY7" fmla="*/ 562063 h 1157681"/>
              <a:gd name="connsiteX8" fmla="*/ 50334 w 92279"/>
              <a:gd name="connsiteY8" fmla="*/ 713064 h 1157681"/>
              <a:gd name="connsiteX9" fmla="*/ 67112 w 92279"/>
              <a:gd name="connsiteY9" fmla="*/ 738231 h 1157681"/>
              <a:gd name="connsiteX10" fmla="*/ 75501 w 92279"/>
              <a:gd name="connsiteY10" fmla="*/ 813732 h 1157681"/>
              <a:gd name="connsiteX11" fmla="*/ 83890 w 92279"/>
              <a:gd name="connsiteY11" fmla="*/ 855677 h 1157681"/>
              <a:gd name="connsiteX12" fmla="*/ 83890 w 92279"/>
              <a:gd name="connsiteY12" fmla="*/ 1157681 h 1157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279" h="1157681">
                <a:moveTo>
                  <a:pt x="92279" y="0"/>
                </a:moveTo>
                <a:cubicBezTo>
                  <a:pt x="77030" y="40663"/>
                  <a:pt x="70307" y="65715"/>
                  <a:pt x="50334" y="100668"/>
                </a:cubicBezTo>
                <a:cubicBezTo>
                  <a:pt x="45332" y="109422"/>
                  <a:pt x="39149" y="117446"/>
                  <a:pt x="33556" y="125835"/>
                </a:cubicBezTo>
                <a:cubicBezTo>
                  <a:pt x="8254" y="252343"/>
                  <a:pt x="40472" y="94711"/>
                  <a:pt x="16778" y="201336"/>
                </a:cubicBezTo>
                <a:cubicBezTo>
                  <a:pt x="3280" y="262075"/>
                  <a:pt x="14991" y="223476"/>
                  <a:pt x="0" y="268448"/>
                </a:cubicBezTo>
                <a:cubicBezTo>
                  <a:pt x="2796" y="329967"/>
                  <a:pt x="3478" y="391619"/>
                  <a:pt x="8389" y="453006"/>
                </a:cubicBezTo>
                <a:cubicBezTo>
                  <a:pt x="9094" y="461821"/>
                  <a:pt x="14860" y="469541"/>
                  <a:pt x="16778" y="478173"/>
                </a:cubicBezTo>
                <a:cubicBezTo>
                  <a:pt x="57916" y="663293"/>
                  <a:pt x="128" y="428352"/>
                  <a:pt x="33556" y="562063"/>
                </a:cubicBezTo>
                <a:cubicBezTo>
                  <a:pt x="34058" y="569086"/>
                  <a:pt x="34984" y="677248"/>
                  <a:pt x="50334" y="713064"/>
                </a:cubicBezTo>
                <a:cubicBezTo>
                  <a:pt x="54306" y="722331"/>
                  <a:pt x="61519" y="729842"/>
                  <a:pt x="67112" y="738231"/>
                </a:cubicBezTo>
                <a:cubicBezTo>
                  <a:pt x="69908" y="763398"/>
                  <a:pt x="71920" y="788665"/>
                  <a:pt x="75501" y="813732"/>
                </a:cubicBezTo>
                <a:cubicBezTo>
                  <a:pt x="77517" y="827847"/>
                  <a:pt x="83542" y="841423"/>
                  <a:pt x="83890" y="855677"/>
                </a:cubicBezTo>
                <a:cubicBezTo>
                  <a:pt x="86345" y="956315"/>
                  <a:pt x="83890" y="1057013"/>
                  <a:pt x="83890" y="115768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6DE85A-51C5-4495-9027-2583FE961EAA}"/>
              </a:ext>
            </a:extLst>
          </p:cNvPr>
          <p:cNvSpPr txBox="1"/>
          <p:nvPr/>
        </p:nvSpPr>
        <p:spPr>
          <a:xfrm>
            <a:off x="8984609" y="1779694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dockerd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15F46D-5AAE-4E5A-90E9-A7B4F44AC159}"/>
              </a:ext>
            </a:extLst>
          </p:cNvPr>
          <p:cNvSpPr txBox="1"/>
          <p:nvPr/>
        </p:nvSpPr>
        <p:spPr>
          <a:xfrm>
            <a:off x="159391" y="2503572"/>
            <a:ext cx="41889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Kubectl</a:t>
            </a:r>
            <a:r>
              <a:rPr lang="en-US" dirty="0"/>
              <a:t> version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Refers to a config file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Default: ~/.</a:t>
            </a:r>
            <a:r>
              <a:rPr lang="en-US" dirty="0" err="1"/>
              <a:t>kube</a:t>
            </a:r>
            <a:r>
              <a:rPr lang="en-US" dirty="0"/>
              <a:t>/config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Or env KUBECONFIG </a:t>
            </a:r>
          </a:p>
          <a:p>
            <a:pPr lvl="2"/>
            <a:r>
              <a:rPr lang="en-US" dirty="0"/>
              <a:t>Export KUBECONFIG=/home/config.txt</a:t>
            </a:r>
          </a:p>
          <a:p>
            <a:endParaRPr lang="en-US" dirty="0"/>
          </a:p>
          <a:p>
            <a:r>
              <a:rPr lang="en-US" dirty="0"/>
              <a:t>&gt; </a:t>
            </a:r>
            <a:r>
              <a:rPr lang="en-US" dirty="0" err="1"/>
              <a:t>kubectl</a:t>
            </a:r>
            <a:r>
              <a:rPr lang="en-US" dirty="0"/>
              <a:t> apply –f </a:t>
            </a:r>
            <a:r>
              <a:rPr lang="en-US" dirty="0" err="1"/>
              <a:t>pod.yml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F6BD30-A48B-4557-BCE9-9B3C57F3B919}"/>
              </a:ext>
            </a:extLst>
          </p:cNvPr>
          <p:cNvSpPr/>
          <p:nvPr/>
        </p:nvSpPr>
        <p:spPr>
          <a:xfrm>
            <a:off x="1216403" y="6258187"/>
            <a:ext cx="9966121" cy="360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B9005-3DE5-4B20-9723-13472B216E65}"/>
              </a:ext>
            </a:extLst>
          </p:cNvPr>
          <p:cNvSpPr txBox="1"/>
          <p:nvPr/>
        </p:nvSpPr>
        <p:spPr>
          <a:xfrm>
            <a:off x="6096000" y="1954743"/>
            <a:ext cx="1312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K8s services</a:t>
            </a:r>
          </a:p>
          <a:p>
            <a:r>
              <a:rPr lang="en-US" sz="1400" dirty="0"/>
              <a:t>pod-def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D4112A1-6397-4E9F-81E2-9E3B5F21A7D0}"/>
              </a:ext>
            </a:extLst>
          </p:cNvPr>
          <p:cNvSpPr/>
          <p:nvPr/>
        </p:nvSpPr>
        <p:spPr>
          <a:xfrm>
            <a:off x="5956183" y="1702965"/>
            <a:ext cx="101737" cy="1224793"/>
          </a:xfrm>
          <a:custGeom>
            <a:avLst/>
            <a:gdLst>
              <a:gd name="connsiteX0" fmla="*/ 50334 w 101737"/>
              <a:gd name="connsiteY0" fmla="*/ 0 h 1224793"/>
              <a:gd name="connsiteX1" fmla="*/ 33556 w 101737"/>
              <a:gd name="connsiteY1" fmla="*/ 41945 h 1224793"/>
              <a:gd name="connsiteX2" fmla="*/ 16778 w 101737"/>
              <a:gd name="connsiteY2" fmla="*/ 100668 h 1224793"/>
              <a:gd name="connsiteX3" fmla="*/ 0 w 101737"/>
              <a:gd name="connsiteY3" fmla="*/ 159391 h 1224793"/>
              <a:gd name="connsiteX4" fmla="*/ 16778 w 101737"/>
              <a:gd name="connsiteY4" fmla="*/ 419450 h 1224793"/>
              <a:gd name="connsiteX5" fmla="*/ 33556 w 101737"/>
              <a:gd name="connsiteY5" fmla="*/ 469784 h 1224793"/>
              <a:gd name="connsiteX6" fmla="*/ 50334 w 101737"/>
              <a:gd name="connsiteY6" fmla="*/ 494951 h 1224793"/>
              <a:gd name="connsiteX7" fmla="*/ 50334 w 101737"/>
              <a:gd name="connsiteY7" fmla="*/ 763398 h 1224793"/>
              <a:gd name="connsiteX8" fmla="*/ 67112 w 101737"/>
              <a:gd name="connsiteY8" fmla="*/ 872455 h 1224793"/>
              <a:gd name="connsiteX9" fmla="*/ 83890 w 101737"/>
              <a:gd name="connsiteY9" fmla="*/ 897622 h 1224793"/>
              <a:gd name="connsiteX10" fmla="*/ 100668 w 101737"/>
              <a:gd name="connsiteY10" fmla="*/ 964734 h 1224793"/>
              <a:gd name="connsiteX11" fmla="*/ 100668 w 101737"/>
              <a:gd name="connsiteY11" fmla="*/ 1224793 h 122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1737" h="1224793">
                <a:moveTo>
                  <a:pt x="50334" y="0"/>
                </a:moveTo>
                <a:cubicBezTo>
                  <a:pt x="44741" y="13982"/>
                  <a:pt x="38843" y="27845"/>
                  <a:pt x="33556" y="41945"/>
                </a:cubicBezTo>
                <a:cubicBezTo>
                  <a:pt x="21488" y="74127"/>
                  <a:pt x="27355" y="63648"/>
                  <a:pt x="16778" y="100668"/>
                </a:cubicBezTo>
                <a:cubicBezTo>
                  <a:pt x="-7292" y="184913"/>
                  <a:pt x="26225" y="54490"/>
                  <a:pt x="0" y="159391"/>
                </a:cubicBezTo>
                <a:cubicBezTo>
                  <a:pt x="3885" y="264279"/>
                  <a:pt x="-9183" y="332914"/>
                  <a:pt x="16778" y="419450"/>
                </a:cubicBezTo>
                <a:cubicBezTo>
                  <a:pt x="21860" y="436390"/>
                  <a:pt x="23746" y="455069"/>
                  <a:pt x="33556" y="469784"/>
                </a:cubicBezTo>
                <a:lnTo>
                  <a:pt x="50334" y="494951"/>
                </a:lnTo>
                <a:cubicBezTo>
                  <a:pt x="79020" y="609695"/>
                  <a:pt x="50334" y="481783"/>
                  <a:pt x="50334" y="763398"/>
                </a:cubicBezTo>
                <a:cubicBezTo>
                  <a:pt x="50334" y="782645"/>
                  <a:pt x="52753" y="843736"/>
                  <a:pt x="67112" y="872455"/>
                </a:cubicBezTo>
                <a:cubicBezTo>
                  <a:pt x="71621" y="881473"/>
                  <a:pt x="79381" y="888604"/>
                  <a:pt x="83890" y="897622"/>
                </a:cubicBezTo>
                <a:cubicBezTo>
                  <a:pt x="90684" y="911211"/>
                  <a:pt x="100386" y="954599"/>
                  <a:pt x="100668" y="964734"/>
                </a:cubicBezTo>
                <a:cubicBezTo>
                  <a:pt x="103075" y="1051387"/>
                  <a:pt x="100668" y="1138107"/>
                  <a:pt x="100668" y="122479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2F12A5-97A5-4AB0-B34C-CC289B4DB102}"/>
              </a:ext>
            </a:extLst>
          </p:cNvPr>
          <p:cNvSpPr txBox="1"/>
          <p:nvPr/>
        </p:nvSpPr>
        <p:spPr>
          <a:xfrm>
            <a:off x="6358827" y="263414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8443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DC8477-BAD9-4681-B7E8-2E5124F8416E}"/>
              </a:ext>
            </a:extLst>
          </p:cNvPr>
          <p:cNvCxnSpPr>
            <a:endCxn id="10" idx="1"/>
          </p:cNvCxnSpPr>
          <p:nvPr/>
        </p:nvCxnSpPr>
        <p:spPr>
          <a:xfrm>
            <a:off x="2927758" y="2684477"/>
            <a:ext cx="3431069" cy="134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78CA9D-16F3-4E52-B14F-52D83648FFE3}"/>
              </a:ext>
            </a:extLst>
          </p:cNvPr>
          <p:cNvCxnSpPr>
            <a:endCxn id="8" idx="1"/>
          </p:cNvCxnSpPr>
          <p:nvPr/>
        </p:nvCxnSpPr>
        <p:spPr>
          <a:xfrm flipV="1">
            <a:off x="2751589" y="2247131"/>
            <a:ext cx="3344411" cy="2375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AC8F99-10B1-4F5C-8DF9-07CF1614D75B}"/>
              </a:ext>
            </a:extLst>
          </p:cNvPr>
          <p:cNvCxnSpPr>
            <a:stCxn id="8" idx="3"/>
            <a:endCxn id="4" idx="5"/>
          </p:cNvCxnSpPr>
          <p:nvPr/>
        </p:nvCxnSpPr>
        <p:spPr>
          <a:xfrm flipV="1">
            <a:off x="7408090" y="2072081"/>
            <a:ext cx="1584908" cy="175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FACCC5-7C93-42CC-BF81-327970924C54}"/>
              </a:ext>
            </a:extLst>
          </p:cNvPr>
          <p:cNvCxnSpPr>
            <a:stCxn id="5" idx="2"/>
          </p:cNvCxnSpPr>
          <p:nvPr/>
        </p:nvCxnSpPr>
        <p:spPr>
          <a:xfrm>
            <a:off x="9453167" y="2149026"/>
            <a:ext cx="468558" cy="97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D802134-5AB3-4514-9F85-05AE47F771C9}"/>
              </a:ext>
            </a:extLst>
          </p:cNvPr>
          <p:cNvSpPr/>
          <p:nvPr/>
        </p:nvSpPr>
        <p:spPr>
          <a:xfrm>
            <a:off x="9254187" y="3555394"/>
            <a:ext cx="1335075" cy="616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Nginx:alpine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BACA8A2-E7B1-499A-B2D6-BBCE6EA93BB1}"/>
              </a:ext>
            </a:extLst>
          </p:cNvPr>
          <p:cNvSpPr/>
          <p:nvPr/>
        </p:nvSpPr>
        <p:spPr>
          <a:xfrm>
            <a:off x="8313490" y="3435292"/>
            <a:ext cx="1098957" cy="663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podc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CA81F5-0E16-4F89-9451-37EFE73D1F2C}"/>
              </a:ext>
            </a:extLst>
          </p:cNvPr>
          <p:cNvSpPr/>
          <p:nvPr/>
        </p:nvSpPr>
        <p:spPr>
          <a:xfrm>
            <a:off x="8601511" y="3964916"/>
            <a:ext cx="937115" cy="538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</a:t>
            </a:r>
          </a:p>
          <a:p>
            <a:pPr algn="ctr"/>
            <a:r>
              <a:rPr lang="en-US" dirty="0" err="1"/>
              <a:t>veth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444692-A524-4CB3-8384-E9ED97E9D721}"/>
              </a:ext>
            </a:extLst>
          </p:cNvPr>
          <p:cNvSpPr/>
          <p:nvPr/>
        </p:nvSpPr>
        <p:spPr>
          <a:xfrm>
            <a:off x="6442745" y="4171985"/>
            <a:ext cx="1565503" cy="1373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D5F2C31-7CDC-415C-83A9-F400AC4572F5}"/>
              </a:ext>
            </a:extLst>
          </p:cNvPr>
          <p:cNvSpPr/>
          <p:nvPr/>
        </p:nvSpPr>
        <p:spPr>
          <a:xfrm>
            <a:off x="6478657" y="4754461"/>
            <a:ext cx="1335075" cy="616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Nginx:alpine:80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FED6C2-7375-48F2-9246-B357CA154A7F}"/>
              </a:ext>
            </a:extLst>
          </p:cNvPr>
          <p:cNvSpPr txBox="1"/>
          <p:nvPr/>
        </p:nvSpPr>
        <p:spPr>
          <a:xfrm>
            <a:off x="6442745" y="3985809"/>
            <a:ext cx="176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Pod: 172.17.0.12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75DF095-481C-41F9-BAAE-56EDE95A4DC4}"/>
              </a:ext>
            </a:extLst>
          </p:cNvPr>
          <p:cNvCxnSpPr>
            <a:endCxn id="24" idx="0"/>
          </p:cNvCxnSpPr>
          <p:nvPr/>
        </p:nvCxnSpPr>
        <p:spPr>
          <a:xfrm>
            <a:off x="7113864" y="3657734"/>
            <a:ext cx="212392" cy="32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FCAF41-CAFD-47F1-8DF6-CA41C5E1294B}"/>
              </a:ext>
            </a:extLst>
          </p:cNvPr>
          <p:cNvCxnSpPr>
            <a:stCxn id="24" idx="2"/>
            <a:endCxn id="23" idx="0"/>
          </p:cNvCxnSpPr>
          <p:nvPr/>
        </p:nvCxnSpPr>
        <p:spPr>
          <a:xfrm flipH="1">
            <a:off x="7146195" y="4355141"/>
            <a:ext cx="180061" cy="399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239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951A09-A759-493D-A972-681A79DD6015}"/>
              </a:ext>
            </a:extLst>
          </p:cNvPr>
          <p:cNvSpPr/>
          <p:nvPr/>
        </p:nvSpPr>
        <p:spPr>
          <a:xfrm>
            <a:off x="1434517" y="830510"/>
            <a:ext cx="2508309" cy="3036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D2A66DC-267B-40E3-B7B3-0699CD657F79}"/>
              </a:ext>
            </a:extLst>
          </p:cNvPr>
          <p:cNvSpPr/>
          <p:nvPr/>
        </p:nvSpPr>
        <p:spPr>
          <a:xfrm>
            <a:off x="1434516" y="1216404"/>
            <a:ext cx="1954635" cy="1258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Ghost:2368</a:t>
            </a:r>
          </a:p>
          <a:p>
            <a:pPr algn="ctr"/>
            <a:r>
              <a:rPr lang="en-US" dirty="0" err="1"/>
              <a:t>Dbhost:localhost</a:t>
            </a:r>
            <a:endParaRPr lang="en-US" dirty="0"/>
          </a:p>
          <a:p>
            <a:pPr algn="ctr"/>
            <a:r>
              <a:rPr lang="en-US" dirty="0"/>
              <a:t>Port:3306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432F625-B76E-4832-9807-5BA635380E01}"/>
              </a:ext>
            </a:extLst>
          </p:cNvPr>
          <p:cNvSpPr/>
          <p:nvPr/>
        </p:nvSpPr>
        <p:spPr>
          <a:xfrm>
            <a:off x="2097248" y="3009550"/>
            <a:ext cx="1845578" cy="83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Mysql:3306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04EAD5-5767-4993-A2D2-2045A348F612}"/>
              </a:ext>
            </a:extLst>
          </p:cNvPr>
          <p:cNvSpPr txBox="1"/>
          <p:nvPr/>
        </p:nvSpPr>
        <p:spPr>
          <a:xfrm>
            <a:off x="1434517" y="536895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Pod: 172.17.0.5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B4E693-66AC-471E-A4C3-13196F7FD35E}"/>
              </a:ext>
            </a:extLst>
          </p:cNvPr>
          <p:cNvCxnSpPr>
            <a:stCxn id="3" idx="4"/>
            <a:endCxn id="4" idx="0"/>
          </p:cNvCxnSpPr>
          <p:nvPr/>
        </p:nvCxnSpPr>
        <p:spPr>
          <a:xfrm>
            <a:off x="2411834" y="2474752"/>
            <a:ext cx="608203" cy="534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65F2445-539E-491B-9B41-02C487432EA7}"/>
              </a:ext>
            </a:extLst>
          </p:cNvPr>
          <p:cNvSpPr/>
          <p:nvPr/>
        </p:nvSpPr>
        <p:spPr>
          <a:xfrm>
            <a:off x="4472733" y="840298"/>
            <a:ext cx="2508309" cy="1828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FF309D-569F-45D2-86B5-4AE5A9BC2390}"/>
              </a:ext>
            </a:extLst>
          </p:cNvPr>
          <p:cNvSpPr/>
          <p:nvPr/>
        </p:nvSpPr>
        <p:spPr>
          <a:xfrm>
            <a:off x="4472732" y="1226191"/>
            <a:ext cx="1954635" cy="1258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Ghost:2368</a:t>
            </a:r>
          </a:p>
          <a:p>
            <a:pPr algn="ctr"/>
            <a:r>
              <a:rPr lang="en-US" dirty="0"/>
              <a:t>Dbhost:172.17.0.7</a:t>
            </a:r>
          </a:p>
          <a:p>
            <a:pPr algn="ctr"/>
            <a:r>
              <a:rPr lang="en-US" dirty="0"/>
              <a:t>Port:3306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29C6C5-EADE-4494-AEF5-BE87C84DE54F}"/>
              </a:ext>
            </a:extLst>
          </p:cNvPr>
          <p:cNvSpPr/>
          <p:nvPr/>
        </p:nvSpPr>
        <p:spPr>
          <a:xfrm>
            <a:off x="8911905" y="1519805"/>
            <a:ext cx="1845578" cy="83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Mysql:3306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750465-38E5-4C03-A122-67F04DC34517}"/>
              </a:ext>
            </a:extLst>
          </p:cNvPr>
          <p:cNvSpPr txBox="1"/>
          <p:nvPr/>
        </p:nvSpPr>
        <p:spPr>
          <a:xfrm>
            <a:off x="4472733" y="546682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Pod: 172.17.0.6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CBB076-6015-48C5-AC93-EBFE4AFD3C5F}"/>
              </a:ext>
            </a:extLst>
          </p:cNvPr>
          <p:cNvCxnSpPr>
            <a:cxnSpLocks/>
            <a:stCxn id="9" idx="4"/>
            <a:endCxn id="15" idx="1"/>
          </p:cNvCxnSpPr>
          <p:nvPr/>
        </p:nvCxnSpPr>
        <p:spPr>
          <a:xfrm flipV="1">
            <a:off x="5450050" y="766302"/>
            <a:ext cx="2992078" cy="171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853C380-A7A6-42B9-8F6A-2994E1B96978}"/>
              </a:ext>
            </a:extLst>
          </p:cNvPr>
          <p:cNvSpPr/>
          <p:nvPr/>
        </p:nvSpPr>
        <p:spPr>
          <a:xfrm>
            <a:off x="8442128" y="875252"/>
            <a:ext cx="2508309" cy="1609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0505A7-4629-405C-BDBB-C88E018737B2}"/>
              </a:ext>
            </a:extLst>
          </p:cNvPr>
          <p:cNvSpPr txBox="1"/>
          <p:nvPr/>
        </p:nvSpPr>
        <p:spPr>
          <a:xfrm>
            <a:off x="8442128" y="581636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Pod: 172.17.0.7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340C4A-3225-4AFE-8A28-9246F4E0AAB2}"/>
              </a:ext>
            </a:extLst>
          </p:cNvPr>
          <p:cNvCxnSpPr>
            <a:stCxn id="15" idx="2"/>
            <a:endCxn id="10" idx="0"/>
          </p:cNvCxnSpPr>
          <p:nvPr/>
        </p:nvCxnSpPr>
        <p:spPr>
          <a:xfrm>
            <a:off x="9364917" y="950968"/>
            <a:ext cx="469777" cy="56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D0CE088-B42C-4A50-BAEC-AC80F453AA09}"/>
              </a:ext>
            </a:extLst>
          </p:cNvPr>
          <p:cNvSpPr/>
          <p:nvPr/>
        </p:nvSpPr>
        <p:spPr>
          <a:xfrm>
            <a:off x="4625133" y="3064781"/>
            <a:ext cx="2508309" cy="1828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099A224-AD4E-4246-AA87-7DDBED60CC33}"/>
              </a:ext>
            </a:extLst>
          </p:cNvPr>
          <p:cNvSpPr/>
          <p:nvPr/>
        </p:nvSpPr>
        <p:spPr>
          <a:xfrm>
            <a:off x="4625132" y="3450674"/>
            <a:ext cx="1954635" cy="1258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Ghost:2368</a:t>
            </a:r>
          </a:p>
          <a:p>
            <a:pPr algn="ctr"/>
            <a:r>
              <a:rPr lang="en-US" dirty="0"/>
              <a:t>Dbhost:172.17.0.7</a:t>
            </a:r>
          </a:p>
          <a:p>
            <a:pPr algn="ctr"/>
            <a:r>
              <a:rPr lang="en-US" dirty="0"/>
              <a:t>Port:3306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40B0B2-1124-406B-9E68-16868A542336}"/>
              </a:ext>
            </a:extLst>
          </p:cNvPr>
          <p:cNvSpPr txBox="1"/>
          <p:nvPr/>
        </p:nvSpPr>
        <p:spPr>
          <a:xfrm>
            <a:off x="4625133" y="2771165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Pod: 172.17.0.8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F1A3CA-60F6-4EE3-9B2A-2E41FD08607A}"/>
              </a:ext>
            </a:extLst>
          </p:cNvPr>
          <p:cNvCxnSpPr>
            <a:cxnSpLocks/>
            <a:stCxn id="20" idx="4"/>
            <a:endCxn id="15" idx="1"/>
          </p:cNvCxnSpPr>
          <p:nvPr/>
        </p:nvCxnSpPr>
        <p:spPr>
          <a:xfrm flipV="1">
            <a:off x="5602450" y="766302"/>
            <a:ext cx="2839678" cy="3942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557DA5C-1FBD-4CFF-B80A-54B9F4604904}"/>
              </a:ext>
            </a:extLst>
          </p:cNvPr>
          <p:cNvSpPr/>
          <p:nvPr/>
        </p:nvSpPr>
        <p:spPr>
          <a:xfrm>
            <a:off x="8442128" y="3722615"/>
            <a:ext cx="2508309" cy="3036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6BD5E0-D893-4AC3-9B5A-D6A586C3FD33}"/>
              </a:ext>
            </a:extLst>
          </p:cNvPr>
          <p:cNvSpPr txBox="1"/>
          <p:nvPr/>
        </p:nvSpPr>
        <p:spPr>
          <a:xfrm>
            <a:off x="8442128" y="3429000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Pod: 172.17.0.7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9FC704A-5A5E-453C-BCED-6F33764F64B0}"/>
              </a:ext>
            </a:extLst>
          </p:cNvPr>
          <p:cNvSpPr/>
          <p:nvPr/>
        </p:nvSpPr>
        <p:spPr>
          <a:xfrm>
            <a:off x="8442128" y="4488110"/>
            <a:ext cx="2052500" cy="7897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Portfoliio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EC76AC9-55E6-43EE-85DE-C3262FF6CD57}"/>
              </a:ext>
            </a:extLst>
          </p:cNvPr>
          <p:cNvSpPr/>
          <p:nvPr/>
        </p:nvSpPr>
        <p:spPr>
          <a:xfrm>
            <a:off x="9750814" y="5721292"/>
            <a:ext cx="1199623" cy="637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fetchgold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06A86F-7CB6-44D5-91F5-9B3D4A0B8A8E}"/>
              </a:ext>
            </a:extLst>
          </p:cNvPr>
          <p:cNvCxnSpPr>
            <a:stCxn id="26" idx="4"/>
            <a:endCxn id="27" idx="0"/>
          </p:cNvCxnSpPr>
          <p:nvPr/>
        </p:nvCxnSpPr>
        <p:spPr>
          <a:xfrm>
            <a:off x="9468378" y="5277859"/>
            <a:ext cx="882248" cy="44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879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254F74-6753-4A39-A6CD-D0F87FD3ED77}"/>
              </a:ext>
            </a:extLst>
          </p:cNvPr>
          <p:cNvSpPr/>
          <p:nvPr/>
        </p:nvSpPr>
        <p:spPr>
          <a:xfrm>
            <a:off x="5687736" y="864066"/>
            <a:ext cx="5494789" cy="51256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785D31-658D-490D-ADAC-6366F63FF358}"/>
              </a:ext>
            </a:extLst>
          </p:cNvPr>
          <p:cNvSpPr/>
          <p:nvPr/>
        </p:nvSpPr>
        <p:spPr>
          <a:xfrm>
            <a:off x="6442745" y="4171985"/>
            <a:ext cx="1565503" cy="1373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B9398C-C549-4317-8830-6241850680F4}"/>
              </a:ext>
            </a:extLst>
          </p:cNvPr>
          <p:cNvSpPr/>
          <p:nvPr/>
        </p:nvSpPr>
        <p:spPr>
          <a:xfrm>
            <a:off x="6478657" y="4754461"/>
            <a:ext cx="1335075" cy="616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Nginx:alpine:80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CC902-176C-44B6-A85B-6C14D568CD03}"/>
              </a:ext>
            </a:extLst>
          </p:cNvPr>
          <p:cNvSpPr txBox="1"/>
          <p:nvPr/>
        </p:nvSpPr>
        <p:spPr>
          <a:xfrm>
            <a:off x="6442745" y="3985809"/>
            <a:ext cx="176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Pod: 172.17.0.12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264208-E27F-4822-9E3C-14EE3063F6A7}"/>
              </a:ext>
            </a:extLst>
          </p:cNvPr>
          <p:cNvSpPr txBox="1"/>
          <p:nvPr/>
        </p:nvSpPr>
        <p:spPr>
          <a:xfrm>
            <a:off x="6192934" y="2327945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Hw</a:t>
            </a:r>
            <a:r>
              <a:rPr lang="en-US" dirty="0"/>
              <a:t>-svc EP: </a:t>
            </a:r>
            <a:r>
              <a:rPr lang="en-US" dirty="0" err="1"/>
              <a:t>selector+targetport</a:t>
            </a:r>
            <a:r>
              <a:rPr lang="en-US" dirty="0"/>
              <a:t> =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7DACB8-7B43-4E6D-B907-5B3482DB541F}"/>
              </a:ext>
            </a:extLst>
          </p:cNvPr>
          <p:cNvSpPr txBox="1"/>
          <p:nvPr/>
        </p:nvSpPr>
        <p:spPr>
          <a:xfrm>
            <a:off x="7813731" y="4530055"/>
            <a:ext cx="2001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App:helloworld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3893C1-0BC2-4D97-A8CA-2BACF81B08DD}"/>
              </a:ext>
            </a:extLst>
          </p:cNvPr>
          <p:cNvCxnSpPr>
            <a:endCxn id="5" idx="0"/>
          </p:cNvCxnSpPr>
          <p:nvPr/>
        </p:nvCxnSpPr>
        <p:spPr>
          <a:xfrm>
            <a:off x="7146194" y="2686015"/>
            <a:ext cx="180062" cy="129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B0D982-793D-4567-8D7E-B36D4EAE77E7}"/>
              </a:ext>
            </a:extLst>
          </p:cNvPr>
          <p:cNvCxnSpPr>
            <a:stCxn id="5" idx="2"/>
            <a:endCxn id="4" idx="0"/>
          </p:cNvCxnSpPr>
          <p:nvPr/>
        </p:nvCxnSpPr>
        <p:spPr>
          <a:xfrm flipH="1">
            <a:off x="7146195" y="4355141"/>
            <a:ext cx="180061" cy="399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2C07CD-FDE8-43A5-95C8-54E0C939B2A5}"/>
              </a:ext>
            </a:extLst>
          </p:cNvPr>
          <p:cNvSpPr txBox="1"/>
          <p:nvPr/>
        </p:nvSpPr>
        <p:spPr>
          <a:xfrm>
            <a:off x="251669" y="503339"/>
            <a:ext cx="46978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(opt) expose a port to the outside world/ port on the node </a:t>
            </a:r>
          </a:p>
          <a:p>
            <a:pPr marL="342900" indent="-342900">
              <a:buAutoNum type="arabicPeriod"/>
            </a:pPr>
            <a:r>
              <a:rPr lang="en-US" dirty="0"/>
              <a:t>Load balancing</a:t>
            </a:r>
          </a:p>
          <a:p>
            <a:pPr marL="342900" indent="-342900">
              <a:buAutoNum type="arabicPeriod"/>
            </a:pPr>
            <a:r>
              <a:rPr lang="en-US" dirty="0" err="1"/>
              <a:t>Dns</a:t>
            </a:r>
            <a:r>
              <a:rPr lang="en-US" dirty="0"/>
              <a:t> – svc name itself is a resolvable name</a:t>
            </a:r>
          </a:p>
          <a:p>
            <a:pPr marL="342900" indent="-342900">
              <a:buAutoNum type="arabicPeriod"/>
            </a:pPr>
            <a:r>
              <a:rPr lang="en-US" dirty="0"/>
              <a:t>Service discovery helps in not being node aware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A49EE8-C42D-4D7C-A5A9-6C81A1E57398}"/>
              </a:ext>
            </a:extLst>
          </p:cNvPr>
          <p:cNvSpPr txBox="1"/>
          <p:nvPr/>
        </p:nvSpPr>
        <p:spPr>
          <a:xfrm>
            <a:off x="5821960" y="696286"/>
            <a:ext cx="280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Minikube</a:t>
            </a:r>
            <a:r>
              <a:rPr lang="en-US" dirty="0"/>
              <a:t>: 192.168.99.100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47F975-4EC3-4499-AAB2-FDF9C7499F67}"/>
              </a:ext>
            </a:extLst>
          </p:cNvPr>
          <p:cNvSpPr txBox="1"/>
          <p:nvPr/>
        </p:nvSpPr>
        <p:spPr>
          <a:xfrm>
            <a:off x="5192785" y="3179428"/>
            <a:ext cx="77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31001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90A40A-46A3-4C83-93D6-B358F8B1DE91}"/>
              </a:ext>
            </a:extLst>
          </p:cNvPr>
          <p:cNvCxnSpPr>
            <a:endCxn id="14" idx="1"/>
          </p:cNvCxnSpPr>
          <p:nvPr/>
        </p:nvCxnSpPr>
        <p:spPr>
          <a:xfrm flipV="1">
            <a:off x="4379053" y="3364094"/>
            <a:ext cx="813732" cy="62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00729F-0046-4DEB-8D3A-CF48123B2DAA}"/>
              </a:ext>
            </a:extLst>
          </p:cNvPr>
          <p:cNvCxnSpPr>
            <a:stCxn id="14" idx="3"/>
            <a:endCxn id="6" idx="1"/>
          </p:cNvCxnSpPr>
          <p:nvPr/>
        </p:nvCxnSpPr>
        <p:spPr>
          <a:xfrm flipV="1">
            <a:off x="5964572" y="2512611"/>
            <a:ext cx="228362" cy="851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70F5E0D-348A-4E3D-8C48-84B3A528EC2C}"/>
              </a:ext>
            </a:extLst>
          </p:cNvPr>
          <p:cNvSpPr txBox="1"/>
          <p:nvPr/>
        </p:nvSpPr>
        <p:spPr>
          <a:xfrm>
            <a:off x="8435130" y="1594157"/>
            <a:ext cx="1837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0</a:t>
            </a:r>
          </a:p>
          <a:p>
            <a:r>
              <a:rPr lang="en-US" dirty="0"/>
              <a:t>172.17.0.1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E4BB3D-696E-4EE9-A148-CF20C3114F06}"/>
              </a:ext>
            </a:extLst>
          </p:cNvPr>
          <p:cNvSpPr/>
          <p:nvPr/>
        </p:nvSpPr>
        <p:spPr>
          <a:xfrm>
            <a:off x="9581629" y="4139827"/>
            <a:ext cx="1565503" cy="1373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40E0F6-88C5-4462-A66B-C6348540B17C}"/>
              </a:ext>
            </a:extLst>
          </p:cNvPr>
          <p:cNvSpPr/>
          <p:nvPr/>
        </p:nvSpPr>
        <p:spPr>
          <a:xfrm>
            <a:off x="9617541" y="4722303"/>
            <a:ext cx="1335075" cy="616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Nginx:alpine:80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3A79C2-0064-4BC2-B7B2-EB88A02B5EA9}"/>
              </a:ext>
            </a:extLst>
          </p:cNvPr>
          <p:cNvSpPr txBox="1"/>
          <p:nvPr/>
        </p:nvSpPr>
        <p:spPr>
          <a:xfrm>
            <a:off x="9581629" y="3953651"/>
            <a:ext cx="176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Pod: 172.17.0.13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D2942F-4917-4D5F-A4AE-008BE4773CEF}"/>
              </a:ext>
            </a:extLst>
          </p:cNvPr>
          <p:cNvCxnSpPr>
            <a:stCxn id="22" idx="2"/>
            <a:endCxn id="21" idx="0"/>
          </p:cNvCxnSpPr>
          <p:nvPr/>
        </p:nvCxnSpPr>
        <p:spPr>
          <a:xfrm flipH="1">
            <a:off x="10285079" y="4322983"/>
            <a:ext cx="180061" cy="399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11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3E55B2-E181-4740-992C-33D2E4405586}"/>
              </a:ext>
            </a:extLst>
          </p:cNvPr>
          <p:cNvSpPr/>
          <p:nvPr/>
        </p:nvSpPr>
        <p:spPr>
          <a:xfrm>
            <a:off x="6543413" y="922789"/>
            <a:ext cx="1426128" cy="1249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Tomcat:8080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98DC2D-84C3-4821-9D90-34B4B4C386FA}"/>
              </a:ext>
            </a:extLst>
          </p:cNvPr>
          <p:cNvSpPr txBox="1"/>
          <p:nvPr/>
        </p:nvSpPr>
        <p:spPr>
          <a:xfrm>
            <a:off x="6543414" y="2172749"/>
            <a:ext cx="142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12.23.34.56</a:t>
            </a: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FF3B4D30-E6A9-4701-AE3D-A482FB87EEB1}"/>
              </a:ext>
            </a:extLst>
          </p:cNvPr>
          <p:cNvSpPr/>
          <p:nvPr/>
        </p:nvSpPr>
        <p:spPr>
          <a:xfrm>
            <a:off x="587229" y="746620"/>
            <a:ext cx="998290" cy="85567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54EBD2-874B-4284-9814-29D80489FCB1}"/>
              </a:ext>
            </a:extLst>
          </p:cNvPr>
          <p:cNvCxnSpPr>
            <a:cxnSpLocks/>
            <a:stCxn id="4" idx="6"/>
            <a:endCxn id="2" idx="1"/>
          </p:cNvCxnSpPr>
          <p:nvPr/>
        </p:nvCxnSpPr>
        <p:spPr>
          <a:xfrm>
            <a:off x="1585519" y="1174459"/>
            <a:ext cx="4957894" cy="3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5DDB62D-02A5-417E-949D-EFE491789E1E}"/>
              </a:ext>
            </a:extLst>
          </p:cNvPr>
          <p:cNvSpPr txBox="1"/>
          <p:nvPr/>
        </p:nvSpPr>
        <p:spPr>
          <a:xfrm>
            <a:off x="1350628" y="549479"/>
            <a:ext cx="2458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http://12.23.34.56:8080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B9DE8D-4577-483A-BEA4-862F02692A38}"/>
              </a:ext>
            </a:extLst>
          </p:cNvPr>
          <p:cNvSpPr/>
          <p:nvPr/>
        </p:nvSpPr>
        <p:spPr>
          <a:xfrm>
            <a:off x="6611923" y="2752989"/>
            <a:ext cx="1426128" cy="1249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Tomcat:8080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701798-ED78-442C-A3E5-903953464FA2}"/>
              </a:ext>
            </a:extLst>
          </p:cNvPr>
          <p:cNvSpPr txBox="1"/>
          <p:nvPr/>
        </p:nvSpPr>
        <p:spPr>
          <a:xfrm>
            <a:off x="6611924" y="4002949"/>
            <a:ext cx="142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12.23.34.57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816872-0D13-4622-9384-78829B1088B3}"/>
              </a:ext>
            </a:extLst>
          </p:cNvPr>
          <p:cNvSpPr/>
          <p:nvPr/>
        </p:nvSpPr>
        <p:spPr>
          <a:xfrm>
            <a:off x="3275900" y="1984213"/>
            <a:ext cx="1367405" cy="1115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Ha-proxy:80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E54E45-A3AC-4AAD-AD94-A78725E6FD69}"/>
              </a:ext>
            </a:extLst>
          </p:cNvPr>
          <p:cNvSpPr txBox="1"/>
          <p:nvPr/>
        </p:nvSpPr>
        <p:spPr>
          <a:xfrm>
            <a:off x="3275899" y="1656718"/>
            <a:ext cx="142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12.23.34.58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78F14D-8488-4FAB-B76B-2FFD42AE7B1E}"/>
              </a:ext>
            </a:extLst>
          </p:cNvPr>
          <p:cNvSpPr txBox="1"/>
          <p:nvPr/>
        </p:nvSpPr>
        <p:spPr>
          <a:xfrm>
            <a:off x="3210184" y="3171039"/>
            <a:ext cx="2369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Backend (round robin)</a:t>
            </a:r>
          </a:p>
          <a:p>
            <a:r>
              <a:rPr lang="en-US" dirty="0"/>
              <a:t>12.23.34.56:8080</a:t>
            </a:r>
          </a:p>
          <a:p>
            <a:r>
              <a:rPr lang="en-US" dirty="0"/>
              <a:t>12.23.34.57:8080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B38015-DA2F-4A48-92C7-8BCB82C14518}"/>
              </a:ext>
            </a:extLst>
          </p:cNvPr>
          <p:cNvCxnSpPr>
            <a:stCxn id="4" idx="5"/>
          </p:cNvCxnSpPr>
          <p:nvPr/>
        </p:nvCxnSpPr>
        <p:spPr>
          <a:xfrm>
            <a:off x="1439323" y="1476986"/>
            <a:ext cx="1941440" cy="398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6AAF0E6-60A1-412A-A00A-236DB847A1C1}"/>
              </a:ext>
            </a:extLst>
          </p:cNvPr>
          <p:cNvSpPr txBox="1"/>
          <p:nvPr/>
        </p:nvSpPr>
        <p:spPr>
          <a:xfrm>
            <a:off x="996703" y="1430106"/>
            <a:ext cx="2045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http:12.23.34.58:80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687B62-2F2E-462A-9EED-796C0AEC98CD}"/>
              </a:ext>
            </a:extLst>
          </p:cNvPr>
          <p:cNvCxnSpPr>
            <a:endCxn id="2" idx="1"/>
          </p:cNvCxnSpPr>
          <p:nvPr/>
        </p:nvCxnSpPr>
        <p:spPr>
          <a:xfrm flipV="1">
            <a:off x="4949505" y="1547769"/>
            <a:ext cx="1593908" cy="2084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1D1EB2-5109-46A6-8384-AF221E942813}"/>
              </a:ext>
            </a:extLst>
          </p:cNvPr>
          <p:cNvCxnSpPr>
            <a:endCxn id="8" idx="1"/>
          </p:cNvCxnSpPr>
          <p:nvPr/>
        </p:nvCxnSpPr>
        <p:spPr>
          <a:xfrm flipV="1">
            <a:off x="4936048" y="3377969"/>
            <a:ext cx="1675875" cy="53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3543B4B-383B-476A-A5E5-54C12FBF00AE}"/>
              </a:ext>
            </a:extLst>
          </p:cNvPr>
          <p:cNvSpPr txBox="1"/>
          <p:nvPr/>
        </p:nvSpPr>
        <p:spPr>
          <a:xfrm>
            <a:off x="6711193" y="4865615"/>
            <a:ext cx="3154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172.17.0.4:80,</a:t>
            </a:r>
          </a:p>
          <a:p>
            <a:r>
              <a:rPr lang="en-US" dirty="0"/>
              <a:t>172.17.0.5:80</a:t>
            </a:r>
          </a:p>
          <a:p>
            <a:r>
              <a:rPr lang="en-US" dirty="0"/>
              <a:t>EP: </a:t>
            </a:r>
            <a:r>
              <a:rPr lang="en-US" dirty="0" err="1"/>
              <a:t>Selector:targetport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CBBA87-2688-4881-BDBB-31CF26869709}"/>
              </a:ext>
            </a:extLst>
          </p:cNvPr>
          <p:cNvSpPr/>
          <p:nvPr/>
        </p:nvSpPr>
        <p:spPr>
          <a:xfrm>
            <a:off x="3210184" y="4855021"/>
            <a:ext cx="21755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10.106.208.225:8888</a:t>
            </a:r>
          </a:p>
          <a:p>
            <a:r>
              <a:rPr lang="en-US" dirty="0"/>
              <a:t>Service IP: svc Port</a:t>
            </a:r>
          </a:p>
        </p:txBody>
      </p:sp>
    </p:spTree>
    <p:extLst>
      <p:ext uri="{BB962C8B-B14F-4D97-AF65-F5344CB8AC3E}">
        <p14:creationId xmlns:p14="http://schemas.microsoft.com/office/powerpoint/2010/main" val="847885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6596AE-0019-4E1E-871B-934F767C0FBE}"/>
              </a:ext>
            </a:extLst>
          </p:cNvPr>
          <p:cNvSpPr/>
          <p:nvPr/>
        </p:nvSpPr>
        <p:spPr>
          <a:xfrm>
            <a:off x="5687736" y="864066"/>
            <a:ext cx="5494789" cy="51256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CB6B10-847C-4AEA-BAC2-656718175FE6}"/>
              </a:ext>
            </a:extLst>
          </p:cNvPr>
          <p:cNvSpPr txBox="1"/>
          <p:nvPr/>
        </p:nvSpPr>
        <p:spPr>
          <a:xfrm>
            <a:off x="5821960" y="696286"/>
            <a:ext cx="280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Minikube</a:t>
            </a:r>
            <a:r>
              <a:rPr lang="en-US" dirty="0"/>
              <a:t>: 192.168.99.100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B15E91-C912-484F-B159-3381D85735ED}"/>
              </a:ext>
            </a:extLst>
          </p:cNvPr>
          <p:cNvSpPr txBox="1"/>
          <p:nvPr/>
        </p:nvSpPr>
        <p:spPr>
          <a:xfrm>
            <a:off x="9043332" y="2432807"/>
            <a:ext cx="763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Db-dep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B85D84-C10F-45A8-9971-57AD879F7904}"/>
              </a:ext>
            </a:extLst>
          </p:cNvPr>
          <p:cNvCxnSpPr>
            <a:stCxn id="4" idx="2"/>
          </p:cNvCxnSpPr>
          <p:nvPr/>
        </p:nvCxnSpPr>
        <p:spPr>
          <a:xfrm flipH="1">
            <a:off x="9420837" y="3079138"/>
            <a:ext cx="4194" cy="268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8E8CF6-C70E-414A-A191-E27A164A87DF}"/>
              </a:ext>
            </a:extLst>
          </p:cNvPr>
          <p:cNvSpPr txBox="1"/>
          <p:nvPr/>
        </p:nvSpPr>
        <p:spPr>
          <a:xfrm>
            <a:off x="9202723" y="3429000"/>
            <a:ext cx="35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rs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06AEAA-8F3C-480B-B5EB-42DC0B4DE890}"/>
              </a:ext>
            </a:extLst>
          </p:cNvPr>
          <p:cNvCxnSpPr>
            <a:stCxn id="7" idx="2"/>
          </p:cNvCxnSpPr>
          <p:nvPr/>
        </p:nvCxnSpPr>
        <p:spPr>
          <a:xfrm flipH="1">
            <a:off x="9362114" y="3798332"/>
            <a:ext cx="15914" cy="27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F438422-BF4F-458E-8F9B-FD43B9BB26B6}"/>
              </a:ext>
            </a:extLst>
          </p:cNvPr>
          <p:cNvSpPr/>
          <p:nvPr/>
        </p:nvSpPr>
        <p:spPr>
          <a:xfrm>
            <a:off x="8844894" y="4075331"/>
            <a:ext cx="1416875" cy="1612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982690-8012-47DD-964C-1695A0DDEE60}"/>
              </a:ext>
            </a:extLst>
          </p:cNvPr>
          <p:cNvSpPr txBox="1"/>
          <p:nvPr/>
        </p:nvSpPr>
        <p:spPr>
          <a:xfrm>
            <a:off x="8934275" y="4243111"/>
            <a:ext cx="1879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 IP: 172.17.0.6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B750DBD-155A-4FAB-B8B5-8DDD4275145F}"/>
              </a:ext>
            </a:extLst>
          </p:cNvPr>
          <p:cNvSpPr/>
          <p:nvPr/>
        </p:nvSpPr>
        <p:spPr>
          <a:xfrm>
            <a:off x="8844894" y="4991450"/>
            <a:ext cx="1330952" cy="604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Mysql:3306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0459CF-68F1-4D63-AAE8-3BD26F4A856D}"/>
              </a:ext>
            </a:extLst>
          </p:cNvPr>
          <p:cNvSpPr txBox="1"/>
          <p:nvPr/>
        </p:nvSpPr>
        <p:spPr>
          <a:xfrm>
            <a:off x="6157731" y="1262543"/>
            <a:ext cx="763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ghost-dep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EDE66C-54D7-4E1E-A9D6-1B006313236C}"/>
              </a:ext>
            </a:extLst>
          </p:cNvPr>
          <p:cNvCxnSpPr>
            <a:stCxn id="13" idx="2"/>
          </p:cNvCxnSpPr>
          <p:nvPr/>
        </p:nvCxnSpPr>
        <p:spPr>
          <a:xfrm flipH="1">
            <a:off x="6535236" y="1908874"/>
            <a:ext cx="4194" cy="268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C10DBD6-621E-4694-AE90-9743BE4C6C4B}"/>
              </a:ext>
            </a:extLst>
          </p:cNvPr>
          <p:cNvSpPr txBox="1"/>
          <p:nvPr/>
        </p:nvSpPr>
        <p:spPr>
          <a:xfrm>
            <a:off x="6317122" y="2258736"/>
            <a:ext cx="35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rs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764E80-8ACD-4F5D-BA77-72CA97DDABFF}"/>
              </a:ext>
            </a:extLst>
          </p:cNvPr>
          <p:cNvCxnSpPr>
            <a:stCxn id="15" idx="2"/>
          </p:cNvCxnSpPr>
          <p:nvPr/>
        </p:nvCxnSpPr>
        <p:spPr>
          <a:xfrm flipH="1">
            <a:off x="6476513" y="2628068"/>
            <a:ext cx="15914" cy="27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BAA97F0-5DB0-4418-ABC9-6E0778C7FF36}"/>
              </a:ext>
            </a:extLst>
          </p:cNvPr>
          <p:cNvSpPr/>
          <p:nvPr/>
        </p:nvSpPr>
        <p:spPr>
          <a:xfrm>
            <a:off x="5959293" y="2905067"/>
            <a:ext cx="2211900" cy="26903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502106-EF5A-4617-91AE-C49CB1BD0213}"/>
              </a:ext>
            </a:extLst>
          </p:cNvPr>
          <p:cNvSpPr txBox="1"/>
          <p:nvPr/>
        </p:nvSpPr>
        <p:spPr>
          <a:xfrm>
            <a:off x="6048674" y="3072847"/>
            <a:ext cx="1879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 IP: 172.17.0.7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1C01779-016C-4987-AEAF-9E4049A3153B}"/>
              </a:ext>
            </a:extLst>
          </p:cNvPr>
          <p:cNvSpPr/>
          <p:nvPr/>
        </p:nvSpPr>
        <p:spPr>
          <a:xfrm>
            <a:off x="5959292" y="3821186"/>
            <a:ext cx="2091241" cy="146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Ghost:2368</a:t>
            </a:r>
          </a:p>
          <a:p>
            <a:pPr algn="ctr"/>
            <a:r>
              <a:rPr lang="en-US" dirty="0"/>
              <a:t>Db-host: </a:t>
            </a:r>
            <a:r>
              <a:rPr lang="en-US" dirty="0" err="1"/>
              <a:t>db</a:t>
            </a:r>
            <a:r>
              <a:rPr lang="en-US" dirty="0"/>
              <a:t>-svc</a:t>
            </a:r>
          </a:p>
          <a:p>
            <a:pPr algn="ctr"/>
            <a:r>
              <a:rPr lang="en-US" dirty="0"/>
              <a:t>Db-port:8888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D89596-BF92-4089-9F8A-7BB7C4BDAC61}"/>
              </a:ext>
            </a:extLst>
          </p:cNvPr>
          <p:cNvSpPr txBox="1"/>
          <p:nvPr/>
        </p:nvSpPr>
        <p:spPr>
          <a:xfrm>
            <a:off x="8179581" y="1262543"/>
            <a:ext cx="23809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</a:t>
            </a:r>
            <a:r>
              <a:rPr lang="en-US" dirty="0"/>
              <a:t>-svc:</a:t>
            </a:r>
          </a:p>
          <a:p>
            <a:r>
              <a:rPr lang="en-US" dirty="0"/>
              <a:t>IP 10.23.212.34, Svc Port-8888</a:t>
            </a:r>
          </a:p>
          <a:p>
            <a:r>
              <a:rPr lang="en-US" dirty="0"/>
              <a:t>EP: </a:t>
            </a:r>
            <a:r>
              <a:rPr lang="en-US" dirty="0" err="1"/>
              <a:t>selector:TP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958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D4485D-FE03-4EFC-8E02-70EBBCACFCA2}"/>
              </a:ext>
            </a:extLst>
          </p:cNvPr>
          <p:cNvSpPr/>
          <p:nvPr/>
        </p:nvSpPr>
        <p:spPr>
          <a:xfrm>
            <a:off x="4622334" y="553673"/>
            <a:ext cx="3263317" cy="23740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55EFA6-C706-4AD1-8D01-DA3DC331A890}"/>
              </a:ext>
            </a:extLst>
          </p:cNvPr>
          <p:cNvSpPr/>
          <p:nvPr/>
        </p:nvSpPr>
        <p:spPr>
          <a:xfrm>
            <a:off x="6996418" y="4121791"/>
            <a:ext cx="2520892" cy="1624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7772FC-B830-4506-A262-F1E48A3D32A1}"/>
              </a:ext>
            </a:extLst>
          </p:cNvPr>
          <p:cNvSpPr/>
          <p:nvPr/>
        </p:nvSpPr>
        <p:spPr>
          <a:xfrm>
            <a:off x="3575104" y="4106411"/>
            <a:ext cx="2520892" cy="1624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1E52F-7633-4857-800F-EF0959CE03E8}"/>
              </a:ext>
            </a:extLst>
          </p:cNvPr>
          <p:cNvSpPr txBox="1"/>
          <p:nvPr/>
        </p:nvSpPr>
        <p:spPr>
          <a:xfrm>
            <a:off x="4534670" y="268448"/>
            <a:ext cx="267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K8smaster: 192.167.10.70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6A2925-51DD-4FB6-9FA6-655CE36032D4}"/>
              </a:ext>
            </a:extLst>
          </p:cNvPr>
          <p:cNvSpPr txBox="1"/>
          <p:nvPr/>
        </p:nvSpPr>
        <p:spPr>
          <a:xfrm>
            <a:off x="6985656" y="5756252"/>
            <a:ext cx="267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k8snode1: 192.167.10.71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C300CB-6BD1-44C3-9B2C-F8B6CE8322C7}"/>
              </a:ext>
            </a:extLst>
          </p:cNvPr>
          <p:cNvSpPr txBox="1"/>
          <p:nvPr/>
        </p:nvSpPr>
        <p:spPr>
          <a:xfrm>
            <a:off x="3572731" y="5749261"/>
            <a:ext cx="267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k8snode2: 192.167.10.72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3132F9-269E-4206-8D77-2716665DB1B0}"/>
              </a:ext>
            </a:extLst>
          </p:cNvPr>
          <p:cNvSpPr txBox="1"/>
          <p:nvPr/>
        </p:nvSpPr>
        <p:spPr>
          <a:xfrm>
            <a:off x="8590327" y="184341"/>
            <a:ext cx="34730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Sysadmin will provision your infra</a:t>
            </a:r>
          </a:p>
          <a:p>
            <a:pPr marL="342900" indent="-342900">
              <a:buAutoNum type="arabicPeriod"/>
            </a:pPr>
            <a:r>
              <a:rPr lang="en-US" dirty="0"/>
              <a:t>K8s admin </a:t>
            </a:r>
          </a:p>
          <a:p>
            <a:pPr marL="800100" lvl="1" indent="-342900">
              <a:buAutoNum type="arabicPeriod"/>
            </a:pPr>
            <a:r>
              <a:rPr lang="en-US" dirty="0"/>
              <a:t>Docker </a:t>
            </a:r>
          </a:p>
          <a:p>
            <a:pPr marL="800100" lvl="1" indent="-342900">
              <a:buAutoNum type="arabicPeriod"/>
            </a:pPr>
            <a:r>
              <a:rPr lang="en-US" dirty="0"/>
              <a:t>K8s master svc</a:t>
            </a:r>
          </a:p>
          <a:p>
            <a:pPr marL="800100" lvl="1" indent="-342900">
              <a:buAutoNum type="arabicPeriod"/>
            </a:pPr>
            <a:r>
              <a:rPr lang="en-US" dirty="0" err="1"/>
              <a:t>Kubelet</a:t>
            </a:r>
            <a:r>
              <a:rPr lang="en-US" dirty="0"/>
              <a:t> on all nodes</a:t>
            </a:r>
          </a:p>
          <a:p>
            <a:pPr marL="800100" lvl="1" indent="-342900">
              <a:buAutoNum type="arabicPeriod"/>
            </a:pPr>
            <a:r>
              <a:rPr lang="en-US" dirty="0"/>
              <a:t>Join command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AF9E12-97A1-4CD4-BC9B-C2AC2375976F}"/>
              </a:ext>
            </a:extLst>
          </p:cNvPr>
          <p:cNvSpPr txBox="1"/>
          <p:nvPr/>
        </p:nvSpPr>
        <p:spPr>
          <a:xfrm>
            <a:off x="6946084" y="543879"/>
            <a:ext cx="95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33A70-D712-481D-81A9-42ECD42CE55E}"/>
              </a:ext>
            </a:extLst>
          </p:cNvPr>
          <p:cNvSpPr txBox="1"/>
          <p:nvPr/>
        </p:nvSpPr>
        <p:spPr>
          <a:xfrm>
            <a:off x="8725950" y="5368952"/>
            <a:ext cx="95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68ACAB-C276-41DC-8C78-0E26D40DDD7B}"/>
              </a:ext>
            </a:extLst>
          </p:cNvPr>
          <p:cNvSpPr txBox="1"/>
          <p:nvPr/>
        </p:nvSpPr>
        <p:spPr>
          <a:xfrm>
            <a:off x="5371748" y="5353572"/>
            <a:ext cx="95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743AE6-BAA5-4604-A8DF-901463812F0C}"/>
              </a:ext>
            </a:extLst>
          </p:cNvPr>
          <p:cNvSpPr txBox="1"/>
          <p:nvPr/>
        </p:nvSpPr>
        <p:spPr>
          <a:xfrm>
            <a:off x="5075340" y="913211"/>
            <a:ext cx="156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Api</a:t>
            </a:r>
            <a:r>
              <a:rPr lang="en-US" dirty="0"/>
              <a:t>-server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EDC98A-D05F-4775-86C4-E60390D1A25E}"/>
              </a:ext>
            </a:extLst>
          </p:cNvPr>
          <p:cNvSpPr txBox="1"/>
          <p:nvPr/>
        </p:nvSpPr>
        <p:spPr>
          <a:xfrm>
            <a:off x="5209563" y="4110605"/>
            <a:ext cx="889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kubelet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F87BF5-FD9A-446F-A962-C48B6AC8AEF7}"/>
              </a:ext>
            </a:extLst>
          </p:cNvPr>
          <p:cNvSpPr txBox="1"/>
          <p:nvPr/>
        </p:nvSpPr>
        <p:spPr>
          <a:xfrm>
            <a:off x="6913928" y="773181"/>
            <a:ext cx="889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kubelet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9FFF4A-8005-4EA7-9D22-B0C3C4CEA2FD}"/>
              </a:ext>
            </a:extLst>
          </p:cNvPr>
          <p:cNvSpPr txBox="1"/>
          <p:nvPr/>
        </p:nvSpPr>
        <p:spPr>
          <a:xfrm>
            <a:off x="8635071" y="4113401"/>
            <a:ext cx="889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kubelet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F64013C-FA33-4CEA-B487-FCA311E9307A}"/>
              </a:ext>
            </a:extLst>
          </p:cNvPr>
          <p:cNvSpPr/>
          <p:nvPr/>
        </p:nvSpPr>
        <p:spPr>
          <a:xfrm>
            <a:off x="2742675" y="1132514"/>
            <a:ext cx="2341053" cy="3842158"/>
          </a:xfrm>
          <a:custGeom>
            <a:avLst/>
            <a:gdLst>
              <a:gd name="connsiteX0" fmla="*/ 839424 w 2341053"/>
              <a:gd name="connsiteY0" fmla="*/ 3842158 h 3842158"/>
              <a:gd name="connsiteX1" fmla="*/ 688422 w 2341053"/>
              <a:gd name="connsiteY1" fmla="*/ 3816991 h 3842158"/>
              <a:gd name="connsiteX2" fmla="*/ 638088 w 2341053"/>
              <a:gd name="connsiteY2" fmla="*/ 3808602 h 3842158"/>
              <a:gd name="connsiteX3" fmla="*/ 570976 w 2341053"/>
              <a:gd name="connsiteY3" fmla="*/ 3783435 h 3842158"/>
              <a:gd name="connsiteX4" fmla="*/ 537420 w 2341053"/>
              <a:gd name="connsiteY4" fmla="*/ 3766657 h 3842158"/>
              <a:gd name="connsiteX5" fmla="*/ 503864 w 2341053"/>
              <a:gd name="connsiteY5" fmla="*/ 3758268 h 3842158"/>
              <a:gd name="connsiteX6" fmla="*/ 436753 w 2341053"/>
              <a:gd name="connsiteY6" fmla="*/ 3716323 h 3842158"/>
              <a:gd name="connsiteX7" fmla="*/ 403197 w 2341053"/>
              <a:gd name="connsiteY7" fmla="*/ 3699545 h 3842158"/>
              <a:gd name="connsiteX8" fmla="*/ 378030 w 2341053"/>
              <a:gd name="connsiteY8" fmla="*/ 3674378 h 3842158"/>
              <a:gd name="connsiteX9" fmla="*/ 352863 w 2341053"/>
              <a:gd name="connsiteY9" fmla="*/ 3665989 h 3842158"/>
              <a:gd name="connsiteX10" fmla="*/ 302529 w 2341053"/>
              <a:gd name="connsiteY10" fmla="*/ 3632433 h 3842158"/>
              <a:gd name="connsiteX11" fmla="*/ 277362 w 2341053"/>
              <a:gd name="connsiteY11" fmla="*/ 3615655 h 3842158"/>
              <a:gd name="connsiteX12" fmla="*/ 252195 w 2341053"/>
              <a:gd name="connsiteY12" fmla="*/ 3598877 h 3842158"/>
              <a:gd name="connsiteX13" fmla="*/ 227028 w 2341053"/>
              <a:gd name="connsiteY13" fmla="*/ 3582099 h 3842158"/>
              <a:gd name="connsiteX14" fmla="*/ 176694 w 2341053"/>
              <a:gd name="connsiteY14" fmla="*/ 3498209 h 3842158"/>
              <a:gd name="connsiteX15" fmla="*/ 151527 w 2341053"/>
              <a:gd name="connsiteY15" fmla="*/ 3464653 h 3842158"/>
              <a:gd name="connsiteX16" fmla="*/ 134749 w 2341053"/>
              <a:gd name="connsiteY16" fmla="*/ 3422708 h 3842158"/>
              <a:gd name="connsiteX17" fmla="*/ 117971 w 2341053"/>
              <a:gd name="connsiteY17" fmla="*/ 3397541 h 3842158"/>
              <a:gd name="connsiteX18" fmla="*/ 101193 w 2341053"/>
              <a:gd name="connsiteY18" fmla="*/ 3363985 h 3842158"/>
              <a:gd name="connsiteX19" fmla="*/ 76026 w 2341053"/>
              <a:gd name="connsiteY19" fmla="*/ 3322040 h 3842158"/>
              <a:gd name="connsiteX20" fmla="*/ 59248 w 2341053"/>
              <a:gd name="connsiteY20" fmla="*/ 3271706 h 3842158"/>
              <a:gd name="connsiteX21" fmla="*/ 42470 w 2341053"/>
              <a:gd name="connsiteY21" fmla="*/ 3212983 h 3842158"/>
              <a:gd name="connsiteX22" fmla="*/ 34081 w 2341053"/>
              <a:gd name="connsiteY22" fmla="*/ 3187816 h 3842158"/>
              <a:gd name="connsiteX23" fmla="*/ 17303 w 2341053"/>
              <a:gd name="connsiteY23" fmla="*/ 3120704 h 3842158"/>
              <a:gd name="connsiteX24" fmla="*/ 8914 w 2341053"/>
              <a:gd name="connsiteY24" fmla="*/ 3028425 h 3842158"/>
              <a:gd name="connsiteX25" fmla="*/ 525 w 2341053"/>
              <a:gd name="connsiteY25" fmla="*/ 3003258 h 3842158"/>
              <a:gd name="connsiteX26" fmla="*/ 17303 w 2341053"/>
              <a:gd name="connsiteY26" fmla="*/ 2676088 h 3842158"/>
              <a:gd name="connsiteX27" fmla="*/ 34081 w 2341053"/>
              <a:gd name="connsiteY27" fmla="*/ 2550253 h 3842158"/>
              <a:gd name="connsiteX28" fmla="*/ 42470 w 2341053"/>
              <a:gd name="connsiteY28" fmla="*/ 2457974 h 3842158"/>
              <a:gd name="connsiteX29" fmla="*/ 50859 w 2341053"/>
              <a:gd name="connsiteY29" fmla="*/ 2424418 h 3842158"/>
              <a:gd name="connsiteX30" fmla="*/ 67637 w 2341053"/>
              <a:gd name="connsiteY30" fmla="*/ 2306972 h 3842158"/>
              <a:gd name="connsiteX31" fmla="*/ 101193 w 2341053"/>
              <a:gd name="connsiteY31" fmla="*/ 2223082 h 3842158"/>
              <a:gd name="connsiteX32" fmla="*/ 109582 w 2341053"/>
              <a:gd name="connsiteY32" fmla="*/ 2172748 h 3842158"/>
              <a:gd name="connsiteX33" fmla="*/ 134749 w 2341053"/>
              <a:gd name="connsiteY33" fmla="*/ 2088858 h 3842158"/>
              <a:gd name="connsiteX34" fmla="*/ 151527 w 2341053"/>
              <a:gd name="connsiteY34" fmla="*/ 2046914 h 3842158"/>
              <a:gd name="connsiteX35" fmla="*/ 168305 w 2341053"/>
              <a:gd name="connsiteY35" fmla="*/ 2021747 h 3842158"/>
              <a:gd name="connsiteX36" fmla="*/ 185083 w 2341053"/>
              <a:gd name="connsiteY36" fmla="*/ 1963024 h 3842158"/>
              <a:gd name="connsiteX37" fmla="*/ 201861 w 2341053"/>
              <a:gd name="connsiteY37" fmla="*/ 1937857 h 3842158"/>
              <a:gd name="connsiteX38" fmla="*/ 218639 w 2341053"/>
              <a:gd name="connsiteY38" fmla="*/ 1904301 h 3842158"/>
              <a:gd name="connsiteX39" fmla="*/ 227028 w 2341053"/>
              <a:gd name="connsiteY39" fmla="*/ 1870745 h 3842158"/>
              <a:gd name="connsiteX40" fmla="*/ 252195 w 2341053"/>
              <a:gd name="connsiteY40" fmla="*/ 1828800 h 3842158"/>
              <a:gd name="connsiteX41" fmla="*/ 268973 w 2341053"/>
              <a:gd name="connsiteY41" fmla="*/ 1795244 h 3842158"/>
              <a:gd name="connsiteX42" fmla="*/ 285751 w 2341053"/>
              <a:gd name="connsiteY42" fmla="*/ 1753299 h 3842158"/>
              <a:gd name="connsiteX43" fmla="*/ 294140 w 2341053"/>
              <a:gd name="connsiteY43" fmla="*/ 1728132 h 3842158"/>
              <a:gd name="connsiteX44" fmla="*/ 319307 w 2341053"/>
              <a:gd name="connsiteY44" fmla="*/ 1677798 h 3842158"/>
              <a:gd name="connsiteX45" fmla="*/ 344474 w 2341053"/>
              <a:gd name="connsiteY45" fmla="*/ 1644242 h 3842158"/>
              <a:gd name="connsiteX46" fmla="*/ 369641 w 2341053"/>
              <a:gd name="connsiteY46" fmla="*/ 1577130 h 3842158"/>
              <a:gd name="connsiteX47" fmla="*/ 394808 w 2341053"/>
              <a:gd name="connsiteY47" fmla="*/ 1535185 h 3842158"/>
              <a:gd name="connsiteX48" fmla="*/ 403197 w 2341053"/>
              <a:gd name="connsiteY48" fmla="*/ 1510018 h 3842158"/>
              <a:gd name="connsiteX49" fmla="*/ 436753 w 2341053"/>
              <a:gd name="connsiteY49" fmla="*/ 1468073 h 3842158"/>
              <a:gd name="connsiteX50" fmla="*/ 453531 w 2341053"/>
              <a:gd name="connsiteY50" fmla="*/ 1426128 h 3842158"/>
              <a:gd name="connsiteX51" fmla="*/ 503864 w 2341053"/>
              <a:gd name="connsiteY51" fmla="*/ 1359016 h 3842158"/>
              <a:gd name="connsiteX52" fmla="*/ 529031 w 2341053"/>
              <a:gd name="connsiteY52" fmla="*/ 1300293 h 3842158"/>
              <a:gd name="connsiteX53" fmla="*/ 554198 w 2341053"/>
              <a:gd name="connsiteY53" fmla="*/ 1275126 h 3842158"/>
              <a:gd name="connsiteX54" fmla="*/ 612921 w 2341053"/>
              <a:gd name="connsiteY54" fmla="*/ 1199625 h 3842158"/>
              <a:gd name="connsiteX55" fmla="*/ 638088 w 2341053"/>
              <a:gd name="connsiteY55" fmla="*/ 1166069 h 3842158"/>
              <a:gd name="connsiteX56" fmla="*/ 688422 w 2341053"/>
              <a:gd name="connsiteY56" fmla="*/ 1124125 h 3842158"/>
              <a:gd name="connsiteX57" fmla="*/ 780701 w 2341053"/>
              <a:gd name="connsiteY57" fmla="*/ 1023457 h 3842158"/>
              <a:gd name="connsiteX58" fmla="*/ 814257 w 2341053"/>
              <a:gd name="connsiteY58" fmla="*/ 989901 h 3842158"/>
              <a:gd name="connsiteX59" fmla="*/ 847813 w 2341053"/>
              <a:gd name="connsiteY59" fmla="*/ 964734 h 3842158"/>
              <a:gd name="connsiteX60" fmla="*/ 872980 w 2341053"/>
              <a:gd name="connsiteY60" fmla="*/ 931178 h 3842158"/>
              <a:gd name="connsiteX61" fmla="*/ 931703 w 2341053"/>
              <a:gd name="connsiteY61" fmla="*/ 872455 h 3842158"/>
              <a:gd name="connsiteX62" fmla="*/ 956870 w 2341053"/>
              <a:gd name="connsiteY62" fmla="*/ 855677 h 3842158"/>
              <a:gd name="connsiteX63" fmla="*/ 1015593 w 2341053"/>
              <a:gd name="connsiteY63" fmla="*/ 796954 h 3842158"/>
              <a:gd name="connsiteX64" fmla="*/ 1049149 w 2341053"/>
              <a:gd name="connsiteY64" fmla="*/ 763398 h 3842158"/>
              <a:gd name="connsiteX65" fmla="*/ 1074316 w 2341053"/>
              <a:gd name="connsiteY65" fmla="*/ 738231 h 3842158"/>
              <a:gd name="connsiteX66" fmla="*/ 1099483 w 2341053"/>
              <a:gd name="connsiteY66" fmla="*/ 713064 h 3842158"/>
              <a:gd name="connsiteX67" fmla="*/ 1141428 w 2341053"/>
              <a:gd name="connsiteY67" fmla="*/ 679508 h 3842158"/>
              <a:gd name="connsiteX68" fmla="*/ 1208540 w 2341053"/>
              <a:gd name="connsiteY68" fmla="*/ 629174 h 3842158"/>
              <a:gd name="connsiteX69" fmla="*/ 1258874 w 2341053"/>
              <a:gd name="connsiteY69" fmla="*/ 578840 h 3842158"/>
              <a:gd name="connsiteX70" fmla="*/ 1300819 w 2341053"/>
              <a:gd name="connsiteY70" fmla="*/ 536895 h 3842158"/>
              <a:gd name="connsiteX71" fmla="*/ 1351153 w 2341053"/>
              <a:gd name="connsiteY71" fmla="*/ 494950 h 3842158"/>
              <a:gd name="connsiteX72" fmla="*/ 1401486 w 2341053"/>
              <a:gd name="connsiteY72" fmla="*/ 461394 h 3842158"/>
              <a:gd name="connsiteX73" fmla="*/ 1435042 w 2341053"/>
              <a:gd name="connsiteY73" fmla="*/ 427838 h 3842158"/>
              <a:gd name="connsiteX74" fmla="*/ 1460209 w 2341053"/>
              <a:gd name="connsiteY74" fmla="*/ 411060 h 3842158"/>
              <a:gd name="connsiteX75" fmla="*/ 1510543 w 2341053"/>
              <a:gd name="connsiteY75" fmla="*/ 360726 h 3842158"/>
              <a:gd name="connsiteX76" fmla="*/ 1544099 w 2341053"/>
              <a:gd name="connsiteY76" fmla="*/ 343948 h 3842158"/>
              <a:gd name="connsiteX77" fmla="*/ 1686712 w 2341053"/>
              <a:gd name="connsiteY77" fmla="*/ 251669 h 3842158"/>
              <a:gd name="connsiteX78" fmla="*/ 1745435 w 2341053"/>
              <a:gd name="connsiteY78" fmla="*/ 226503 h 3842158"/>
              <a:gd name="connsiteX79" fmla="*/ 1812547 w 2341053"/>
              <a:gd name="connsiteY79" fmla="*/ 184558 h 3842158"/>
              <a:gd name="connsiteX80" fmla="*/ 1854492 w 2341053"/>
              <a:gd name="connsiteY80" fmla="*/ 167780 h 3842158"/>
              <a:gd name="connsiteX81" fmla="*/ 1921604 w 2341053"/>
              <a:gd name="connsiteY81" fmla="*/ 125835 h 3842158"/>
              <a:gd name="connsiteX82" fmla="*/ 1971938 w 2341053"/>
              <a:gd name="connsiteY82" fmla="*/ 109057 h 3842158"/>
              <a:gd name="connsiteX83" fmla="*/ 1997105 w 2341053"/>
              <a:gd name="connsiteY83" fmla="*/ 92279 h 3842158"/>
              <a:gd name="connsiteX84" fmla="*/ 2055828 w 2341053"/>
              <a:gd name="connsiteY84" fmla="*/ 67112 h 3842158"/>
              <a:gd name="connsiteX85" fmla="*/ 2089384 w 2341053"/>
              <a:gd name="connsiteY85" fmla="*/ 50334 h 3842158"/>
              <a:gd name="connsiteX86" fmla="*/ 2156496 w 2341053"/>
              <a:gd name="connsiteY86" fmla="*/ 25167 h 3842158"/>
              <a:gd name="connsiteX87" fmla="*/ 2190052 w 2341053"/>
              <a:gd name="connsiteY87" fmla="*/ 16778 h 3842158"/>
              <a:gd name="connsiteX88" fmla="*/ 2240386 w 2341053"/>
              <a:gd name="connsiteY88" fmla="*/ 0 h 3842158"/>
              <a:gd name="connsiteX89" fmla="*/ 2341053 w 2341053"/>
              <a:gd name="connsiteY89" fmla="*/ 0 h 3842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341053" h="3842158">
                <a:moveTo>
                  <a:pt x="839424" y="3842158"/>
                </a:moveTo>
                <a:cubicBezTo>
                  <a:pt x="713691" y="3828188"/>
                  <a:pt x="813697" y="3842046"/>
                  <a:pt x="688422" y="3816991"/>
                </a:cubicBezTo>
                <a:cubicBezTo>
                  <a:pt x="671743" y="3813655"/>
                  <a:pt x="654692" y="3812292"/>
                  <a:pt x="638088" y="3808602"/>
                </a:cubicBezTo>
                <a:cubicBezTo>
                  <a:pt x="624252" y="3805527"/>
                  <a:pt x="577507" y="3786338"/>
                  <a:pt x="570976" y="3783435"/>
                </a:cubicBezTo>
                <a:cubicBezTo>
                  <a:pt x="559548" y="3778356"/>
                  <a:pt x="549129" y="3771048"/>
                  <a:pt x="537420" y="3766657"/>
                </a:cubicBezTo>
                <a:cubicBezTo>
                  <a:pt x="526625" y="3762609"/>
                  <a:pt x="514659" y="3762316"/>
                  <a:pt x="503864" y="3758268"/>
                </a:cubicBezTo>
                <a:cubicBezTo>
                  <a:pt x="461350" y="3742325"/>
                  <a:pt x="476346" y="3741069"/>
                  <a:pt x="436753" y="3716323"/>
                </a:cubicBezTo>
                <a:cubicBezTo>
                  <a:pt x="426148" y="3709695"/>
                  <a:pt x="413373" y="3706814"/>
                  <a:pt x="403197" y="3699545"/>
                </a:cubicBezTo>
                <a:cubicBezTo>
                  <a:pt x="393543" y="3692649"/>
                  <a:pt x="387901" y="3680959"/>
                  <a:pt x="378030" y="3674378"/>
                </a:cubicBezTo>
                <a:cubicBezTo>
                  <a:pt x="370672" y="3669473"/>
                  <a:pt x="360593" y="3670283"/>
                  <a:pt x="352863" y="3665989"/>
                </a:cubicBezTo>
                <a:cubicBezTo>
                  <a:pt x="335236" y="3656196"/>
                  <a:pt x="319307" y="3643618"/>
                  <a:pt x="302529" y="3632433"/>
                </a:cubicBezTo>
                <a:lnTo>
                  <a:pt x="277362" y="3615655"/>
                </a:lnTo>
                <a:lnTo>
                  <a:pt x="252195" y="3598877"/>
                </a:lnTo>
                <a:lnTo>
                  <a:pt x="227028" y="3582099"/>
                </a:lnTo>
                <a:cubicBezTo>
                  <a:pt x="207510" y="3543063"/>
                  <a:pt x="207064" y="3538702"/>
                  <a:pt x="176694" y="3498209"/>
                </a:cubicBezTo>
                <a:cubicBezTo>
                  <a:pt x="168305" y="3487024"/>
                  <a:pt x="158317" y="3476875"/>
                  <a:pt x="151527" y="3464653"/>
                </a:cubicBezTo>
                <a:cubicBezTo>
                  <a:pt x="144214" y="3451489"/>
                  <a:pt x="141483" y="3436177"/>
                  <a:pt x="134749" y="3422708"/>
                </a:cubicBezTo>
                <a:cubicBezTo>
                  <a:pt x="130240" y="3413690"/>
                  <a:pt x="122973" y="3406295"/>
                  <a:pt x="117971" y="3397541"/>
                </a:cubicBezTo>
                <a:cubicBezTo>
                  <a:pt x="111766" y="3386683"/>
                  <a:pt x="107266" y="3374917"/>
                  <a:pt x="101193" y="3363985"/>
                </a:cubicBezTo>
                <a:cubicBezTo>
                  <a:pt x="93274" y="3349732"/>
                  <a:pt x="82773" y="3336884"/>
                  <a:pt x="76026" y="3322040"/>
                </a:cubicBezTo>
                <a:cubicBezTo>
                  <a:pt x="68708" y="3305940"/>
                  <a:pt x="64841" y="3288484"/>
                  <a:pt x="59248" y="3271706"/>
                </a:cubicBezTo>
                <a:cubicBezTo>
                  <a:pt x="39134" y="3211364"/>
                  <a:pt x="63537" y="3286719"/>
                  <a:pt x="42470" y="3212983"/>
                </a:cubicBezTo>
                <a:cubicBezTo>
                  <a:pt x="40041" y="3204480"/>
                  <a:pt x="36226" y="3196395"/>
                  <a:pt x="34081" y="3187816"/>
                </a:cubicBezTo>
                <a:lnTo>
                  <a:pt x="17303" y="3120704"/>
                </a:lnTo>
                <a:cubicBezTo>
                  <a:pt x="14507" y="3089944"/>
                  <a:pt x="13282" y="3059001"/>
                  <a:pt x="8914" y="3028425"/>
                </a:cubicBezTo>
                <a:cubicBezTo>
                  <a:pt x="7663" y="3019671"/>
                  <a:pt x="525" y="3012101"/>
                  <a:pt x="525" y="3003258"/>
                </a:cubicBezTo>
                <a:cubicBezTo>
                  <a:pt x="525" y="2524833"/>
                  <a:pt x="-4623" y="2851496"/>
                  <a:pt x="17303" y="2676088"/>
                </a:cubicBezTo>
                <a:cubicBezTo>
                  <a:pt x="33649" y="2545318"/>
                  <a:pt x="16863" y="2636342"/>
                  <a:pt x="34081" y="2550253"/>
                </a:cubicBezTo>
                <a:cubicBezTo>
                  <a:pt x="36877" y="2519493"/>
                  <a:pt x="38388" y="2488590"/>
                  <a:pt x="42470" y="2457974"/>
                </a:cubicBezTo>
                <a:cubicBezTo>
                  <a:pt x="43994" y="2446546"/>
                  <a:pt x="48964" y="2435791"/>
                  <a:pt x="50859" y="2424418"/>
                </a:cubicBezTo>
                <a:cubicBezTo>
                  <a:pt x="57360" y="2385410"/>
                  <a:pt x="55131" y="2344489"/>
                  <a:pt x="67637" y="2306972"/>
                </a:cubicBezTo>
                <a:cubicBezTo>
                  <a:pt x="88370" y="2244774"/>
                  <a:pt x="76506" y="2272456"/>
                  <a:pt x="101193" y="2223082"/>
                </a:cubicBezTo>
                <a:cubicBezTo>
                  <a:pt x="103989" y="2206304"/>
                  <a:pt x="106246" y="2189427"/>
                  <a:pt x="109582" y="2172748"/>
                </a:cubicBezTo>
                <a:cubicBezTo>
                  <a:pt x="115146" y="2144928"/>
                  <a:pt x="125238" y="2115013"/>
                  <a:pt x="134749" y="2088858"/>
                </a:cubicBezTo>
                <a:cubicBezTo>
                  <a:pt x="139895" y="2074706"/>
                  <a:pt x="144793" y="2060383"/>
                  <a:pt x="151527" y="2046914"/>
                </a:cubicBezTo>
                <a:cubicBezTo>
                  <a:pt x="156036" y="2037896"/>
                  <a:pt x="163796" y="2030765"/>
                  <a:pt x="168305" y="2021747"/>
                </a:cubicBezTo>
                <a:cubicBezTo>
                  <a:pt x="184630" y="1989097"/>
                  <a:pt x="168956" y="2000654"/>
                  <a:pt x="185083" y="1963024"/>
                </a:cubicBezTo>
                <a:cubicBezTo>
                  <a:pt x="189055" y="1953757"/>
                  <a:pt x="196859" y="1946611"/>
                  <a:pt x="201861" y="1937857"/>
                </a:cubicBezTo>
                <a:cubicBezTo>
                  <a:pt x="208066" y="1926999"/>
                  <a:pt x="214248" y="1916010"/>
                  <a:pt x="218639" y="1904301"/>
                </a:cubicBezTo>
                <a:cubicBezTo>
                  <a:pt x="222687" y="1893506"/>
                  <a:pt x="222345" y="1881281"/>
                  <a:pt x="227028" y="1870745"/>
                </a:cubicBezTo>
                <a:cubicBezTo>
                  <a:pt x="233650" y="1855845"/>
                  <a:pt x="244276" y="1843053"/>
                  <a:pt x="252195" y="1828800"/>
                </a:cubicBezTo>
                <a:cubicBezTo>
                  <a:pt x="258268" y="1817868"/>
                  <a:pt x="263894" y="1806672"/>
                  <a:pt x="268973" y="1795244"/>
                </a:cubicBezTo>
                <a:cubicBezTo>
                  <a:pt x="275089" y="1781483"/>
                  <a:pt x="280464" y="1767399"/>
                  <a:pt x="285751" y="1753299"/>
                </a:cubicBezTo>
                <a:cubicBezTo>
                  <a:pt x="288856" y="1745019"/>
                  <a:pt x="290549" y="1736213"/>
                  <a:pt x="294140" y="1728132"/>
                </a:cubicBezTo>
                <a:cubicBezTo>
                  <a:pt x="301758" y="1710990"/>
                  <a:pt x="309656" y="1693883"/>
                  <a:pt x="319307" y="1677798"/>
                </a:cubicBezTo>
                <a:cubicBezTo>
                  <a:pt x="326501" y="1665809"/>
                  <a:pt x="337684" y="1656464"/>
                  <a:pt x="344474" y="1644242"/>
                </a:cubicBezTo>
                <a:cubicBezTo>
                  <a:pt x="406295" y="1532964"/>
                  <a:pt x="331968" y="1652476"/>
                  <a:pt x="369641" y="1577130"/>
                </a:cubicBezTo>
                <a:cubicBezTo>
                  <a:pt x="376933" y="1562546"/>
                  <a:pt x="387516" y="1549769"/>
                  <a:pt x="394808" y="1535185"/>
                </a:cubicBezTo>
                <a:cubicBezTo>
                  <a:pt x="398763" y="1527276"/>
                  <a:pt x="398510" y="1517517"/>
                  <a:pt x="403197" y="1510018"/>
                </a:cubicBezTo>
                <a:cubicBezTo>
                  <a:pt x="412687" y="1494834"/>
                  <a:pt x="427541" y="1483427"/>
                  <a:pt x="436753" y="1468073"/>
                </a:cubicBezTo>
                <a:cubicBezTo>
                  <a:pt x="444501" y="1455160"/>
                  <a:pt x="445639" y="1438953"/>
                  <a:pt x="453531" y="1426128"/>
                </a:cubicBezTo>
                <a:cubicBezTo>
                  <a:pt x="468186" y="1402313"/>
                  <a:pt x="503864" y="1359016"/>
                  <a:pt x="503864" y="1359016"/>
                </a:cubicBezTo>
                <a:cubicBezTo>
                  <a:pt x="510710" y="1338478"/>
                  <a:pt x="516073" y="1318434"/>
                  <a:pt x="529031" y="1300293"/>
                </a:cubicBezTo>
                <a:cubicBezTo>
                  <a:pt x="535927" y="1290639"/>
                  <a:pt x="545809" y="1283515"/>
                  <a:pt x="554198" y="1275126"/>
                </a:cubicBezTo>
                <a:cubicBezTo>
                  <a:pt x="574308" y="1214796"/>
                  <a:pt x="545017" y="1290164"/>
                  <a:pt x="612921" y="1199625"/>
                </a:cubicBezTo>
                <a:cubicBezTo>
                  <a:pt x="621310" y="1188440"/>
                  <a:pt x="628201" y="1175955"/>
                  <a:pt x="638088" y="1166069"/>
                </a:cubicBezTo>
                <a:cubicBezTo>
                  <a:pt x="715757" y="1088402"/>
                  <a:pt x="605962" y="1220328"/>
                  <a:pt x="688422" y="1124125"/>
                </a:cubicBezTo>
                <a:cubicBezTo>
                  <a:pt x="776720" y="1021110"/>
                  <a:pt x="603804" y="1200354"/>
                  <a:pt x="780701" y="1023457"/>
                </a:cubicBezTo>
                <a:cubicBezTo>
                  <a:pt x="791886" y="1012272"/>
                  <a:pt x="801602" y="999392"/>
                  <a:pt x="814257" y="989901"/>
                </a:cubicBezTo>
                <a:cubicBezTo>
                  <a:pt x="825442" y="981512"/>
                  <a:pt x="837926" y="974621"/>
                  <a:pt x="847813" y="964734"/>
                </a:cubicBezTo>
                <a:cubicBezTo>
                  <a:pt x="857700" y="954847"/>
                  <a:pt x="863575" y="941524"/>
                  <a:pt x="872980" y="931178"/>
                </a:cubicBezTo>
                <a:cubicBezTo>
                  <a:pt x="891601" y="910695"/>
                  <a:pt x="908670" y="887810"/>
                  <a:pt x="931703" y="872455"/>
                </a:cubicBezTo>
                <a:cubicBezTo>
                  <a:pt x="940092" y="866862"/>
                  <a:pt x="949376" y="862422"/>
                  <a:pt x="956870" y="855677"/>
                </a:cubicBezTo>
                <a:cubicBezTo>
                  <a:pt x="977446" y="837159"/>
                  <a:pt x="996019" y="816528"/>
                  <a:pt x="1015593" y="796954"/>
                </a:cubicBezTo>
                <a:lnTo>
                  <a:pt x="1049149" y="763398"/>
                </a:lnTo>
                <a:lnTo>
                  <a:pt x="1074316" y="738231"/>
                </a:lnTo>
                <a:cubicBezTo>
                  <a:pt x="1082705" y="729842"/>
                  <a:pt x="1090219" y="720475"/>
                  <a:pt x="1099483" y="713064"/>
                </a:cubicBezTo>
                <a:cubicBezTo>
                  <a:pt x="1113465" y="701879"/>
                  <a:pt x="1127104" y="690251"/>
                  <a:pt x="1141428" y="679508"/>
                </a:cubicBezTo>
                <a:cubicBezTo>
                  <a:pt x="1183244" y="648146"/>
                  <a:pt x="1155613" y="677290"/>
                  <a:pt x="1208540" y="629174"/>
                </a:cubicBezTo>
                <a:cubicBezTo>
                  <a:pt x="1226097" y="613213"/>
                  <a:pt x="1242096" y="595618"/>
                  <a:pt x="1258874" y="578840"/>
                </a:cubicBezTo>
                <a:cubicBezTo>
                  <a:pt x="1272856" y="564858"/>
                  <a:pt x="1284367" y="547863"/>
                  <a:pt x="1300819" y="536895"/>
                </a:cubicBezTo>
                <a:cubicBezTo>
                  <a:pt x="1390743" y="476946"/>
                  <a:pt x="1254273" y="570302"/>
                  <a:pt x="1351153" y="494950"/>
                </a:cubicBezTo>
                <a:cubicBezTo>
                  <a:pt x="1367070" y="482570"/>
                  <a:pt x="1387228" y="475652"/>
                  <a:pt x="1401486" y="461394"/>
                </a:cubicBezTo>
                <a:cubicBezTo>
                  <a:pt x="1412671" y="450209"/>
                  <a:pt x="1423032" y="438133"/>
                  <a:pt x="1435042" y="427838"/>
                </a:cubicBezTo>
                <a:cubicBezTo>
                  <a:pt x="1442697" y="421277"/>
                  <a:pt x="1452673" y="417758"/>
                  <a:pt x="1460209" y="411060"/>
                </a:cubicBezTo>
                <a:cubicBezTo>
                  <a:pt x="1477943" y="395296"/>
                  <a:pt x="1492015" y="375549"/>
                  <a:pt x="1510543" y="360726"/>
                </a:cubicBezTo>
                <a:cubicBezTo>
                  <a:pt x="1520308" y="352914"/>
                  <a:pt x="1533549" y="350662"/>
                  <a:pt x="1544099" y="343948"/>
                </a:cubicBezTo>
                <a:cubicBezTo>
                  <a:pt x="1640587" y="282547"/>
                  <a:pt x="1566973" y="315059"/>
                  <a:pt x="1686712" y="251669"/>
                </a:cubicBezTo>
                <a:cubicBezTo>
                  <a:pt x="1705533" y="241705"/>
                  <a:pt x="1726644" y="236525"/>
                  <a:pt x="1745435" y="226503"/>
                </a:cubicBezTo>
                <a:cubicBezTo>
                  <a:pt x="1768712" y="214089"/>
                  <a:pt x="1789320" y="197065"/>
                  <a:pt x="1812547" y="184558"/>
                </a:cubicBezTo>
                <a:cubicBezTo>
                  <a:pt x="1825806" y="177419"/>
                  <a:pt x="1841233" y="174919"/>
                  <a:pt x="1854492" y="167780"/>
                </a:cubicBezTo>
                <a:cubicBezTo>
                  <a:pt x="1877719" y="155273"/>
                  <a:pt x="1898009" y="137633"/>
                  <a:pt x="1921604" y="125835"/>
                </a:cubicBezTo>
                <a:cubicBezTo>
                  <a:pt x="1937422" y="117926"/>
                  <a:pt x="1955777" y="116240"/>
                  <a:pt x="1971938" y="109057"/>
                </a:cubicBezTo>
                <a:cubicBezTo>
                  <a:pt x="1981151" y="104962"/>
                  <a:pt x="1988351" y="97281"/>
                  <a:pt x="1997105" y="92279"/>
                </a:cubicBezTo>
                <a:cubicBezTo>
                  <a:pt x="2052751" y="60482"/>
                  <a:pt x="2008770" y="87280"/>
                  <a:pt x="2055828" y="67112"/>
                </a:cubicBezTo>
                <a:cubicBezTo>
                  <a:pt x="2067322" y="62186"/>
                  <a:pt x="2077956" y="55413"/>
                  <a:pt x="2089384" y="50334"/>
                </a:cubicBezTo>
                <a:cubicBezTo>
                  <a:pt x="2105340" y="43242"/>
                  <a:pt x="2137126" y="30701"/>
                  <a:pt x="2156496" y="25167"/>
                </a:cubicBezTo>
                <a:cubicBezTo>
                  <a:pt x="2167582" y="22000"/>
                  <a:pt x="2179009" y="20091"/>
                  <a:pt x="2190052" y="16778"/>
                </a:cubicBezTo>
                <a:cubicBezTo>
                  <a:pt x="2206992" y="11696"/>
                  <a:pt x="2222700" y="0"/>
                  <a:pt x="2240386" y="0"/>
                </a:cubicBezTo>
                <a:lnTo>
                  <a:pt x="2341053" y="0"/>
                </a:ln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154D309-9BB8-4733-84DA-8418589EFB71}"/>
              </a:ext>
            </a:extLst>
          </p:cNvPr>
          <p:cNvSpPr/>
          <p:nvPr/>
        </p:nvSpPr>
        <p:spPr>
          <a:xfrm>
            <a:off x="6518246" y="1123177"/>
            <a:ext cx="3380763" cy="3784383"/>
          </a:xfrm>
          <a:custGeom>
            <a:avLst/>
            <a:gdLst>
              <a:gd name="connsiteX0" fmla="*/ 2986481 w 3380763"/>
              <a:gd name="connsiteY0" fmla="*/ 3784383 h 3784383"/>
              <a:gd name="connsiteX1" fmla="*/ 3020037 w 3380763"/>
              <a:gd name="connsiteY1" fmla="*/ 3742438 h 3784383"/>
              <a:gd name="connsiteX2" fmla="*/ 3070371 w 3380763"/>
              <a:gd name="connsiteY2" fmla="*/ 3692104 h 3784383"/>
              <a:gd name="connsiteX3" fmla="*/ 3078760 w 3380763"/>
              <a:gd name="connsiteY3" fmla="*/ 3666937 h 3784383"/>
              <a:gd name="connsiteX4" fmla="*/ 3112315 w 3380763"/>
              <a:gd name="connsiteY4" fmla="*/ 3599825 h 3784383"/>
              <a:gd name="connsiteX5" fmla="*/ 3129093 w 3380763"/>
              <a:gd name="connsiteY5" fmla="*/ 3549491 h 3784383"/>
              <a:gd name="connsiteX6" fmla="*/ 3145871 w 3380763"/>
              <a:gd name="connsiteY6" fmla="*/ 3515935 h 3784383"/>
              <a:gd name="connsiteX7" fmla="*/ 3154260 w 3380763"/>
              <a:gd name="connsiteY7" fmla="*/ 3482379 h 3784383"/>
              <a:gd name="connsiteX8" fmla="*/ 3187816 w 3380763"/>
              <a:gd name="connsiteY8" fmla="*/ 3432045 h 3784383"/>
              <a:gd name="connsiteX9" fmla="*/ 3196205 w 3380763"/>
              <a:gd name="connsiteY9" fmla="*/ 3390100 h 3784383"/>
              <a:gd name="connsiteX10" fmla="*/ 3221372 w 3380763"/>
              <a:gd name="connsiteY10" fmla="*/ 3348155 h 3784383"/>
              <a:gd name="connsiteX11" fmla="*/ 3238150 w 3380763"/>
              <a:gd name="connsiteY11" fmla="*/ 3314599 h 3784383"/>
              <a:gd name="connsiteX12" fmla="*/ 3280095 w 3380763"/>
              <a:gd name="connsiteY12" fmla="*/ 3230709 h 3784383"/>
              <a:gd name="connsiteX13" fmla="*/ 3288484 w 3380763"/>
              <a:gd name="connsiteY13" fmla="*/ 3197153 h 3784383"/>
              <a:gd name="connsiteX14" fmla="*/ 3338818 w 3380763"/>
              <a:gd name="connsiteY14" fmla="*/ 3104874 h 3784383"/>
              <a:gd name="connsiteX15" fmla="*/ 3347207 w 3380763"/>
              <a:gd name="connsiteY15" fmla="*/ 3062929 h 3784383"/>
              <a:gd name="connsiteX16" fmla="*/ 3363985 w 3380763"/>
              <a:gd name="connsiteY16" fmla="*/ 3012595 h 3784383"/>
              <a:gd name="connsiteX17" fmla="*/ 3380763 w 3380763"/>
              <a:gd name="connsiteY17" fmla="*/ 2945484 h 3784383"/>
              <a:gd name="connsiteX18" fmla="*/ 3372374 w 3380763"/>
              <a:gd name="connsiteY18" fmla="*/ 2542812 h 3784383"/>
              <a:gd name="connsiteX19" fmla="*/ 3355596 w 3380763"/>
              <a:gd name="connsiteY19" fmla="*/ 2433755 h 3784383"/>
              <a:gd name="connsiteX20" fmla="*/ 3347207 w 3380763"/>
              <a:gd name="connsiteY20" fmla="*/ 2400199 h 3784383"/>
              <a:gd name="connsiteX21" fmla="*/ 3330429 w 3380763"/>
              <a:gd name="connsiteY21" fmla="*/ 2274364 h 3784383"/>
              <a:gd name="connsiteX22" fmla="*/ 3313651 w 3380763"/>
              <a:gd name="connsiteY22" fmla="*/ 2224030 h 3784383"/>
              <a:gd name="connsiteX23" fmla="*/ 3305262 w 3380763"/>
              <a:gd name="connsiteY23" fmla="*/ 2198863 h 3784383"/>
              <a:gd name="connsiteX24" fmla="*/ 3280095 w 3380763"/>
              <a:gd name="connsiteY24" fmla="*/ 2081417 h 3784383"/>
              <a:gd name="connsiteX25" fmla="*/ 3263317 w 3380763"/>
              <a:gd name="connsiteY25" fmla="*/ 2022695 h 3784383"/>
              <a:gd name="connsiteX26" fmla="*/ 3254928 w 3380763"/>
              <a:gd name="connsiteY26" fmla="*/ 1997528 h 3784383"/>
              <a:gd name="connsiteX27" fmla="*/ 3229761 w 3380763"/>
              <a:gd name="connsiteY27" fmla="*/ 1955583 h 3784383"/>
              <a:gd name="connsiteX28" fmla="*/ 3187816 w 3380763"/>
              <a:gd name="connsiteY28" fmla="*/ 1838137 h 3784383"/>
              <a:gd name="connsiteX29" fmla="*/ 3171038 w 3380763"/>
              <a:gd name="connsiteY29" fmla="*/ 1812970 h 3784383"/>
              <a:gd name="connsiteX30" fmla="*/ 3154260 w 3380763"/>
              <a:gd name="connsiteY30" fmla="*/ 1771025 h 3784383"/>
              <a:gd name="connsiteX31" fmla="*/ 3103926 w 3380763"/>
              <a:gd name="connsiteY31" fmla="*/ 1678746 h 3784383"/>
              <a:gd name="connsiteX32" fmla="*/ 3087148 w 3380763"/>
              <a:gd name="connsiteY32" fmla="*/ 1645190 h 3784383"/>
              <a:gd name="connsiteX33" fmla="*/ 3053593 w 3380763"/>
              <a:gd name="connsiteY33" fmla="*/ 1611634 h 3784383"/>
              <a:gd name="connsiteX34" fmla="*/ 3045204 w 3380763"/>
              <a:gd name="connsiteY34" fmla="*/ 1586467 h 3784383"/>
              <a:gd name="connsiteX35" fmla="*/ 3020037 w 3380763"/>
              <a:gd name="connsiteY35" fmla="*/ 1552911 h 3784383"/>
              <a:gd name="connsiteX36" fmla="*/ 2936147 w 3380763"/>
              <a:gd name="connsiteY36" fmla="*/ 1477410 h 3784383"/>
              <a:gd name="connsiteX37" fmla="*/ 2919369 w 3380763"/>
              <a:gd name="connsiteY37" fmla="*/ 1452243 h 3784383"/>
              <a:gd name="connsiteX38" fmla="*/ 2818701 w 3380763"/>
              <a:gd name="connsiteY38" fmla="*/ 1351575 h 3784383"/>
              <a:gd name="connsiteX39" fmla="*/ 2734811 w 3380763"/>
              <a:gd name="connsiteY39" fmla="*/ 1267685 h 3784383"/>
              <a:gd name="connsiteX40" fmla="*/ 2709644 w 3380763"/>
              <a:gd name="connsiteY40" fmla="*/ 1242518 h 3784383"/>
              <a:gd name="connsiteX41" fmla="*/ 2667699 w 3380763"/>
              <a:gd name="connsiteY41" fmla="*/ 1208962 h 3784383"/>
              <a:gd name="connsiteX42" fmla="*/ 2608976 w 3380763"/>
              <a:gd name="connsiteY42" fmla="*/ 1167017 h 3784383"/>
              <a:gd name="connsiteX43" fmla="*/ 2525086 w 3380763"/>
              <a:gd name="connsiteY43" fmla="*/ 1091517 h 3784383"/>
              <a:gd name="connsiteX44" fmla="*/ 2483141 w 3380763"/>
              <a:gd name="connsiteY44" fmla="*/ 1049572 h 3784383"/>
              <a:gd name="connsiteX45" fmla="*/ 2457974 w 3380763"/>
              <a:gd name="connsiteY45" fmla="*/ 1024405 h 3784383"/>
              <a:gd name="connsiteX46" fmla="*/ 2407640 w 3380763"/>
              <a:gd name="connsiteY46" fmla="*/ 990849 h 3784383"/>
              <a:gd name="connsiteX47" fmla="*/ 2315361 w 3380763"/>
              <a:gd name="connsiteY47" fmla="*/ 915348 h 3784383"/>
              <a:gd name="connsiteX48" fmla="*/ 2265027 w 3380763"/>
              <a:gd name="connsiteY48" fmla="*/ 890181 h 3784383"/>
              <a:gd name="connsiteX49" fmla="*/ 2239860 w 3380763"/>
              <a:gd name="connsiteY49" fmla="*/ 865014 h 3784383"/>
              <a:gd name="connsiteX50" fmla="*/ 2164360 w 3380763"/>
              <a:gd name="connsiteY50" fmla="*/ 814680 h 3784383"/>
              <a:gd name="connsiteX51" fmla="*/ 2055303 w 3380763"/>
              <a:gd name="connsiteY51" fmla="*/ 747568 h 3784383"/>
              <a:gd name="connsiteX52" fmla="*/ 1912690 w 3380763"/>
              <a:gd name="connsiteY52" fmla="*/ 655289 h 3784383"/>
              <a:gd name="connsiteX53" fmla="*/ 1812022 w 3380763"/>
              <a:gd name="connsiteY53" fmla="*/ 588177 h 3784383"/>
              <a:gd name="connsiteX54" fmla="*/ 1778466 w 3380763"/>
              <a:gd name="connsiteY54" fmla="*/ 571399 h 3784383"/>
              <a:gd name="connsiteX55" fmla="*/ 1753299 w 3380763"/>
              <a:gd name="connsiteY55" fmla="*/ 554621 h 3784383"/>
              <a:gd name="connsiteX56" fmla="*/ 1711354 w 3380763"/>
              <a:gd name="connsiteY56" fmla="*/ 537843 h 3784383"/>
              <a:gd name="connsiteX57" fmla="*/ 1677798 w 3380763"/>
              <a:gd name="connsiteY57" fmla="*/ 512676 h 3784383"/>
              <a:gd name="connsiteX58" fmla="*/ 1652631 w 3380763"/>
              <a:gd name="connsiteY58" fmla="*/ 504287 h 3784383"/>
              <a:gd name="connsiteX59" fmla="*/ 1619075 w 3380763"/>
              <a:gd name="connsiteY59" fmla="*/ 487509 h 3784383"/>
              <a:gd name="connsiteX60" fmla="*/ 1551963 w 3380763"/>
              <a:gd name="connsiteY60" fmla="*/ 470731 h 3784383"/>
              <a:gd name="connsiteX61" fmla="*/ 1459684 w 3380763"/>
              <a:gd name="connsiteY61" fmla="*/ 420397 h 3784383"/>
              <a:gd name="connsiteX62" fmla="*/ 1409350 w 3380763"/>
              <a:gd name="connsiteY62" fmla="*/ 395230 h 3784383"/>
              <a:gd name="connsiteX63" fmla="*/ 1342238 w 3380763"/>
              <a:gd name="connsiteY63" fmla="*/ 378452 h 3784383"/>
              <a:gd name="connsiteX64" fmla="*/ 1283515 w 3380763"/>
              <a:gd name="connsiteY64" fmla="*/ 353285 h 3784383"/>
              <a:gd name="connsiteX65" fmla="*/ 1249960 w 3380763"/>
              <a:gd name="connsiteY65" fmla="*/ 336507 h 3784383"/>
              <a:gd name="connsiteX66" fmla="*/ 1208015 w 3380763"/>
              <a:gd name="connsiteY66" fmla="*/ 319729 h 3784383"/>
              <a:gd name="connsiteX67" fmla="*/ 1174459 w 3380763"/>
              <a:gd name="connsiteY67" fmla="*/ 302951 h 3784383"/>
              <a:gd name="connsiteX68" fmla="*/ 1115736 w 3380763"/>
              <a:gd name="connsiteY68" fmla="*/ 269395 h 3784383"/>
              <a:gd name="connsiteX69" fmla="*/ 1031846 w 3380763"/>
              <a:gd name="connsiteY69" fmla="*/ 244229 h 3784383"/>
              <a:gd name="connsiteX70" fmla="*/ 989901 w 3380763"/>
              <a:gd name="connsiteY70" fmla="*/ 227451 h 3784383"/>
              <a:gd name="connsiteX71" fmla="*/ 964734 w 3380763"/>
              <a:gd name="connsiteY71" fmla="*/ 219062 h 3784383"/>
              <a:gd name="connsiteX72" fmla="*/ 914400 w 3380763"/>
              <a:gd name="connsiteY72" fmla="*/ 193895 h 3784383"/>
              <a:gd name="connsiteX73" fmla="*/ 855677 w 3380763"/>
              <a:gd name="connsiteY73" fmla="*/ 168728 h 3784383"/>
              <a:gd name="connsiteX74" fmla="*/ 822121 w 3380763"/>
              <a:gd name="connsiteY74" fmla="*/ 143561 h 3784383"/>
              <a:gd name="connsiteX75" fmla="*/ 755009 w 3380763"/>
              <a:gd name="connsiteY75" fmla="*/ 126783 h 3784383"/>
              <a:gd name="connsiteX76" fmla="*/ 704675 w 3380763"/>
              <a:gd name="connsiteY76" fmla="*/ 101616 h 3784383"/>
              <a:gd name="connsiteX77" fmla="*/ 595618 w 3380763"/>
              <a:gd name="connsiteY77" fmla="*/ 84838 h 3784383"/>
              <a:gd name="connsiteX78" fmla="*/ 461394 w 3380763"/>
              <a:gd name="connsiteY78" fmla="*/ 59671 h 3784383"/>
              <a:gd name="connsiteX79" fmla="*/ 436227 w 3380763"/>
              <a:gd name="connsiteY79" fmla="*/ 51282 h 3784383"/>
              <a:gd name="connsiteX80" fmla="*/ 302004 w 3380763"/>
              <a:gd name="connsiteY80" fmla="*/ 42893 h 3784383"/>
              <a:gd name="connsiteX81" fmla="*/ 167780 w 3380763"/>
              <a:gd name="connsiteY81" fmla="*/ 17726 h 3784383"/>
              <a:gd name="connsiteX82" fmla="*/ 109057 w 3380763"/>
              <a:gd name="connsiteY82" fmla="*/ 948 h 3784383"/>
              <a:gd name="connsiteX83" fmla="*/ 0 w 3380763"/>
              <a:gd name="connsiteY83" fmla="*/ 948 h 3784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3380763" h="3784383">
                <a:moveTo>
                  <a:pt x="2986481" y="3784383"/>
                </a:moveTo>
                <a:cubicBezTo>
                  <a:pt x="2997666" y="3770401"/>
                  <a:pt x="3007993" y="3755687"/>
                  <a:pt x="3020037" y="3742438"/>
                </a:cubicBezTo>
                <a:cubicBezTo>
                  <a:pt x="3035998" y="3724881"/>
                  <a:pt x="3070371" y="3692104"/>
                  <a:pt x="3070371" y="3692104"/>
                </a:cubicBezTo>
                <a:cubicBezTo>
                  <a:pt x="3073167" y="3683715"/>
                  <a:pt x="3075101" y="3674987"/>
                  <a:pt x="3078760" y="3666937"/>
                </a:cubicBezTo>
                <a:cubicBezTo>
                  <a:pt x="3089109" y="3644168"/>
                  <a:pt x="3104406" y="3623553"/>
                  <a:pt x="3112315" y="3599825"/>
                </a:cubicBezTo>
                <a:cubicBezTo>
                  <a:pt x="3117908" y="3583047"/>
                  <a:pt x="3122525" y="3565912"/>
                  <a:pt x="3129093" y="3549491"/>
                </a:cubicBezTo>
                <a:cubicBezTo>
                  <a:pt x="3133737" y="3537880"/>
                  <a:pt x="3141480" y="3527644"/>
                  <a:pt x="3145871" y="3515935"/>
                </a:cubicBezTo>
                <a:cubicBezTo>
                  <a:pt x="3149919" y="3505140"/>
                  <a:pt x="3149104" y="3492691"/>
                  <a:pt x="3154260" y="3482379"/>
                </a:cubicBezTo>
                <a:cubicBezTo>
                  <a:pt x="3163278" y="3464343"/>
                  <a:pt x="3187816" y="3432045"/>
                  <a:pt x="3187816" y="3432045"/>
                </a:cubicBezTo>
                <a:cubicBezTo>
                  <a:pt x="3190612" y="3418063"/>
                  <a:pt x="3190910" y="3403339"/>
                  <a:pt x="3196205" y="3390100"/>
                </a:cubicBezTo>
                <a:cubicBezTo>
                  <a:pt x="3202261" y="3374961"/>
                  <a:pt x="3213453" y="3362408"/>
                  <a:pt x="3221372" y="3348155"/>
                </a:cubicBezTo>
                <a:cubicBezTo>
                  <a:pt x="3227445" y="3337223"/>
                  <a:pt x="3232975" y="3325984"/>
                  <a:pt x="3238150" y="3314599"/>
                </a:cubicBezTo>
                <a:cubicBezTo>
                  <a:pt x="3272839" y="3238284"/>
                  <a:pt x="3248876" y="3277537"/>
                  <a:pt x="3280095" y="3230709"/>
                </a:cubicBezTo>
                <a:cubicBezTo>
                  <a:pt x="3282891" y="3219524"/>
                  <a:pt x="3284202" y="3207858"/>
                  <a:pt x="3288484" y="3197153"/>
                </a:cubicBezTo>
                <a:cubicBezTo>
                  <a:pt x="3301468" y="3164694"/>
                  <a:pt x="3320928" y="3134690"/>
                  <a:pt x="3338818" y="3104874"/>
                </a:cubicBezTo>
                <a:cubicBezTo>
                  <a:pt x="3341614" y="3090892"/>
                  <a:pt x="3343455" y="3076685"/>
                  <a:pt x="3347207" y="3062929"/>
                </a:cubicBezTo>
                <a:cubicBezTo>
                  <a:pt x="3351860" y="3045867"/>
                  <a:pt x="3359696" y="3029753"/>
                  <a:pt x="3363985" y="3012595"/>
                </a:cubicBezTo>
                <a:lnTo>
                  <a:pt x="3380763" y="2945484"/>
                </a:lnTo>
                <a:cubicBezTo>
                  <a:pt x="3377967" y="2811260"/>
                  <a:pt x="3377166" y="2676980"/>
                  <a:pt x="3372374" y="2542812"/>
                </a:cubicBezTo>
                <a:cubicBezTo>
                  <a:pt x="3371292" y="2512520"/>
                  <a:pt x="3362666" y="2465572"/>
                  <a:pt x="3355596" y="2433755"/>
                </a:cubicBezTo>
                <a:cubicBezTo>
                  <a:pt x="3353095" y="2422500"/>
                  <a:pt x="3349102" y="2411572"/>
                  <a:pt x="3347207" y="2400199"/>
                </a:cubicBezTo>
                <a:cubicBezTo>
                  <a:pt x="3344476" y="2383812"/>
                  <a:pt x="3334893" y="2293708"/>
                  <a:pt x="3330429" y="2274364"/>
                </a:cubicBezTo>
                <a:cubicBezTo>
                  <a:pt x="3326452" y="2257131"/>
                  <a:pt x="3319244" y="2240808"/>
                  <a:pt x="3313651" y="2224030"/>
                </a:cubicBezTo>
                <a:cubicBezTo>
                  <a:pt x="3310855" y="2215641"/>
                  <a:pt x="3306716" y="2207585"/>
                  <a:pt x="3305262" y="2198863"/>
                </a:cubicBezTo>
                <a:cubicBezTo>
                  <a:pt x="3296166" y="2144288"/>
                  <a:pt x="3296817" y="2139944"/>
                  <a:pt x="3280095" y="2081417"/>
                </a:cubicBezTo>
                <a:cubicBezTo>
                  <a:pt x="3274502" y="2061843"/>
                  <a:pt x="3269167" y="2042194"/>
                  <a:pt x="3263317" y="2022695"/>
                </a:cubicBezTo>
                <a:cubicBezTo>
                  <a:pt x="3260776" y="2014225"/>
                  <a:pt x="3258883" y="2005437"/>
                  <a:pt x="3254928" y="1997528"/>
                </a:cubicBezTo>
                <a:cubicBezTo>
                  <a:pt x="3247636" y="1982944"/>
                  <a:pt x="3238150" y="1969565"/>
                  <a:pt x="3229761" y="1955583"/>
                </a:cubicBezTo>
                <a:cubicBezTo>
                  <a:pt x="3214182" y="1901057"/>
                  <a:pt x="3213628" y="1889760"/>
                  <a:pt x="3187816" y="1838137"/>
                </a:cubicBezTo>
                <a:cubicBezTo>
                  <a:pt x="3183307" y="1829119"/>
                  <a:pt x="3175547" y="1821988"/>
                  <a:pt x="3171038" y="1812970"/>
                </a:cubicBezTo>
                <a:cubicBezTo>
                  <a:pt x="3164304" y="1799501"/>
                  <a:pt x="3160491" y="1784734"/>
                  <a:pt x="3154260" y="1771025"/>
                </a:cubicBezTo>
                <a:cubicBezTo>
                  <a:pt x="3124678" y="1705945"/>
                  <a:pt x="3136243" y="1736917"/>
                  <a:pt x="3103926" y="1678746"/>
                </a:cubicBezTo>
                <a:cubicBezTo>
                  <a:pt x="3097853" y="1667814"/>
                  <a:pt x="3094651" y="1655195"/>
                  <a:pt x="3087148" y="1645190"/>
                </a:cubicBezTo>
                <a:cubicBezTo>
                  <a:pt x="3077657" y="1632535"/>
                  <a:pt x="3064778" y="1622819"/>
                  <a:pt x="3053593" y="1611634"/>
                </a:cubicBezTo>
                <a:cubicBezTo>
                  <a:pt x="3050797" y="1603245"/>
                  <a:pt x="3049591" y="1594145"/>
                  <a:pt x="3045204" y="1586467"/>
                </a:cubicBezTo>
                <a:cubicBezTo>
                  <a:pt x="3038267" y="1574328"/>
                  <a:pt x="3029442" y="1563257"/>
                  <a:pt x="3020037" y="1552911"/>
                </a:cubicBezTo>
                <a:cubicBezTo>
                  <a:pt x="2969381" y="1497190"/>
                  <a:pt x="2978812" y="1505853"/>
                  <a:pt x="2936147" y="1477410"/>
                </a:cubicBezTo>
                <a:cubicBezTo>
                  <a:pt x="2930554" y="1469021"/>
                  <a:pt x="2926182" y="1459675"/>
                  <a:pt x="2919369" y="1452243"/>
                </a:cubicBezTo>
                <a:lnTo>
                  <a:pt x="2818701" y="1351575"/>
                </a:lnTo>
                <a:lnTo>
                  <a:pt x="2734811" y="1267685"/>
                </a:lnTo>
                <a:cubicBezTo>
                  <a:pt x="2726422" y="1259296"/>
                  <a:pt x="2718908" y="1249929"/>
                  <a:pt x="2709644" y="1242518"/>
                </a:cubicBezTo>
                <a:cubicBezTo>
                  <a:pt x="2695662" y="1231333"/>
                  <a:pt x="2682023" y="1219705"/>
                  <a:pt x="2667699" y="1208962"/>
                </a:cubicBezTo>
                <a:cubicBezTo>
                  <a:pt x="2641635" y="1189414"/>
                  <a:pt x="2635709" y="1191320"/>
                  <a:pt x="2608976" y="1167017"/>
                </a:cubicBezTo>
                <a:cubicBezTo>
                  <a:pt x="2518430" y="1084703"/>
                  <a:pt x="2582280" y="1129646"/>
                  <a:pt x="2525086" y="1091517"/>
                </a:cubicBezTo>
                <a:cubicBezTo>
                  <a:pt x="2494326" y="1045378"/>
                  <a:pt x="2525086" y="1084526"/>
                  <a:pt x="2483141" y="1049572"/>
                </a:cubicBezTo>
                <a:cubicBezTo>
                  <a:pt x="2474027" y="1041977"/>
                  <a:pt x="2467339" y="1031689"/>
                  <a:pt x="2457974" y="1024405"/>
                </a:cubicBezTo>
                <a:cubicBezTo>
                  <a:pt x="2442057" y="1012025"/>
                  <a:pt x="2421899" y="1005108"/>
                  <a:pt x="2407640" y="990849"/>
                </a:cubicBezTo>
                <a:cubicBezTo>
                  <a:pt x="2378950" y="962159"/>
                  <a:pt x="2353663" y="934499"/>
                  <a:pt x="2315361" y="915348"/>
                </a:cubicBezTo>
                <a:cubicBezTo>
                  <a:pt x="2298583" y="906959"/>
                  <a:pt x="2280635" y="900586"/>
                  <a:pt x="2265027" y="890181"/>
                </a:cubicBezTo>
                <a:cubicBezTo>
                  <a:pt x="2255156" y="883600"/>
                  <a:pt x="2249225" y="872298"/>
                  <a:pt x="2239860" y="865014"/>
                </a:cubicBezTo>
                <a:cubicBezTo>
                  <a:pt x="2164439" y="806353"/>
                  <a:pt x="2214653" y="852400"/>
                  <a:pt x="2164360" y="814680"/>
                </a:cubicBezTo>
                <a:cubicBezTo>
                  <a:pt x="2085201" y="755311"/>
                  <a:pt x="2123211" y="774731"/>
                  <a:pt x="2055303" y="747568"/>
                </a:cubicBezTo>
                <a:cubicBezTo>
                  <a:pt x="1988649" y="680914"/>
                  <a:pt x="2076936" y="764786"/>
                  <a:pt x="1912690" y="655289"/>
                </a:cubicBezTo>
                <a:cubicBezTo>
                  <a:pt x="1879134" y="632918"/>
                  <a:pt x="1848094" y="606213"/>
                  <a:pt x="1812022" y="588177"/>
                </a:cubicBezTo>
                <a:cubicBezTo>
                  <a:pt x="1800837" y="582584"/>
                  <a:pt x="1789324" y="577604"/>
                  <a:pt x="1778466" y="571399"/>
                </a:cubicBezTo>
                <a:cubicBezTo>
                  <a:pt x="1769712" y="566397"/>
                  <a:pt x="1762317" y="559130"/>
                  <a:pt x="1753299" y="554621"/>
                </a:cubicBezTo>
                <a:cubicBezTo>
                  <a:pt x="1739830" y="547887"/>
                  <a:pt x="1724518" y="545156"/>
                  <a:pt x="1711354" y="537843"/>
                </a:cubicBezTo>
                <a:cubicBezTo>
                  <a:pt x="1699132" y="531053"/>
                  <a:pt x="1689937" y="519613"/>
                  <a:pt x="1677798" y="512676"/>
                </a:cubicBezTo>
                <a:cubicBezTo>
                  <a:pt x="1670120" y="508289"/>
                  <a:pt x="1660759" y="507770"/>
                  <a:pt x="1652631" y="504287"/>
                </a:cubicBezTo>
                <a:cubicBezTo>
                  <a:pt x="1641137" y="499361"/>
                  <a:pt x="1630569" y="492435"/>
                  <a:pt x="1619075" y="487509"/>
                </a:cubicBezTo>
                <a:cubicBezTo>
                  <a:pt x="1596504" y="477836"/>
                  <a:pt x="1576582" y="475655"/>
                  <a:pt x="1551963" y="470731"/>
                </a:cubicBezTo>
                <a:cubicBezTo>
                  <a:pt x="1500397" y="444948"/>
                  <a:pt x="1506108" y="449412"/>
                  <a:pt x="1459684" y="420397"/>
                </a:cubicBezTo>
                <a:cubicBezTo>
                  <a:pt x="1430125" y="401923"/>
                  <a:pt x="1441481" y="403993"/>
                  <a:pt x="1409350" y="395230"/>
                </a:cubicBezTo>
                <a:cubicBezTo>
                  <a:pt x="1387103" y="389163"/>
                  <a:pt x="1342238" y="378452"/>
                  <a:pt x="1342238" y="378452"/>
                </a:cubicBezTo>
                <a:cubicBezTo>
                  <a:pt x="1291235" y="344450"/>
                  <a:pt x="1345427" y="376502"/>
                  <a:pt x="1283515" y="353285"/>
                </a:cubicBezTo>
                <a:cubicBezTo>
                  <a:pt x="1271806" y="348894"/>
                  <a:pt x="1261387" y="341586"/>
                  <a:pt x="1249960" y="336507"/>
                </a:cubicBezTo>
                <a:cubicBezTo>
                  <a:pt x="1236199" y="330391"/>
                  <a:pt x="1221776" y="325845"/>
                  <a:pt x="1208015" y="319729"/>
                </a:cubicBezTo>
                <a:cubicBezTo>
                  <a:pt x="1196587" y="314650"/>
                  <a:pt x="1185317" y="309156"/>
                  <a:pt x="1174459" y="302951"/>
                </a:cubicBezTo>
                <a:cubicBezTo>
                  <a:pt x="1139147" y="282773"/>
                  <a:pt x="1157987" y="286296"/>
                  <a:pt x="1115736" y="269395"/>
                </a:cubicBezTo>
                <a:cubicBezTo>
                  <a:pt x="1018484" y="230494"/>
                  <a:pt x="1106016" y="268951"/>
                  <a:pt x="1031846" y="244229"/>
                </a:cubicBezTo>
                <a:cubicBezTo>
                  <a:pt x="1017560" y="239467"/>
                  <a:pt x="1004001" y="232738"/>
                  <a:pt x="989901" y="227451"/>
                </a:cubicBezTo>
                <a:cubicBezTo>
                  <a:pt x="981621" y="224346"/>
                  <a:pt x="972815" y="222653"/>
                  <a:pt x="964734" y="219062"/>
                </a:cubicBezTo>
                <a:cubicBezTo>
                  <a:pt x="947592" y="211444"/>
                  <a:pt x="931432" y="201756"/>
                  <a:pt x="914400" y="193895"/>
                </a:cubicBezTo>
                <a:cubicBezTo>
                  <a:pt x="895064" y="184971"/>
                  <a:pt x="874373" y="178926"/>
                  <a:pt x="855677" y="168728"/>
                </a:cubicBezTo>
                <a:cubicBezTo>
                  <a:pt x="843403" y="162033"/>
                  <a:pt x="834260" y="150498"/>
                  <a:pt x="822121" y="143561"/>
                </a:cubicBezTo>
                <a:cubicBezTo>
                  <a:pt x="807206" y="135038"/>
                  <a:pt x="767282" y="129851"/>
                  <a:pt x="755009" y="126783"/>
                </a:cubicBezTo>
                <a:cubicBezTo>
                  <a:pt x="640905" y="98257"/>
                  <a:pt x="827698" y="142624"/>
                  <a:pt x="704675" y="101616"/>
                </a:cubicBezTo>
                <a:cubicBezTo>
                  <a:pt x="695945" y="98706"/>
                  <a:pt x="600143" y="85484"/>
                  <a:pt x="595618" y="84838"/>
                </a:cubicBezTo>
                <a:cubicBezTo>
                  <a:pt x="499463" y="52786"/>
                  <a:pt x="593328" y="79969"/>
                  <a:pt x="461394" y="59671"/>
                </a:cubicBezTo>
                <a:cubicBezTo>
                  <a:pt x="452654" y="58326"/>
                  <a:pt x="445021" y="52208"/>
                  <a:pt x="436227" y="51282"/>
                </a:cubicBezTo>
                <a:cubicBezTo>
                  <a:pt x="391645" y="46589"/>
                  <a:pt x="346745" y="45689"/>
                  <a:pt x="302004" y="42893"/>
                </a:cubicBezTo>
                <a:cubicBezTo>
                  <a:pt x="271530" y="37814"/>
                  <a:pt x="187894" y="24431"/>
                  <a:pt x="167780" y="17726"/>
                </a:cubicBezTo>
                <a:cubicBezTo>
                  <a:pt x="154181" y="13193"/>
                  <a:pt x="121848" y="1700"/>
                  <a:pt x="109057" y="948"/>
                </a:cubicBezTo>
                <a:cubicBezTo>
                  <a:pt x="72767" y="-1187"/>
                  <a:pt x="36352" y="948"/>
                  <a:pt x="0" y="948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FA0962-670E-4B6F-B5B8-5B447FC828EC}"/>
              </a:ext>
            </a:extLst>
          </p:cNvPr>
          <p:cNvSpPr txBox="1"/>
          <p:nvPr/>
        </p:nvSpPr>
        <p:spPr>
          <a:xfrm>
            <a:off x="2004969" y="3271706"/>
            <a:ext cx="115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Kubeadm</a:t>
            </a:r>
            <a:r>
              <a:rPr lang="en-US" sz="1200" dirty="0"/>
              <a:t> join…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70170F-F883-4E71-8ACB-578134EF6EA3}"/>
              </a:ext>
            </a:extLst>
          </p:cNvPr>
          <p:cNvSpPr txBox="1"/>
          <p:nvPr/>
        </p:nvSpPr>
        <p:spPr>
          <a:xfrm>
            <a:off x="9170573" y="3256326"/>
            <a:ext cx="115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Kubeadm</a:t>
            </a:r>
            <a:r>
              <a:rPr lang="en-US" sz="1200" dirty="0"/>
              <a:t> join…</a:t>
            </a:r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68384B9-6940-4F9F-BBD3-FD527F35BAE8}"/>
              </a:ext>
            </a:extLst>
          </p:cNvPr>
          <p:cNvSpPr/>
          <p:nvPr/>
        </p:nvSpPr>
        <p:spPr>
          <a:xfrm>
            <a:off x="1140944" y="1282543"/>
            <a:ext cx="461353" cy="5127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E83541-915B-4120-8F6B-D10FFE43DD20}"/>
              </a:ext>
            </a:extLst>
          </p:cNvPr>
          <p:cNvSpPr/>
          <p:nvPr/>
        </p:nvSpPr>
        <p:spPr>
          <a:xfrm>
            <a:off x="469783" y="436228"/>
            <a:ext cx="1823208" cy="1166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Kubectl</a:t>
            </a:r>
            <a:r>
              <a:rPr lang="en-US" sz="1200" dirty="0"/>
              <a:t> apply –f </a:t>
            </a:r>
            <a:r>
              <a:rPr lang="en-US" sz="1200" dirty="0" err="1"/>
              <a:t>dep.yml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B16E75-654E-43F6-9B1E-7F6681A10EB4}"/>
              </a:ext>
            </a:extLst>
          </p:cNvPr>
          <p:cNvCxnSpPr>
            <a:stCxn id="20" idx="3"/>
            <a:endCxn id="12" idx="1"/>
          </p:cNvCxnSpPr>
          <p:nvPr/>
        </p:nvCxnSpPr>
        <p:spPr>
          <a:xfrm>
            <a:off x="2292991" y="1019263"/>
            <a:ext cx="2782349" cy="78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25D99B8-2E38-4906-A506-47F02AA83190}"/>
              </a:ext>
            </a:extLst>
          </p:cNvPr>
          <p:cNvSpPr txBox="1"/>
          <p:nvPr/>
        </p:nvSpPr>
        <p:spPr>
          <a:xfrm>
            <a:off x="2608976" y="8950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515824-B838-48D6-B320-A0BE303CF0CB}"/>
              </a:ext>
            </a:extLst>
          </p:cNvPr>
          <p:cNvCxnSpPr>
            <a:stCxn id="12" idx="2"/>
          </p:cNvCxnSpPr>
          <p:nvPr/>
        </p:nvCxnSpPr>
        <p:spPr>
          <a:xfrm>
            <a:off x="5859711" y="1282543"/>
            <a:ext cx="12583" cy="31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8FC61FF-F2C1-4718-8D39-5327B15C70DC}"/>
              </a:ext>
            </a:extLst>
          </p:cNvPr>
          <p:cNvSpPr txBox="1"/>
          <p:nvPr/>
        </p:nvSpPr>
        <p:spPr>
          <a:xfrm>
            <a:off x="4857226" y="1585627"/>
            <a:ext cx="2097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Controller-manager</a:t>
            </a:r>
          </a:p>
          <a:p>
            <a:r>
              <a:rPr lang="en-US" sz="1400" dirty="0"/>
              <a:t>(dep, </a:t>
            </a:r>
            <a:r>
              <a:rPr lang="en-US" sz="1400" dirty="0" err="1"/>
              <a:t>rc,rs</a:t>
            </a:r>
            <a:r>
              <a:rPr lang="en-US" sz="1400" dirty="0"/>
              <a:t>, pod-def)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35E335-5131-4695-8568-4C3C57B858C0}"/>
              </a:ext>
            </a:extLst>
          </p:cNvPr>
          <p:cNvSpPr txBox="1"/>
          <p:nvPr/>
        </p:nvSpPr>
        <p:spPr>
          <a:xfrm>
            <a:off x="5663970" y="12152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760803-D8FC-48DD-8D78-1A6CDDB8409B}"/>
              </a:ext>
            </a:extLst>
          </p:cNvPr>
          <p:cNvSpPr txBox="1"/>
          <p:nvPr/>
        </p:nvSpPr>
        <p:spPr>
          <a:xfrm>
            <a:off x="5314862" y="2422553"/>
            <a:ext cx="1181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A45F85F-C170-4166-9B3F-F730A059C224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flipH="1">
            <a:off x="5905849" y="2170402"/>
            <a:ext cx="1" cy="25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B878BCD-D15D-498F-93C3-32C29732387A}"/>
              </a:ext>
            </a:extLst>
          </p:cNvPr>
          <p:cNvCxnSpPr>
            <a:stCxn id="30" idx="2"/>
            <a:endCxn id="13" idx="0"/>
          </p:cNvCxnSpPr>
          <p:nvPr/>
        </p:nvCxnSpPr>
        <p:spPr>
          <a:xfrm flipH="1">
            <a:off x="5654076" y="2791885"/>
            <a:ext cx="251773" cy="1318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36551A8-4241-43FE-B569-FBE06B2257F2}"/>
              </a:ext>
            </a:extLst>
          </p:cNvPr>
          <p:cNvSpPr txBox="1"/>
          <p:nvPr/>
        </p:nvSpPr>
        <p:spPr>
          <a:xfrm>
            <a:off x="5816370" y="2047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D097D6-1BB9-4B3E-B06F-48BCDFD7AFB2}"/>
              </a:ext>
            </a:extLst>
          </p:cNvPr>
          <p:cNvSpPr txBox="1"/>
          <p:nvPr/>
        </p:nvSpPr>
        <p:spPr>
          <a:xfrm>
            <a:off x="5700322" y="33404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35FECFE-5CA4-4100-BC5F-A12DDC39EB11}"/>
              </a:ext>
            </a:extLst>
          </p:cNvPr>
          <p:cNvCxnSpPr>
            <a:stCxn id="13" idx="2"/>
            <a:endCxn id="11" idx="0"/>
          </p:cNvCxnSpPr>
          <p:nvPr/>
        </p:nvCxnSpPr>
        <p:spPr>
          <a:xfrm>
            <a:off x="5654076" y="4479937"/>
            <a:ext cx="195845" cy="873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170B4BF-AC0E-471A-8D1D-3E51C2F62AE4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4739728" y="5144299"/>
            <a:ext cx="632020" cy="393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5DF72DBE-C51E-4393-8469-4C42CE048CF5}"/>
              </a:ext>
            </a:extLst>
          </p:cNvPr>
          <p:cNvSpPr/>
          <p:nvPr/>
        </p:nvSpPr>
        <p:spPr>
          <a:xfrm>
            <a:off x="4473300" y="4596216"/>
            <a:ext cx="1030085" cy="548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nginx</a:t>
            </a:r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D649C6-A19A-4616-8EE0-B505E0EACC50}"/>
              </a:ext>
            </a:extLst>
          </p:cNvPr>
          <p:cNvSpPr/>
          <p:nvPr/>
        </p:nvSpPr>
        <p:spPr>
          <a:xfrm>
            <a:off x="3716323" y="4974672"/>
            <a:ext cx="987100" cy="548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podc</a:t>
            </a:r>
            <a:endParaRPr lang="en-US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48620A5-4AE4-4162-BBC1-875CB2CE22A2}"/>
              </a:ext>
            </a:extLst>
          </p:cNvPr>
          <p:cNvSpPr/>
          <p:nvPr/>
        </p:nvSpPr>
        <p:spPr>
          <a:xfrm>
            <a:off x="3997875" y="4730688"/>
            <a:ext cx="652373" cy="378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veth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678FCD-E185-4E7F-9EDC-916254B4FC49}"/>
              </a:ext>
            </a:extLst>
          </p:cNvPr>
          <p:cNvSpPr txBox="1"/>
          <p:nvPr/>
        </p:nvSpPr>
        <p:spPr>
          <a:xfrm flipH="1">
            <a:off x="5860532" y="4664279"/>
            <a:ext cx="118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7AB6AE-18F2-4D21-946E-77DE71D9ED05}"/>
              </a:ext>
            </a:extLst>
          </p:cNvPr>
          <p:cNvSpPr txBox="1"/>
          <p:nvPr/>
        </p:nvSpPr>
        <p:spPr>
          <a:xfrm flipH="1">
            <a:off x="5023030" y="5152239"/>
            <a:ext cx="118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9" name="Cylinder 48">
            <a:extLst>
              <a:ext uri="{FF2B5EF4-FFF2-40B4-BE49-F238E27FC236}">
                <a16:creationId xmlns:a16="http://schemas.microsoft.com/office/drawing/2014/main" id="{1BE8E8AF-0242-42CD-8D81-457B64F1DCF5}"/>
              </a:ext>
            </a:extLst>
          </p:cNvPr>
          <p:cNvSpPr/>
          <p:nvPr/>
        </p:nvSpPr>
        <p:spPr>
          <a:xfrm>
            <a:off x="6836049" y="2215666"/>
            <a:ext cx="993679" cy="6036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B4E7EEF-5055-4906-8FFB-522FEAB06244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6407357" y="1852047"/>
            <a:ext cx="925532" cy="363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14C53AB-5436-490C-AA8F-D975D36F2BE3}"/>
              </a:ext>
            </a:extLst>
          </p:cNvPr>
          <p:cNvSpPr/>
          <p:nvPr/>
        </p:nvSpPr>
        <p:spPr>
          <a:xfrm>
            <a:off x="4703423" y="773181"/>
            <a:ext cx="2091977" cy="204615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D6D7A3B-2890-4FF2-A4CA-2412C6026D2C}"/>
              </a:ext>
            </a:extLst>
          </p:cNvPr>
          <p:cNvCxnSpPr>
            <a:stCxn id="52" idx="1"/>
          </p:cNvCxnSpPr>
          <p:nvPr/>
        </p:nvCxnSpPr>
        <p:spPr>
          <a:xfrm flipH="1">
            <a:off x="2818701" y="1796259"/>
            <a:ext cx="1884722" cy="37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476C058-36DF-4B77-9040-576CC82BCD43}"/>
              </a:ext>
            </a:extLst>
          </p:cNvPr>
          <p:cNvSpPr txBox="1"/>
          <p:nvPr/>
        </p:nvSpPr>
        <p:spPr>
          <a:xfrm>
            <a:off x="1617200" y="2033856"/>
            <a:ext cx="154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plane</a:t>
            </a:r>
          </a:p>
        </p:txBody>
      </p:sp>
    </p:spTree>
    <p:extLst>
      <p:ext uri="{BB962C8B-B14F-4D97-AF65-F5344CB8AC3E}">
        <p14:creationId xmlns:p14="http://schemas.microsoft.com/office/powerpoint/2010/main" val="2362868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34550C-9783-4157-AB14-98983A42B32F}"/>
              </a:ext>
            </a:extLst>
          </p:cNvPr>
          <p:cNvSpPr/>
          <p:nvPr/>
        </p:nvSpPr>
        <p:spPr>
          <a:xfrm>
            <a:off x="159391" y="2038525"/>
            <a:ext cx="1115736" cy="2910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k8smaster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FA3CAD-0E73-49A8-8516-C807932FC054}"/>
              </a:ext>
            </a:extLst>
          </p:cNvPr>
          <p:cNvSpPr/>
          <p:nvPr/>
        </p:nvSpPr>
        <p:spPr>
          <a:xfrm>
            <a:off x="2038525" y="192947"/>
            <a:ext cx="9630561" cy="2994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D42693-78B2-4D5B-B8CC-F8C53A9F6F29}"/>
              </a:ext>
            </a:extLst>
          </p:cNvPr>
          <p:cNvSpPr/>
          <p:nvPr/>
        </p:nvSpPr>
        <p:spPr>
          <a:xfrm>
            <a:off x="2039923" y="3499611"/>
            <a:ext cx="9630561" cy="2994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3F1C2-FE4A-4499-9BAB-F5E6565700F1}"/>
              </a:ext>
            </a:extLst>
          </p:cNvPr>
          <p:cNvSpPr txBox="1"/>
          <p:nvPr/>
        </p:nvSpPr>
        <p:spPr>
          <a:xfrm>
            <a:off x="2030135" y="201336"/>
            <a:ext cx="1744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K8snode1:192.167.10.71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3DE85D-AD13-40A0-B44D-8B9E32D2F3DE}"/>
              </a:ext>
            </a:extLst>
          </p:cNvPr>
          <p:cNvSpPr txBox="1"/>
          <p:nvPr/>
        </p:nvSpPr>
        <p:spPr>
          <a:xfrm>
            <a:off x="2056700" y="3508000"/>
            <a:ext cx="1744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K8snode2:192.167.10.72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898726-463F-461E-BF3B-A662D2F9104F}"/>
              </a:ext>
            </a:extLst>
          </p:cNvPr>
          <p:cNvSpPr txBox="1"/>
          <p:nvPr/>
        </p:nvSpPr>
        <p:spPr>
          <a:xfrm>
            <a:off x="75501" y="5103674"/>
            <a:ext cx="18707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Pod-to-pod communication:</a:t>
            </a:r>
          </a:p>
          <a:p>
            <a:r>
              <a:rPr lang="en-US" dirty="0"/>
              <a:t>Any pod can communicate with any other pod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1C5B2E-D946-41B8-9A3D-710E2D552249}"/>
              </a:ext>
            </a:extLst>
          </p:cNvPr>
          <p:cNvSpPr/>
          <p:nvPr/>
        </p:nvSpPr>
        <p:spPr>
          <a:xfrm>
            <a:off x="4857226" y="889233"/>
            <a:ext cx="1468073" cy="637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ghost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B0541C-D4A8-4D95-B37F-02070703E085}"/>
              </a:ext>
            </a:extLst>
          </p:cNvPr>
          <p:cNvSpPr txBox="1"/>
          <p:nvPr/>
        </p:nvSpPr>
        <p:spPr>
          <a:xfrm>
            <a:off x="5002799" y="1439872"/>
            <a:ext cx="1632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172.17.0.5</a:t>
            </a:r>
          </a:p>
          <a:p>
            <a:r>
              <a:rPr lang="en-US" dirty="0"/>
              <a:t>Ping 172.18.0.5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320B8AC-3512-4BD3-9781-5422ABB7F82A}"/>
              </a:ext>
            </a:extLst>
          </p:cNvPr>
          <p:cNvSpPr/>
          <p:nvPr/>
        </p:nvSpPr>
        <p:spPr>
          <a:xfrm>
            <a:off x="5148374" y="4298331"/>
            <a:ext cx="1468073" cy="637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0D5F9-9F45-4021-8967-68B1B3A2BF9B}"/>
              </a:ext>
            </a:extLst>
          </p:cNvPr>
          <p:cNvSpPr txBox="1"/>
          <p:nvPr/>
        </p:nvSpPr>
        <p:spPr>
          <a:xfrm>
            <a:off x="5293947" y="481238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172.18.0.5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22D4D-E0BC-4FFF-BB06-3EF76A0267B9}"/>
              </a:ext>
            </a:extLst>
          </p:cNvPr>
          <p:cNvSpPr txBox="1"/>
          <p:nvPr/>
        </p:nvSpPr>
        <p:spPr>
          <a:xfrm>
            <a:off x="94337" y="383529"/>
            <a:ext cx="162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Solve prob of </a:t>
            </a:r>
            <a:r>
              <a:rPr lang="en-US" dirty="0" err="1"/>
              <a:t>ip</a:t>
            </a:r>
            <a:r>
              <a:rPr lang="en-US" dirty="0"/>
              <a:t> clash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0D9E88-7D1D-491E-80F0-C001B5FE90E6}"/>
              </a:ext>
            </a:extLst>
          </p:cNvPr>
          <p:cNvSpPr txBox="1"/>
          <p:nvPr/>
        </p:nvSpPr>
        <p:spPr>
          <a:xfrm>
            <a:off x="2038524" y="2541864"/>
            <a:ext cx="3842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Route entry</a:t>
            </a:r>
          </a:p>
          <a:p>
            <a:r>
              <a:rPr lang="en-US" sz="1200" dirty="0"/>
              <a:t>172.18.0.0  next hop is 192.167.10.72</a:t>
            </a:r>
          </a:p>
          <a:p>
            <a:r>
              <a:rPr lang="en-US" sz="1200" dirty="0"/>
              <a:t>172.17.0.0  next hop is 192.167.10.71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2B7CF0-62AE-486B-99AE-93A0A2F7CCF7}"/>
              </a:ext>
            </a:extLst>
          </p:cNvPr>
          <p:cNvSpPr txBox="1"/>
          <p:nvPr/>
        </p:nvSpPr>
        <p:spPr>
          <a:xfrm>
            <a:off x="2048311" y="5865306"/>
            <a:ext cx="3842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Route entry</a:t>
            </a:r>
          </a:p>
          <a:p>
            <a:r>
              <a:rPr lang="en-US" sz="1200" dirty="0"/>
              <a:t>172.18.0.0  next hop is 192.167.10.72</a:t>
            </a:r>
          </a:p>
          <a:p>
            <a:r>
              <a:rPr lang="en-US" sz="1200" dirty="0"/>
              <a:t>172.17.0.0  next hop is 192.167.10.71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CACA7A-44FD-46D4-8DE1-A77B344F6D90}"/>
              </a:ext>
            </a:extLst>
          </p:cNvPr>
          <p:cNvCxnSpPr/>
          <p:nvPr/>
        </p:nvCxnSpPr>
        <p:spPr>
          <a:xfrm flipH="1" flipV="1">
            <a:off x="4764947" y="1229095"/>
            <a:ext cx="92279" cy="711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6EA840-1E64-40F1-9CEC-9E7BF94B4B46}"/>
              </a:ext>
            </a:extLst>
          </p:cNvPr>
          <p:cNvCxnSpPr/>
          <p:nvPr/>
        </p:nvCxnSpPr>
        <p:spPr>
          <a:xfrm flipH="1" flipV="1">
            <a:off x="3120705" y="478335"/>
            <a:ext cx="1510018" cy="816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92AE76-40D0-40DC-B891-168F7753E637}"/>
              </a:ext>
            </a:extLst>
          </p:cNvPr>
          <p:cNvCxnSpPr/>
          <p:nvPr/>
        </p:nvCxnSpPr>
        <p:spPr>
          <a:xfrm>
            <a:off x="2886335" y="582764"/>
            <a:ext cx="326649" cy="216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E3474A-00A6-42ED-B5B3-EC5FB3BE3965}"/>
              </a:ext>
            </a:extLst>
          </p:cNvPr>
          <p:cNvCxnSpPr/>
          <p:nvPr/>
        </p:nvCxnSpPr>
        <p:spPr>
          <a:xfrm flipH="1">
            <a:off x="3212984" y="2884923"/>
            <a:ext cx="457718" cy="66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A611DE-FE7F-47CA-A7C6-C33D9E3B4265}"/>
              </a:ext>
            </a:extLst>
          </p:cNvPr>
          <p:cNvCxnSpPr>
            <a:endCxn id="11" idx="2"/>
          </p:cNvCxnSpPr>
          <p:nvPr/>
        </p:nvCxnSpPr>
        <p:spPr>
          <a:xfrm>
            <a:off x="3120705" y="3784999"/>
            <a:ext cx="2027669" cy="832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loud 26">
            <a:extLst>
              <a:ext uri="{FF2B5EF4-FFF2-40B4-BE49-F238E27FC236}">
                <a16:creationId xmlns:a16="http://schemas.microsoft.com/office/drawing/2014/main" id="{051688AC-EA3A-44BA-A61F-4420C6C3F9A1}"/>
              </a:ext>
            </a:extLst>
          </p:cNvPr>
          <p:cNvSpPr/>
          <p:nvPr/>
        </p:nvSpPr>
        <p:spPr>
          <a:xfrm>
            <a:off x="931178" y="1686187"/>
            <a:ext cx="1500233" cy="3581937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1AD6FE-4FA3-49A0-B590-2E355F35B212}"/>
              </a:ext>
            </a:extLst>
          </p:cNvPr>
          <p:cNvSpPr txBox="1"/>
          <p:nvPr/>
        </p:nvSpPr>
        <p:spPr>
          <a:xfrm>
            <a:off x="906011" y="1439872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Mesh-n/w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6A9BFE-8F06-4C2B-939C-D5AEE7CE443E}"/>
              </a:ext>
            </a:extLst>
          </p:cNvPr>
          <p:cNvSpPr txBox="1"/>
          <p:nvPr/>
        </p:nvSpPr>
        <p:spPr>
          <a:xfrm>
            <a:off x="1392572" y="3204594"/>
            <a:ext cx="470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Calipo</a:t>
            </a:r>
            <a:r>
              <a:rPr lang="en-US" sz="1100" dirty="0"/>
              <a:t>(</a:t>
            </a:r>
            <a:r>
              <a:rPr lang="en-US" sz="1100" dirty="0" err="1"/>
              <a:t>aws</a:t>
            </a:r>
            <a:r>
              <a:rPr lang="en-US" sz="1100" dirty="0"/>
              <a:t>), flannel (oracle), cloud-weave(</a:t>
            </a:r>
            <a:r>
              <a:rPr lang="en-US" sz="1100" dirty="0" err="1"/>
              <a:t>gc</a:t>
            </a:r>
            <a:r>
              <a:rPr lang="en-US" sz="1100" dirty="0"/>
              <a:t>), (if using docker swarm- overlay)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781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5FDC37-B38E-4CF4-822D-7AEE3DF7309D}"/>
              </a:ext>
            </a:extLst>
          </p:cNvPr>
          <p:cNvSpPr/>
          <p:nvPr/>
        </p:nvSpPr>
        <p:spPr>
          <a:xfrm>
            <a:off x="302004" y="6140741"/>
            <a:ext cx="5503178" cy="42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(6C, 6G)(-2C,-2G)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FDE77C-A9CB-4BD6-A3A3-7A6436FB3AC3}"/>
              </a:ext>
            </a:extLst>
          </p:cNvPr>
          <p:cNvSpPr/>
          <p:nvPr/>
        </p:nvSpPr>
        <p:spPr>
          <a:xfrm>
            <a:off x="302004" y="5553512"/>
            <a:ext cx="5503178" cy="42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88E711-4BD9-46DE-A67A-8938CB9002A3}"/>
              </a:ext>
            </a:extLst>
          </p:cNvPr>
          <p:cNvSpPr/>
          <p:nvPr/>
        </p:nvSpPr>
        <p:spPr>
          <a:xfrm>
            <a:off x="377505" y="3254928"/>
            <a:ext cx="2558642" cy="2181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OS: Ubuntu</a:t>
            </a:r>
          </a:p>
          <a:p>
            <a:pPr algn="ctr"/>
            <a:r>
              <a:rPr lang="en-US" dirty="0"/>
              <a:t>(-1C, -1G)</a:t>
            </a:r>
          </a:p>
          <a:p>
            <a:pPr algn="ctr"/>
            <a:r>
              <a:rPr lang="en-US" dirty="0"/>
              <a:t>Tomcat(</a:t>
            </a:r>
            <a:r>
              <a:rPr lang="en-US" dirty="0" err="1"/>
              <a:t>appserver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War(artefact)</a:t>
            </a:r>
          </a:p>
          <a:p>
            <a:pPr algn="ctr"/>
            <a:r>
              <a:rPr lang="en-US" dirty="0"/>
              <a:t>(-1C,-1G)</a:t>
            </a:r>
          </a:p>
          <a:p>
            <a:pPr algn="ctr"/>
            <a:r>
              <a:rPr lang="en-US" dirty="0"/>
              <a:t>(0.5C, 05.G)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CD208C-2099-4900-B279-93072D7040C9}"/>
              </a:ext>
            </a:extLst>
          </p:cNvPr>
          <p:cNvSpPr/>
          <p:nvPr/>
        </p:nvSpPr>
        <p:spPr>
          <a:xfrm>
            <a:off x="3172440" y="3247937"/>
            <a:ext cx="2558642" cy="2181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OS: Fedora</a:t>
            </a:r>
          </a:p>
          <a:p>
            <a:pPr algn="ctr"/>
            <a:r>
              <a:rPr lang="en-US" dirty="0"/>
              <a:t>(-1C,-1G)</a:t>
            </a:r>
          </a:p>
          <a:p>
            <a:pPr algn="ctr"/>
            <a:r>
              <a:rPr lang="en-US" dirty="0" err="1"/>
              <a:t>Mysql</a:t>
            </a:r>
            <a:endParaRPr lang="en-US" dirty="0"/>
          </a:p>
          <a:p>
            <a:pPr algn="ctr"/>
            <a:r>
              <a:rPr lang="en-US" dirty="0"/>
              <a:t>App data</a:t>
            </a:r>
          </a:p>
          <a:p>
            <a:pPr algn="ctr"/>
            <a:r>
              <a:rPr lang="en-US" dirty="0"/>
              <a:t>(-1C,-1G)</a:t>
            </a:r>
          </a:p>
          <a:p>
            <a:pPr algn="ctr"/>
            <a:r>
              <a:rPr lang="en-US" dirty="0"/>
              <a:t>(0.5C, 0.5G)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8F47D-04A0-40B7-A897-6C520809E4B3}"/>
              </a:ext>
            </a:extLst>
          </p:cNvPr>
          <p:cNvSpPr txBox="1"/>
          <p:nvPr/>
        </p:nvSpPr>
        <p:spPr>
          <a:xfrm>
            <a:off x="453006" y="2986481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VM1: IP1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27DDD-C526-42A4-85DB-A0C46E7CC0C6}"/>
              </a:ext>
            </a:extLst>
          </p:cNvPr>
          <p:cNvSpPr txBox="1"/>
          <p:nvPr/>
        </p:nvSpPr>
        <p:spPr>
          <a:xfrm>
            <a:off x="3172440" y="2971101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VM2: IP2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092FFA-BA6F-4D9D-B2E4-668CDBD43B5D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936147" y="4338506"/>
            <a:ext cx="236293" cy="69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08293FC-81B1-4075-93E0-27BF3CE6E496}"/>
              </a:ext>
            </a:extLst>
          </p:cNvPr>
          <p:cNvSpPr txBox="1"/>
          <p:nvPr/>
        </p:nvSpPr>
        <p:spPr>
          <a:xfrm>
            <a:off x="302004" y="184558"/>
            <a:ext cx="53437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speed: mins</a:t>
            </a:r>
          </a:p>
          <a:p>
            <a:pPr marL="342900" indent="-342900">
              <a:buAutoNum type="arabicPeriod"/>
            </a:pPr>
            <a:r>
              <a:rPr lang="en-US" dirty="0"/>
              <a:t>Shareability: encourages, snapshot, appliance, checkpoint, 1.6GB</a:t>
            </a:r>
          </a:p>
          <a:p>
            <a:pPr marL="342900" indent="-342900">
              <a:buAutoNum type="arabicPeriod"/>
            </a:pPr>
            <a:r>
              <a:rPr lang="en-US" dirty="0"/>
              <a:t>Repeat-ability: </a:t>
            </a:r>
            <a:r>
              <a:rPr lang="en-US" dirty="0" err="1"/>
              <a:t>runsheet</a:t>
            </a:r>
            <a:r>
              <a:rPr lang="en-US" dirty="0"/>
              <a:t>, scripts</a:t>
            </a:r>
          </a:p>
          <a:p>
            <a:pPr marL="342900" indent="-342900">
              <a:buAutoNum type="arabicPeriod"/>
            </a:pPr>
            <a:r>
              <a:rPr lang="en-US" dirty="0"/>
              <a:t>Bang-for-buck: limited, fragmented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3D1BA2-091D-4189-844A-0D68F50E9C2A}"/>
              </a:ext>
            </a:extLst>
          </p:cNvPr>
          <p:cNvSpPr/>
          <p:nvPr/>
        </p:nvSpPr>
        <p:spPr>
          <a:xfrm>
            <a:off x="13270525" y="1602297"/>
            <a:ext cx="2416030" cy="721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Linux-core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30DAF1-5943-446E-A33E-E8527786B70F}"/>
              </a:ext>
            </a:extLst>
          </p:cNvPr>
          <p:cNvSpPr/>
          <p:nvPr/>
        </p:nvSpPr>
        <p:spPr>
          <a:xfrm>
            <a:off x="12700074" y="1224793"/>
            <a:ext cx="939567" cy="595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Bins/libs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8360107D-7CA9-4313-8930-51F5486FB12C}"/>
              </a:ext>
            </a:extLst>
          </p:cNvPr>
          <p:cNvSpPr/>
          <p:nvPr/>
        </p:nvSpPr>
        <p:spPr>
          <a:xfrm>
            <a:off x="12498738" y="1006679"/>
            <a:ext cx="201336" cy="15687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988DF2-7DFB-48B7-9615-BC736719CDCD}"/>
              </a:ext>
            </a:extLst>
          </p:cNvPr>
          <p:cNvSpPr txBox="1"/>
          <p:nvPr/>
        </p:nvSpPr>
        <p:spPr>
          <a:xfrm>
            <a:off x="11420378" y="1661886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ubuntu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915E79-E1FB-4F3F-8AB6-5A667E1BB5A7}"/>
              </a:ext>
            </a:extLst>
          </p:cNvPr>
          <p:cNvSpPr/>
          <p:nvPr/>
        </p:nvSpPr>
        <p:spPr>
          <a:xfrm>
            <a:off x="15409718" y="2031218"/>
            <a:ext cx="847288" cy="67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Bins/libs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07A88B3B-89E4-4DFE-85FE-8E1B14679326}"/>
              </a:ext>
            </a:extLst>
          </p:cNvPr>
          <p:cNvSpPr/>
          <p:nvPr/>
        </p:nvSpPr>
        <p:spPr>
          <a:xfrm>
            <a:off x="16055670" y="897622"/>
            <a:ext cx="494951" cy="2256639"/>
          </a:xfrm>
          <a:prstGeom prst="rightBrace">
            <a:avLst>
              <a:gd name="adj1" fmla="val 8333"/>
              <a:gd name="adj2" fmla="val 511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07BB10-35DC-46B6-8B7F-5D0B42B392A1}"/>
              </a:ext>
            </a:extLst>
          </p:cNvPr>
          <p:cNvSpPr txBox="1"/>
          <p:nvPr/>
        </p:nvSpPr>
        <p:spPr>
          <a:xfrm>
            <a:off x="16264002" y="1705229"/>
            <a:ext cx="79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fedora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8A3D55-980D-4834-BAAD-35853BA10ED3}"/>
              </a:ext>
            </a:extLst>
          </p:cNvPr>
          <p:cNvSpPr txBox="1"/>
          <p:nvPr/>
        </p:nvSpPr>
        <p:spPr>
          <a:xfrm>
            <a:off x="11420378" y="2719129"/>
            <a:ext cx="66622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LxC</a:t>
            </a:r>
            <a:r>
              <a:rPr lang="en-US" dirty="0"/>
              <a:t>- containers of </a:t>
            </a:r>
            <a:r>
              <a:rPr lang="en-US" dirty="0" err="1"/>
              <a:t>linux</a:t>
            </a:r>
            <a:endParaRPr lang="en-US" dirty="0"/>
          </a:p>
          <a:p>
            <a:r>
              <a:rPr lang="en-US" dirty="0"/>
              <a:t>	1. geeky</a:t>
            </a:r>
          </a:p>
          <a:p>
            <a:r>
              <a:rPr lang="en-US" dirty="0"/>
              <a:t>	2. open container consortium</a:t>
            </a:r>
          </a:p>
          <a:p>
            <a:r>
              <a:rPr lang="en-US" dirty="0"/>
              <a:t>	3. open container spec</a:t>
            </a:r>
          </a:p>
          <a:p>
            <a:r>
              <a:rPr lang="en-US" dirty="0"/>
              <a:t>		- easy way of managing the lifecycle of containers</a:t>
            </a:r>
          </a:p>
          <a:p>
            <a:r>
              <a:rPr lang="en-US" dirty="0"/>
              <a:t>	4. Docker- </a:t>
            </a:r>
            <a:r>
              <a:rPr lang="en-US" dirty="0" err="1"/>
              <a:t>impl</a:t>
            </a:r>
            <a:r>
              <a:rPr lang="en-US" dirty="0"/>
              <a:t> of open container spec, cloud foundry, </a:t>
            </a:r>
            <a:r>
              <a:rPr lang="en-US" dirty="0" err="1"/>
              <a:t>aws</a:t>
            </a:r>
            <a:r>
              <a:rPr lang="en-US" dirty="0"/>
              <a:t>,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752568-DF4B-4DA1-B1E2-C97D0A41D9CA}"/>
              </a:ext>
            </a:extLst>
          </p:cNvPr>
          <p:cNvSpPr/>
          <p:nvPr/>
        </p:nvSpPr>
        <p:spPr>
          <a:xfrm>
            <a:off x="6316823" y="6156407"/>
            <a:ext cx="5503178" cy="42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(6C, 6G)(-2C,-2G)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00867B-35BD-435A-AF6C-E90ACAC3F734}"/>
              </a:ext>
            </a:extLst>
          </p:cNvPr>
          <p:cNvSpPr/>
          <p:nvPr/>
        </p:nvSpPr>
        <p:spPr>
          <a:xfrm>
            <a:off x="6316823" y="5603362"/>
            <a:ext cx="5503178" cy="42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Dockerd</a:t>
            </a:r>
            <a:r>
              <a:rPr lang="en-US" dirty="0"/>
              <a:t>/docker engine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13160BA-79F8-4293-A14E-808B0CE26EEE}"/>
              </a:ext>
            </a:extLst>
          </p:cNvPr>
          <p:cNvSpPr/>
          <p:nvPr/>
        </p:nvSpPr>
        <p:spPr>
          <a:xfrm>
            <a:off x="6645995" y="3340433"/>
            <a:ext cx="1828800" cy="2080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Tomcat</a:t>
            </a:r>
          </a:p>
          <a:p>
            <a:pPr algn="ctr"/>
            <a:r>
              <a:rPr lang="en-US" dirty="0"/>
              <a:t>War</a:t>
            </a:r>
          </a:p>
          <a:p>
            <a:pPr algn="ctr"/>
            <a:r>
              <a:rPr lang="en-US" dirty="0"/>
              <a:t>(-1C, -1G)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83C2B1-CAA9-42C1-8E6A-EF9B67C9ADA5}"/>
              </a:ext>
            </a:extLst>
          </p:cNvPr>
          <p:cNvSpPr/>
          <p:nvPr/>
        </p:nvSpPr>
        <p:spPr>
          <a:xfrm>
            <a:off x="8848006" y="3355813"/>
            <a:ext cx="1001558" cy="2080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</a:t>
            </a:r>
            <a:endParaRPr lang="en-US" dirty="0"/>
          </a:p>
          <a:p>
            <a:pPr algn="ctr"/>
            <a:r>
              <a:rPr lang="en-US" dirty="0"/>
              <a:t>(-1C,-1G)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818C42-CA36-442D-BF55-2F5F05B81DCC}"/>
              </a:ext>
            </a:extLst>
          </p:cNvPr>
          <p:cNvSpPr/>
          <p:nvPr/>
        </p:nvSpPr>
        <p:spPr>
          <a:xfrm>
            <a:off x="7105852" y="3230607"/>
            <a:ext cx="939567" cy="595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Bins/libs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4384BB-5480-4CE9-95F6-51C74530035C}"/>
              </a:ext>
            </a:extLst>
          </p:cNvPr>
          <p:cNvSpPr/>
          <p:nvPr/>
        </p:nvSpPr>
        <p:spPr>
          <a:xfrm>
            <a:off x="9315569" y="3093982"/>
            <a:ext cx="847288" cy="67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Bins/libs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F85FDE8-53D1-488C-8EF1-7490384DDB10}"/>
              </a:ext>
            </a:extLst>
          </p:cNvPr>
          <p:cNvCxnSpPr>
            <a:stCxn id="22" idx="2"/>
          </p:cNvCxnSpPr>
          <p:nvPr/>
        </p:nvCxnSpPr>
        <p:spPr>
          <a:xfrm>
            <a:off x="6645995" y="4380560"/>
            <a:ext cx="0" cy="1802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118C399-3ABA-4F1E-88D7-453FCED6F290}"/>
              </a:ext>
            </a:extLst>
          </p:cNvPr>
          <p:cNvCxnSpPr/>
          <p:nvPr/>
        </p:nvCxnSpPr>
        <p:spPr>
          <a:xfrm>
            <a:off x="8846581" y="4338184"/>
            <a:ext cx="0" cy="1802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2621E79-FEEB-471E-8A82-00AB077B29D1}"/>
              </a:ext>
            </a:extLst>
          </p:cNvPr>
          <p:cNvSpPr txBox="1"/>
          <p:nvPr/>
        </p:nvSpPr>
        <p:spPr>
          <a:xfrm>
            <a:off x="6667202" y="217316"/>
            <a:ext cx="5343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speed: </a:t>
            </a:r>
            <a:r>
              <a:rPr lang="en-US" dirty="0" err="1"/>
              <a:t>ms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Shareability: images, 120MB</a:t>
            </a:r>
          </a:p>
          <a:p>
            <a:pPr marL="342900" indent="-342900">
              <a:buAutoNum type="arabicPeriod"/>
            </a:pPr>
            <a:r>
              <a:rPr lang="en-US" dirty="0"/>
              <a:t>Repeat-ability: Code, DSL, </a:t>
            </a:r>
            <a:r>
              <a:rPr lang="en-US" dirty="0" err="1"/>
              <a:t>Dockerfile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Bang-for-buck: ++, not fragmented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03C024-5B5C-4369-B6BC-014B722522F3}"/>
              </a:ext>
            </a:extLst>
          </p:cNvPr>
          <p:cNvSpPr txBox="1"/>
          <p:nvPr/>
        </p:nvSpPr>
        <p:spPr>
          <a:xfrm>
            <a:off x="334776" y="6571716"/>
            <a:ext cx="3894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Isolation: Network ,  filesystem, process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743EC9-4546-42D0-A65B-81BEA5AB8E63}"/>
              </a:ext>
            </a:extLst>
          </p:cNvPr>
          <p:cNvSpPr txBox="1"/>
          <p:nvPr/>
        </p:nvSpPr>
        <p:spPr>
          <a:xfrm>
            <a:off x="7204105" y="289702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C1, IP1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AC2699-3A2B-46D3-ACCB-EAC272E7D6FD}"/>
              </a:ext>
            </a:extLst>
          </p:cNvPr>
          <p:cNvSpPr txBox="1"/>
          <p:nvPr/>
        </p:nvSpPr>
        <p:spPr>
          <a:xfrm>
            <a:off x="9202398" y="2741775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C2, IP2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051696E-2457-49E4-98B9-6FD24278D2C5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>
            <a:off x="8474795" y="4380560"/>
            <a:ext cx="373211" cy="153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6BC977A-FFAD-4378-8F6B-957A5645FA04}"/>
              </a:ext>
            </a:extLst>
          </p:cNvPr>
          <p:cNvSpPr txBox="1"/>
          <p:nvPr/>
        </p:nvSpPr>
        <p:spPr>
          <a:xfrm>
            <a:off x="6349595" y="6595928"/>
            <a:ext cx="3894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Isolation: Network ,  filesystem, process</a:t>
            </a:r>
          </a:p>
        </p:txBody>
      </p:sp>
    </p:spTree>
    <p:extLst>
      <p:ext uri="{BB962C8B-B14F-4D97-AF65-F5344CB8AC3E}">
        <p14:creationId xmlns:p14="http://schemas.microsoft.com/office/powerpoint/2010/main" val="1226038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34550C-9783-4157-AB14-98983A42B32F}"/>
              </a:ext>
            </a:extLst>
          </p:cNvPr>
          <p:cNvSpPr/>
          <p:nvPr/>
        </p:nvSpPr>
        <p:spPr>
          <a:xfrm>
            <a:off x="159391" y="2038525"/>
            <a:ext cx="1115736" cy="2910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k8smaster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FA3CAD-0E73-49A8-8516-C807932FC054}"/>
              </a:ext>
            </a:extLst>
          </p:cNvPr>
          <p:cNvSpPr/>
          <p:nvPr/>
        </p:nvSpPr>
        <p:spPr>
          <a:xfrm>
            <a:off x="2038525" y="192947"/>
            <a:ext cx="9630561" cy="2994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D42693-78B2-4D5B-B8CC-F8C53A9F6F29}"/>
              </a:ext>
            </a:extLst>
          </p:cNvPr>
          <p:cNvSpPr/>
          <p:nvPr/>
        </p:nvSpPr>
        <p:spPr>
          <a:xfrm>
            <a:off x="2039923" y="3499611"/>
            <a:ext cx="9630561" cy="2994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3F1C2-FE4A-4499-9BAB-F5E6565700F1}"/>
              </a:ext>
            </a:extLst>
          </p:cNvPr>
          <p:cNvSpPr txBox="1"/>
          <p:nvPr/>
        </p:nvSpPr>
        <p:spPr>
          <a:xfrm>
            <a:off x="2030135" y="201336"/>
            <a:ext cx="1744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K8snode1:192.167.10.71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3DE85D-AD13-40A0-B44D-8B9E32D2F3DE}"/>
              </a:ext>
            </a:extLst>
          </p:cNvPr>
          <p:cNvSpPr txBox="1"/>
          <p:nvPr/>
        </p:nvSpPr>
        <p:spPr>
          <a:xfrm>
            <a:off x="2056700" y="3508000"/>
            <a:ext cx="1744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K8snode2:192.167.10.72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898726-463F-461E-BF3B-A662D2F9104F}"/>
              </a:ext>
            </a:extLst>
          </p:cNvPr>
          <p:cNvSpPr txBox="1"/>
          <p:nvPr/>
        </p:nvSpPr>
        <p:spPr>
          <a:xfrm>
            <a:off x="75501" y="5103674"/>
            <a:ext cx="18707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Pod-to-pod communication:</a:t>
            </a:r>
          </a:p>
          <a:p>
            <a:r>
              <a:rPr lang="en-US" dirty="0"/>
              <a:t>Any pod can communicate with any other pod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1C5B2E-D946-41B8-9A3D-710E2D552249}"/>
              </a:ext>
            </a:extLst>
          </p:cNvPr>
          <p:cNvSpPr/>
          <p:nvPr/>
        </p:nvSpPr>
        <p:spPr>
          <a:xfrm>
            <a:off x="7273256" y="729842"/>
            <a:ext cx="1468073" cy="637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ghost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B0541C-D4A8-4D95-B37F-02070703E085}"/>
              </a:ext>
            </a:extLst>
          </p:cNvPr>
          <p:cNvSpPr txBox="1"/>
          <p:nvPr/>
        </p:nvSpPr>
        <p:spPr>
          <a:xfrm>
            <a:off x="7418829" y="1280481"/>
            <a:ext cx="2304011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172.17.0.5</a:t>
            </a:r>
          </a:p>
          <a:p>
            <a:pPr marL="228600" indent="-228600">
              <a:buAutoNum type="arabicPeriod"/>
            </a:pPr>
            <a:r>
              <a:rPr lang="en-US" sz="1100" dirty="0" err="1"/>
              <a:t>jdbc:mysql</a:t>
            </a:r>
            <a:r>
              <a:rPr lang="en-US" sz="1100" dirty="0"/>
              <a:t>://db-svc:8888/ghost</a:t>
            </a:r>
          </a:p>
          <a:p>
            <a:pPr marL="228600" indent="-228600">
              <a:buAutoNum type="arabicPeriod"/>
            </a:pPr>
            <a:r>
              <a:rPr lang="en-US" sz="1100" dirty="0"/>
              <a:t>Checks /</a:t>
            </a:r>
            <a:r>
              <a:rPr lang="en-US" sz="1100" dirty="0" err="1"/>
              <a:t>etc</a:t>
            </a:r>
            <a:r>
              <a:rPr lang="en-US" sz="1100" dirty="0"/>
              <a:t>/</a:t>
            </a:r>
            <a:r>
              <a:rPr lang="en-US" sz="1100" dirty="0" err="1"/>
              <a:t>resolv.conf</a:t>
            </a:r>
            <a:r>
              <a:rPr lang="en-US" sz="1100" dirty="0"/>
              <a:t> for </a:t>
            </a:r>
            <a:r>
              <a:rPr lang="en-US" sz="1100" dirty="0" err="1"/>
              <a:t>dns</a:t>
            </a:r>
            <a:r>
              <a:rPr lang="en-US" sz="1100" dirty="0"/>
              <a:t> entry - 10.96.0.10</a:t>
            </a:r>
          </a:p>
          <a:p>
            <a:pPr marL="228600" indent="-228600">
              <a:buAutoNum type="arabicPeriod"/>
            </a:pPr>
            <a:r>
              <a:rPr lang="en-US" sz="1100" dirty="0"/>
              <a:t>Asks </a:t>
            </a:r>
            <a:r>
              <a:rPr lang="en-US" sz="1100" dirty="0" err="1"/>
              <a:t>dns</a:t>
            </a:r>
            <a:r>
              <a:rPr lang="en-US" sz="1100" dirty="0"/>
              <a:t> 10.96.0.10 what is the </a:t>
            </a:r>
            <a:r>
              <a:rPr lang="en-US" sz="1100" dirty="0" err="1"/>
              <a:t>ip</a:t>
            </a:r>
            <a:r>
              <a:rPr lang="en-US" sz="1100" dirty="0"/>
              <a:t> for </a:t>
            </a:r>
            <a:r>
              <a:rPr lang="en-US" sz="1100" dirty="0" err="1"/>
              <a:t>db</a:t>
            </a:r>
            <a:r>
              <a:rPr lang="en-US" sz="1100" dirty="0"/>
              <a:t>-svc</a:t>
            </a:r>
          </a:p>
          <a:p>
            <a:pPr marL="228600" indent="-228600">
              <a:buAutoNum type="arabicPeriod"/>
            </a:pPr>
            <a:r>
              <a:rPr lang="en-US" sz="1100" dirty="0"/>
              <a:t>Jdbc://mysql://10.110.118.198:8888/ghost</a:t>
            </a:r>
          </a:p>
          <a:p>
            <a:pPr marL="228600" indent="-228600">
              <a:buAutoNum type="arabicPeriod"/>
            </a:pPr>
            <a:endParaRPr lang="en-US" sz="11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320B8AC-3512-4BD3-9781-5422ABB7F82A}"/>
              </a:ext>
            </a:extLst>
          </p:cNvPr>
          <p:cNvSpPr/>
          <p:nvPr/>
        </p:nvSpPr>
        <p:spPr>
          <a:xfrm>
            <a:off x="7418831" y="4275351"/>
            <a:ext cx="1468073" cy="637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0D5F9-9F45-4021-8967-68B1B3A2BF9B}"/>
              </a:ext>
            </a:extLst>
          </p:cNvPr>
          <p:cNvSpPr txBox="1"/>
          <p:nvPr/>
        </p:nvSpPr>
        <p:spPr>
          <a:xfrm>
            <a:off x="7564404" y="478940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172.18.0.5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22D4D-E0BC-4FFF-BB06-3EF76A0267B9}"/>
              </a:ext>
            </a:extLst>
          </p:cNvPr>
          <p:cNvSpPr txBox="1"/>
          <p:nvPr/>
        </p:nvSpPr>
        <p:spPr>
          <a:xfrm>
            <a:off x="94337" y="383529"/>
            <a:ext cx="162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Solve prob of </a:t>
            </a:r>
            <a:r>
              <a:rPr lang="en-US" dirty="0" err="1"/>
              <a:t>ip</a:t>
            </a:r>
            <a:r>
              <a:rPr lang="en-US" dirty="0"/>
              <a:t> clash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0D9E88-7D1D-491E-80F0-C001B5FE90E6}"/>
              </a:ext>
            </a:extLst>
          </p:cNvPr>
          <p:cNvSpPr txBox="1"/>
          <p:nvPr/>
        </p:nvSpPr>
        <p:spPr>
          <a:xfrm>
            <a:off x="2038524" y="2541864"/>
            <a:ext cx="3842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Route entry</a:t>
            </a:r>
          </a:p>
          <a:p>
            <a:r>
              <a:rPr lang="en-US" sz="1200" dirty="0"/>
              <a:t>172.18.0.0  next hop is 192.167.10.72</a:t>
            </a:r>
          </a:p>
          <a:p>
            <a:r>
              <a:rPr lang="en-US" sz="1200" dirty="0"/>
              <a:t>172.17.0.0  next hop is 192.167.10.71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2B7CF0-62AE-486B-99AE-93A0A2F7CCF7}"/>
              </a:ext>
            </a:extLst>
          </p:cNvPr>
          <p:cNvSpPr txBox="1"/>
          <p:nvPr/>
        </p:nvSpPr>
        <p:spPr>
          <a:xfrm>
            <a:off x="2048311" y="5865306"/>
            <a:ext cx="3842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Route entry</a:t>
            </a:r>
          </a:p>
          <a:p>
            <a:r>
              <a:rPr lang="en-US" sz="1200" dirty="0"/>
              <a:t>172.18.0.0  next hop is 192.167.10.72</a:t>
            </a:r>
          </a:p>
          <a:p>
            <a:r>
              <a:rPr lang="en-US" sz="1200" dirty="0"/>
              <a:t>172.17.0.0  next hop is 192.167.10.71</a:t>
            </a:r>
            <a:endParaRPr lang="en-US" dirty="0"/>
          </a:p>
        </p:txBody>
      </p:sp>
      <p:sp>
        <p:nvSpPr>
          <p:cNvPr id="27" name="Cloud 26">
            <a:extLst>
              <a:ext uri="{FF2B5EF4-FFF2-40B4-BE49-F238E27FC236}">
                <a16:creationId xmlns:a16="http://schemas.microsoft.com/office/drawing/2014/main" id="{051688AC-EA3A-44BA-A61F-4420C6C3F9A1}"/>
              </a:ext>
            </a:extLst>
          </p:cNvPr>
          <p:cNvSpPr/>
          <p:nvPr/>
        </p:nvSpPr>
        <p:spPr>
          <a:xfrm>
            <a:off x="931178" y="1686187"/>
            <a:ext cx="1500233" cy="3581937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1AD6FE-4FA3-49A0-B590-2E355F35B212}"/>
              </a:ext>
            </a:extLst>
          </p:cNvPr>
          <p:cNvSpPr txBox="1"/>
          <p:nvPr/>
        </p:nvSpPr>
        <p:spPr>
          <a:xfrm>
            <a:off x="906011" y="1439872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Mesh-n/w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6A9BFE-8F06-4C2B-939C-D5AEE7CE443E}"/>
              </a:ext>
            </a:extLst>
          </p:cNvPr>
          <p:cNvSpPr txBox="1"/>
          <p:nvPr/>
        </p:nvSpPr>
        <p:spPr>
          <a:xfrm>
            <a:off x="1392572" y="3204594"/>
            <a:ext cx="470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Calipo</a:t>
            </a:r>
            <a:r>
              <a:rPr lang="en-US" sz="1100" dirty="0"/>
              <a:t>(</a:t>
            </a:r>
            <a:r>
              <a:rPr lang="en-US" sz="1100" dirty="0" err="1"/>
              <a:t>aws</a:t>
            </a:r>
            <a:r>
              <a:rPr lang="en-US" sz="1100" dirty="0"/>
              <a:t>), flannel (oracle), cloud-weave(</a:t>
            </a:r>
            <a:r>
              <a:rPr lang="en-US" sz="1100" dirty="0" err="1"/>
              <a:t>gc</a:t>
            </a:r>
            <a:r>
              <a:rPr lang="en-US" sz="1100" dirty="0"/>
              <a:t>), (if using docker swarm- overlay)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DC80BC-82EB-49C4-B626-CAF635AA2929}"/>
              </a:ext>
            </a:extLst>
          </p:cNvPr>
          <p:cNvSpPr txBox="1"/>
          <p:nvPr/>
        </p:nvSpPr>
        <p:spPr>
          <a:xfrm>
            <a:off x="2316602" y="1652360"/>
            <a:ext cx="3273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Kube</a:t>
            </a:r>
            <a:r>
              <a:rPr lang="en-US" sz="1200" dirty="0"/>
              <a:t>-proxy</a:t>
            </a:r>
          </a:p>
          <a:p>
            <a:r>
              <a:rPr lang="en-US" sz="1200" dirty="0" err="1"/>
              <a:t>IP:Port</a:t>
            </a:r>
            <a:r>
              <a:rPr lang="en-US" sz="1200" dirty="0"/>
              <a:t>=10.110.118.198:8888 EP:172.18.0.5:3306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010AEE-8F57-4384-AA65-FF58656620C4}"/>
              </a:ext>
            </a:extLst>
          </p:cNvPr>
          <p:cNvSpPr txBox="1"/>
          <p:nvPr/>
        </p:nvSpPr>
        <p:spPr>
          <a:xfrm>
            <a:off x="2316601" y="5276513"/>
            <a:ext cx="3273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Kube</a:t>
            </a:r>
            <a:r>
              <a:rPr lang="en-US" sz="1200" dirty="0"/>
              <a:t>-proxy</a:t>
            </a:r>
          </a:p>
          <a:p>
            <a:r>
              <a:rPr lang="en-US" sz="1200" dirty="0" err="1"/>
              <a:t>IP:Port</a:t>
            </a:r>
            <a:r>
              <a:rPr lang="en-US" sz="1200" dirty="0"/>
              <a:t>=10.110.118.198:8888 EP:172.18.0.5:3306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089FD5-1D53-495B-AD5A-65E9FEBF4C6D}"/>
              </a:ext>
            </a:extLst>
          </p:cNvPr>
          <p:cNvSpPr txBox="1"/>
          <p:nvPr/>
        </p:nvSpPr>
        <p:spPr>
          <a:xfrm>
            <a:off x="2316601" y="1237484"/>
            <a:ext cx="512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canal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B7B158-DDA1-4108-BFEE-6629500E5D26}"/>
              </a:ext>
            </a:extLst>
          </p:cNvPr>
          <p:cNvSpPr txBox="1"/>
          <p:nvPr/>
        </p:nvSpPr>
        <p:spPr>
          <a:xfrm>
            <a:off x="2434206" y="4812380"/>
            <a:ext cx="512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canal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491310C-76F5-4464-914E-3AB47712B511}"/>
              </a:ext>
            </a:extLst>
          </p:cNvPr>
          <p:cNvSpPr/>
          <p:nvPr/>
        </p:nvSpPr>
        <p:spPr>
          <a:xfrm>
            <a:off x="10922466" y="1124125"/>
            <a:ext cx="1269534" cy="528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dns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81FAD1-B2E6-414E-B219-61F0D0A9BF8C}"/>
              </a:ext>
            </a:extLst>
          </p:cNvPr>
          <p:cNvSpPr txBox="1"/>
          <p:nvPr/>
        </p:nvSpPr>
        <p:spPr>
          <a:xfrm>
            <a:off x="11026094" y="165236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10.96.0.10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B1E7B8C-134D-47DC-9A46-BE65D4F59647}"/>
              </a:ext>
            </a:extLst>
          </p:cNvPr>
          <p:cNvCxnSpPr>
            <a:endCxn id="19" idx="2"/>
          </p:cNvCxnSpPr>
          <p:nvPr/>
        </p:nvCxnSpPr>
        <p:spPr>
          <a:xfrm flipV="1">
            <a:off x="9388762" y="1388243"/>
            <a:ext cx="1533704" cy="876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55BC815-8BD4-4363-A332-403DCCC9482A}"/>
              </a:ext>
            </a:extLst>
          </p:cNvPr>
          <p:cNvSpPr/>
          <p:nvPr/>
        </p:nvSpPr>
        <p:spPr>
          <a:xfrm>
            <a:off x="9854577" y="1927645"/>
            <a:ext cx="10839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10.110.118.198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AA0B26-B3CC-4003-B92F-68DF7ED2BBA4}"/>
              </a:ext>
            </a:extLst>
          </p:cNvPr>
          <p:cNvCxnSpPr>
            <a:stCxn id="19" idx="3"/>
          </p:cNvCxnSpPr>
          <p:nvPr/>
        </p:nvCxnSpPr>
        <p:spPr>
          <a:xfrm flipH="1">
            <a:off x="9034943" y="1575002"/>
            <a:ext cx="2073442" cy="79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7733FFC-5013-4054-9552-7A0CF2E0E644}"/>
              </a:ext>
            </a:extLst>
          </p:cNvPr>
          <p:cNvCxnSpPr/>
          <p:nvPr/>
        </p:nvCxnSpPr>
        <p:spPr>
          <a:xfrm flipH="1" flipV="1">
            <a:off x="7185690" y="1124125"/>
            <a:ext cx="143574" cy="1569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DBBA27B-52E5-4356-AED3-0D9AEAEE6111}"/>
              </a:ext>
            </a:extLst>
          </p:cNvPr>
          <p:cNvCxnSpPr/>
          <p:nvPr/>
        </p:nvCxnSpPr>
        <p:spPr>
          <a:xfrm flipH="1" flipV="1">
            <a:off x="3697049" y="478335"/>
            <a:ext cx="3406350" cy="55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73ECB34-FBB9-44C5-A271-4A6C8BFA1C5C}"/>
              </a:ext>
            </a:extLst>
          </p:cNvPr>
          <p:cNvCxnSpPr>
            <a:endCxn id="13" idx="3"/>
          </p:cNvCxnSpPr>
          <p:nvPr/>
        </p:nvCxnSpPr>
        <p:spPr>
          <a:xfrm flipH="1">
            <a:off x="1720457" y="582147"/>
            <a:ext cx="969749" cy="124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9B4F89F-9041-4CC6-9365-3AE10A96D471}"/>
              </a:ext>
            </a:extLst>
          </p:cNvPr>
          <p:cNvCxnSpPr/>
          <p:nvPr/>
        </p:nvCxnSpPr>
        <p:spPr>
          <a:xfrm>
            <a:off x="2380165" y="631760"/>
            <a:ext cx="566041" cy="588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F2E88E5-8EC7-4B59-8EC7-7F95B7E5E002}"/>
              </a:ext>
            </a:extLst>
          </p:cNvPr>
          <p:cNvSpPr txBox="1"/>
          <p:nvPr/>
        </p:nvSpPr>
        <p:spPr>
          <a:xfrm>
            <a:off x="2364705" y="717504"/>
            <a:ext cx="1204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Inflight snagging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DC051FA-990D-45E6-86F4-13D8A7C5635F}"/>
              </a:ext>
            </a:extLst>
          </p:cNvPr>
          <p:cNvCxnSpPr/>
          <p:nvPr/>
        </p:nvCxnSpPr>
        <p:spPr>
          <a:xfrm>
            <a:off x="2967146" y="1237484"/>
            <a:ext cx="0" cy="571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B1C2F3EE-819A-4E1F-B975-759DCAB5932A}"/>
              </a:ext>
            </a:extLst>
          </p:cNvPr>
          <p:cNvSpPr/>
          <p:nvPr/>
        </p:nvSpPr>
        <p:spPr>
          <a:xfrm>
            <a:off x="5273499" y="719245"/>
            <a:ext cx="10839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10.110.118.198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CDB33F0-3746-406C-AD0F-DB4540FBFABE}"/>
              </a:ext>
            </a:extLst>
          </p:cNvPr>
          <p:cNvSpPr/>
          <p:nvPr/>
        </p:nvSpPr>
        <p:spPr>
          <a:xfrm>
            <a:off x="2674307" y="1391763"/>
            <a:ext cx="10839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10.110.118.198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77861D-626F-4EBB-AA71-440629107B6F}"/>
              </a:ext>
            </a:extLst>
          </p:cNvPr>
          <p:cNvSpPr txBox="1"/>
          <p:nvPr/>
        </p:nvSpPr>
        <p:spPr>
          <a:xfrm>
            <a:off x="7103399" y="192764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3C004C-4CBD-482B-846C-0453551500D5}"/>
              </a:ext>
            </a:extLst>
          </p:cNvPr>
          <p:cNvSpPr txBox="1"/>
          <p:nvPr/>
        </p:nvSpPr>
        <p:spPr>
          <a:xfrm>
            <a:off x="4814600" y="52808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4CA486-4889-426E-95B2-4D2F159E3085}"/>
              </a:ext>
            </a:extLst>
          </p:cNvPr>
          <p:cNvSpPr txBox="1"/>
          <p:nvPr/>
        </p:nvSpPr>
        <p:spPr>
          <a:xfrm>
            <a:off x="2240575" y="71403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E4B68F-3810-4745-8AF2-26DB8D9A2B66}"/>
              </a:ext>
            </a:extLst>
          </p:cNvPr>
          <p:cNvSpPr txBox="1"/>
          <p:nvPr/>
        </p:nvSpPr>
        <p:spPr>
          <a:xfrm>
            <a:off x="4070775" y="2082841"/>
            <a:ext cx="27077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8. Svc </a:t>
            </a:r>
            <a:r>
              <a:rPr lang="en-US" sz="1100" dirty="0" err="1"/>
              <a:t>ip</a:t>
            </a:r>
            <a:r>
              <a:rPr lang="en-US" sz="1100" dirty="0"/>
              <a:t> gets converted to pod </a:t>
            </a:r>
            <a:r>
              <a:rPr lang="en-US" sz="1100" dirty="0" err="1"/>
              <a:t>ip</a:t>
            </a:r>
            <a:r>
              <a:rPr lang="en-US" sz="1100" dirty="0"/>
              <a:t> by k-proxy</a:t>
            </a:r>
          </a:p>
          <a:p>
            <a:r>
              <a:rPr lang="en-US" sz="1100" dirty="0"/>
              <a:t>9. pod-to-pod comm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D6FF748-38EC-4FAD-A0A8-F506099180F1}"/>
              </a:ext>
            </a:extLst>
          </p:cNvPr>
          <p:cNvCxnSpPr>
            <a:stCxn id="51" idx="2"/>
          </p:cNvCxnSpPr>
          <p:nvPr/>
        </p:nvCxnSpPr>
        <p:spPr>
          <a:xfrm flipH="1">
            <a:off x="4194495" y="2513728"/>
            <a:ext cx="1230177" cy="271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20D701F-1FB5-441B-8712-22720537E3E3}"/>
              </a:ext>
            </a:extLst>
          </p:cNvPr>
          <p:cNvCxnSpPr/>
          <p:nvPr/>
        </p:nvCxnSpPr>
        <p:spPr>
          <a:xfrm flipH="1">
            <a:off x="3875714" y="3120705"/>
            <a:ext cx="195061" cy="54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4E0C6ED-ADD3-45DF-A27C-AA1417F69363}"/>
              </a:ext>
            </a:extLst>
          </p:cNvPr>
          <p:cNvCxnSpPr>
            <a:endCxn id="11" idx="2"/>
          </p:cNvCxnSpPr>
          <p:nvPr/>
        </p:nvCxnSpPr>
        <p:spPr>
          <a:xfrm>
            <a:off x="3926048" y="3669806"/>
            <a:ext cx="3492783" cy="92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EF7A1C3-F427-4034-80B8-A7945C51921B}"/>
              </a:ext>
            </a:extLst>
          </p:cNvPr>
          <p:cNvSpPr txBox="1"/>
          <p:nvPr/>
        </p:nvSpPr>
        <p:spPr>
          <a:xfrm>
            <a:off x="1720457" y="102986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31001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3E92CE2-57B2-40C5-9C4E-5185559FF722}"/>
              </a:ext>
            </a:extLst>
          </p:cNvPr>
          <p:cNvSpPr txBox="1"/>
          <p:nvPr/>
        </p:nvSpPr>
        <p:spPr>
          <a:xfrm>
            <a:off x="1663132" y="509153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31001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098DFC7-28F6-4794-A257-7B8E17A1842B}"/>
              </a:ext>
            </a:extLst>
          </p:cNvPr>
          <p:cNvSpPr txBox="1"/>
          <p:nvPr/>
        </p:nvSpPr>
        <p:spPr>
          <a:xfrm>
            <a:off x="179677" y="182961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31001</a:t>
            </a:r>
          </a:p>
        </p:txBody>
      </p:sp>
    </p:spTree>
    <p:extLst>
      <p:ext uri="{BB962C8B-B14F-4D97-AF65-F5344CB8AC3E}">
        <p14:creationId xmlns:p14="http://schemas.microsoft.com/office/powerpoint/2010/main" val="1909630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57089C-32D5-43E8-8274-46F131928357}"/>
              </a:ext>
            </a:extLst>
          </p:cNvPr>
          <p:cNvSpPr/>
          <p:nvPr/>
        </p:nvSpPr>
        <p:spPr>
          <a:xfrm>
            <a:off x="5746459" y="637563"/>
            <a:ext cx="2306972" cy="3431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222CE1-1A76-4311-A5C8-A3D414AADDB5}"/>
              </a:ext>
            </a:extLst>
          </p:cNvPr>
          <p:cNvSpPr/>
          <p:nvPr/>
        </p:nvSpPr>
        <p:spPr>
          <a:xfrm>
            <a:off x="8793061" y="637563"/>
            <a:ext cx="2306972" cy="3431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E8D82-B02E-4264-A7B9-0E882A79B804}"/>
              </a:ext>
            </a:extLst>
          </p:cNvPr>
          <p:cNvSpPr txBox="1"/>
          <p:nvPr/>
        </p:nvSpPr>
        <p:spPr>
          <a:xfrm>
            <a:off x="5746459" y="302004"/>
            <a:ext cx="123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K8s-master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2301DB-39A9-46A8-A032-35FDB15C22DF}"/>
              </a:ext>
            </a:extLst>
          </p:cNvPr>
          <p:cNvSpPr txBox="1"/>
          <p:nvPr/>
        </p:nvSpPr>
        <p:spPr>
          <a:xfrm>
            <a:off x="8809842" y="311791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K8s-node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841405-2DAA-4466-8383-2338CE1CBE26}"/>
              </a:ext>
            </a:extLst>
          </p:cNvPr>
          <p:cNvSpPr txBox="1"/>
          <p:nvPr/>
        </p:nvSpPr>
        <p:spPr>
          <a:xfrm>
            <a:off x="5763237" y="3682767"/>
            <a:ext cx="1581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Docker,kubelet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2D18E-EFE3-4F4F-868C-3171C988CF5E}"/>
              </a:ext>
            </a:extLst>
          </p:cNvPr>
          <p:cNvSpPr txBox="1"/>
          <p:nvPr/>
        </p:nvSpPr>
        <p:spPr>
          <a:xfrm>
            <a:off x="8809842" y="3700943"/>
            <a:ext cx="1581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Docker,kubelet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F81227-956A-4DE2-90C2-BC581A77B958}"/>
              </a:ext>
            </a:extLst>
          </p:cNvPr>
          <p:cNvSpPr txBox="1"/>
          <p:nvPr/>
        </p:nvSpPr>
        <p:spPr>
          <a:xfrm>
            <a:off x="6207853" y="1224793"/>
            <a:ext cx="114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Api</a:t>
            </a:r>
            <a:r>
              <a:rPr lang="en-US" dirty="0"/>
              <a:t>-server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2126A-C268-49B0-8511-34D607EE2B6A}"/>
              </a:ext>
            </a:extLst>
          </p:cNvPr>
          <p:cNvSpPr txBox="1"/>
          <p:nvPr/>
        </p:nvSpPr>
        <p:spPr>
          <a:xfrm>
            <a:off x="5924025" y="1813421"/>
            <a:ext cx="202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Controller-manager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2028D9-E4AC-4DCC-B1CE-9226DD94B335}"/>
              </a:ext>
            </a:extLst>
          </p:cNvPr>
          <p:cNvSpPr txBox="1"/>
          <p:nvPr/>
        </p:nvSpPr>
        <p:spPr>
          <a:xfrm>
            <a:off x="6386818" y="2460772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F90838-F033-4653-8A33-EECC0153C8B4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781825" y="1594125"/>
            <a:ext cx="155587" cy="21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3891CF0-F10C-48F9-8F9D-CBC00C11311A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6937412" y="2182753"/>
            <a:ext cx="198" cy="278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loud 14">
            <a:extLst>
              <a:ext uri="{FF2B5EF4-FFF2-40B4-BE49-F238E27FC236}">
                <a16:creationId xmlns:a16="http://schemas.microsoft.com/office/drawing/2014/main" id="{1F12C2AC-A064-4468-BA56-9E11ABAD64EE}"/>
              </a:ext>
            </a:extLst>
          </p:cNvPr>
          <p:cNvSpPr/>
          <p:nvPr/>
        </p:nvSpPr>
        <p:spPr>
          <a:xfrm>
            <a:off x="343949" y="411061"/>
            <a:ext cx="3439486" cy="11830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Github</a:t>
            </a:r>
            <a:endParaRPr lang="en-US" dirty="0"/>
          </a:p>
          <a:p>
            <a:pPr algn="ctr"/>
            <a:r>
              <a:rPr lang="en-US" dirty="0"/>
              <a:t>Code,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C1EA6F-45F1-4532-A169-93BE3E0510F3}"/>
              </a:ext>
            </a:extLst>
          </p:cNvPr>
          <p:cNvSpPr/>
          <p:nvPr/>
        </p:nvSpPr>
        <p:spPr>
          <a:xfrm>
            <a:off x="444616" y="2321762"/>
            <a:ext cx="2810311" cy="4313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BBF514-EDC1-4A7B-A98C-818F4B771CA8}"/>
              </a:ext>
            </a:extLst>
          </p:cNvPr>
          <p:cNvSpPr txBox="1"/>
          <p:nvPr/>
        </p:nvSpPr>
        <p:spPr>
          <a:xfrm>
            <a:off x="494950" y="1963024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build-machine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2FFADA-06FE-4825-8C98-27C784A4CAFD}"/>
              </a:ext>
            </a:extLst>
          </p:cNvPr>
          <p:cNvSpPr txBox="1"/>
          <p:nvPr/>
        </p:nvSpPr>
        <p:spPr>
          <a:xfrm>
            <a:off x="637562" y="2684477"/>
            <a:ext cx="261736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Install Java</a:t>
            </a:r>
          </a:p>
          <a:p>
            <a:pPr marL="342900" indent="-342900">
              <a:buAutoNum type="arabicPeriod"/>
            </a:pPr>
            <a:r>
              <a:rPr lang="en-US" sz="1400" dirty="0"/>
              <a:t>Install Jenkins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Project in Jenkins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Git clone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Compile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Tests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Artifacts (html, </a:t>
            </a:r>
            <a:r>
              <a:rPr lang="en-US" sz="1400" dirty="0" err="1"/>
              <a:t>php,war</a:t>
            </a:r>
            <a:r>
              <a:rPr lang="en-US" sz="1400" dirty="0"/>
              <a:t>, so, jar)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Docker images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Push docker images</a:t>
            </a:r>
          </a:p>
          <a:p>
            <a:pPr marL="800100" lvl="1" indent="-342900">
              <a:buAutoNum type="arabicPeriod"/>
            </a:pPr>
            <a:r>
              <a:rPr lang="en-US" sz="1400" dirty="0" err="1"/>
              <a:t>Kubectl</a:t>
            </a:r>
            <a:r>
              <a:rPr lang="en-US" sz="1400" dirty="0"/>
              <a:t> commands and perform a deployment of s/w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D3C33F-D348-473A-B25F-136DDAD645A9}"/>
              </a:ext>
            </a:extLst>
          </p:cNvPr>
          <p:cNvCxnSpPr/>
          <p:nvPr/>
        </p:nvCxnSpPr>
        <p:spPr>
          <a:xfrm>
            <a:off x="1963024" y="1224793"/>
            <a:ext cx="285226" cy="2204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3754B6A7-AECD-49CA-A755-369A28B7C3DD}"/>
              </a:ext>
            </a:extLst>
          </p:cNvPr>
          <p:cNvSpPr/>
          <p:nvPr/>
        </p:nvSpPr>
        <p:spPr>
          <a:xfrm>
            <a:off x="2751589" y="3429000"/>
            <a:ext cx="83890" cy="10591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2C9A33-079B-4F3B-92C4-C449C2FFBAD3}"/>
              </a:ext>
            </a:extLst>
          </p:cNvPr>
          <p:cNvSpPr txBox="1"/>
          <p:nvPr/>
        </p:nvSpPr>
        <p:spPr>
          <a:xfrm>
            <a:off x="2852257" y="3794061"/>
            <a:ext cx="134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Cont</a:t>
            </a:r>
            <a:r>
              <a:rPr lang="en-US" dirty="0"/>
              <a:t> </a:t>
            </a:r>
            <a:r>
              <a:rPr lang="en-US" dirty="0" err="1"/>
              <a:t>intg</a:t>
            </a:r>
            <a:r>
              <a:rPr lang="en-US" dirty="0"/>
              <a:t>- CI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421F92A-CE3A-4A5C-B2A2-607663244A36}"/>
              </a:ext>
            </a:extLst>
          </p:cNvPr>
          <p:cNvCxnSpPr/>
          <p:nvPr/>
        </p:nvCxnSpPr>
        <p:spPr>
          <a:xfrm>
            <a:off x="2944534" y="4756558"/>
            <a:ext cx="2575422" cy="62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loud 24">
            <a:extLst>
              <a:ext uri="{FF2B5EF4-FFF2-40B4-BE49-F238E27FC236}">
                <a16:creationId xmlns:a16="http://schemas.microsoft.com/office/drawing/2014/main" id="{9E30B7AC-9169-492C-B178-F68973127601}"/>
              </a:ext>
            </a:extLst>
          </p:cNvPr>
          <p:cNvSpPr/>
          <p:nvPr/>
        </p:nvSpPr>
        <p:spPr>
          <a:xfrm>
            <a:off x="5519956" y="4921323"/>
            <a:ext cx="4228053" cy="9393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Hub.docker.com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77AE21BF-C61A-4B42-84A1-5F0EE50EBE5A}"/>
              </a:ext>
            </a:extLst>
          </p:cNvPr>
          <p:cNvSpPr/>
          <p:nvPr/>
        </p:nvSpPr>
        <p:spPr>
          <a:xfrm>
            <a:off x="3078760" y="4478727"/>
            <a:ext cx="83890" cy="4425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305D60-E856-477D-A5ED-90B29952AA3B}"/>
              </a:ext>
            </a:extLst>
          </p:cNvPr>
          <p:cNvSpPr txBox="1"/>
          <p:nvPr/>
        </p:nvSpPr>
        <p:spPr>
          <a:xfrm>
            <a:off x="3164048" y="4500135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Cont</a:t>
            </a:r>
            <a:r>
              <a:rPr lang="en-US" dirty="0"/>
              <a:t> Delivery- CD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FD84F3-1798-45C4-B2D0-59F7C3D58D65}"/>
              </a:ext>
            </a:extLst>
          </p:cNvPr>
          <p:cNvSpPr txBox="1"/>
          <p:nvPr/>
        </p:nvSpPr>
        <p:spPr>
          <a:xfrm>
            <a:off x="444616" y="6174027"/>
            <a:ext cx="2751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Git, docker, </a:t>
            </a:r>
            <a:r>
              <a:rPr lang="en-US" sz="1200" dirty="0" err="1"/>
              <a:t>kubectl</a:t>
            </a:r>
            <a:r>
              <a:rPr lang="en-US" sz="1200" dirty="0"/>
              <a:t>, config (~/.</a:t>
            </a:r>
            <a:r>
              <a:rPr lang="en-US" sz="1200" dirty="0" err="1"/>
              <a:t>kube</a:t>
            </a:r>
            <a:r>
              <a:rPr lang="en-US" sz="1200" dirty="0"/>
              <a:t> or KUBECONFIG=/</a:t>
            </a:r>
            <a:r>
              <a:rPr lang="en-US" sz="1200" dirty="0" err="1"/>
              <a:t>filepath</a:t>
            </a:r>
            <a:r>
              <a:rPr lang="en-US" sz="1200" dirty="0"/>
              <a:t>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5465C3C-D375-413C-9B33-F7BEA9AD4F21}"/>
              </a:ext>
            </a:extLst>
          </p:cNvPr>
          <p:cNvCxnSpPr>
            <a:endCxn id="8" idx="1"/>
          </p:cNvCxnSpPr>
          <p:nvPr/>
        </p:nvCxnSpPr>
        <p:spPr>
          <a:xfrm flipV="1">
            <a:off x="2944534" y="1409459"/>
            <a:ext cx="3263319" cy="3511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Brace 30">
            <a:extLst>
              <a:ext uri="{FF2B5EF4-FFF2-40B4-BE49-F238E27FC236}">
                <a16:creationId xmlns:a16="http://schemas.microsoft.com/office/drawing/2014/main" id="{6F729ACA-0D2F-4AAD-80F8-3C9A7EF29AC7}"/>
              </a:ext>
            </a:extLst>
          </p:cNvPr>
          <p:cNvSpPr/>
          <p:nvPr/>
        </p:nvSpPr>
        <p:spPr>
          <a:xfrm>
            <a:off x="3004657" y="5042188"/>
            <a:ext cx="83890" cy="4425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BE7075-5956-4321-B8EE-D6C42CE6A3BD}"/>
              </a:ext>
            </a:extLst>
          </p:cNvPr>
          <p:cNvSpPr txBox="1"/>
          <p:nvPr/>
        </p:nvSpPr>
        <p:spPr>
          <a:xfrm>
            <a:off x="3089945" y="5063596"/>
            <a:ext cx="222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Cont</a:t>
            </a:r>
            <a:r>
              <a:rPr lang="en-US" dirty="0"/>
              <a:t> Deployment- CD</a:t>
            </a:r>
          </a:p>
        </p:txBody>
      </p:sp>
    </p:spTree>
    <p:extLst>
      <p:ext uri="{BB962C8B-B14F-4D97-AF65-F5344CB8AC3E}">
        <p14:creationId xmlns:p14="http://schemas.microsoft.com/office/powerpoint/2010/main" val="1973261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ACD4E5-115E-43FB-86A5-87307B6E74E1}"/>
              </a:ext>
            </a:extLst>
          </p:cNvPr>
          <p:cNvSpPr/>
          <p:nvPr/>
        </p:nvSpPr>
        <p:spPr>
          <a:xfrm>
            <a:off x="1719743" y="738231"/>
            <a:ext cx="5536734" cy="4513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BF126F-B1A1-43C7-BDCF-DABE09187950}"/>
              </a:ext>
            </a:extLst>
          </p:cNvPr>
          <p:cNvSpPr txBox="1"/>
          <p:nvPr/>
        </p:nvSpPr>
        <p:spPr>
          <a:xfrm>
            <a:off x="2038525" y="4806892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dockerd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06F56-A0FD-48C6-9593-C318B108B864}"/>
              </a:ext>
            </a:extLst>
          </p:cNvPr>
          <p:cNvSpPr txBox="1"/>
          <p:nvPr/>
        </p:nvSpPr>
        <p:spPr>
          <a:xfrm>
            <a:off x="1778466" y="385894"/>
            <a:ext cx="114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k8smaster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131D4F-A678-4ED1-ADAA-09F3B909CFBB}"/>
              </a:ext>
            </a:extLst>
          </p:cNvPr>
          <p:cNvSpPr/>
          <p:nvPr/>
        </p:nvSpPr>
        <p:spPr>
          <a:xfrm>
            <a:off x="2038525" y="1501629"/>
            <a:ext cx="3372374" cy="21727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Build-machine</a:t>
            </a:r>
          </a:p>
          <a:p>
            <a:pPr marL="342900" indent="-342900" algn="ctr">
              <a:buAutoNum type="arabicPeriod"/>
            </a:pPr>
            <a:r>
              <a:rPr lang="en-US" dirty="0"/>
              <a:t>docker image build</a:t>
            </a:r>
          </a:p>
          <a:p>
            <a:pPr marL="342900" indent="-342900" algn="ctr">
              <a:buAutoNum type="arabicPeriod"/>
            </a:pPr>
            <a:r>
              <a:rPr lang="en-US" dirty="0" err="1"/>
              <a:t>Kubectl</a:t>
            </a:r>
            <a:r>
              <a:rPr lang="en-US" dirty="0"/>
              <a:t> apply –f </a:t>
            </a:r>
            <a:r>
              <a:rPr lang="en-US" dirty="0" err="1"/>
              <a:t>dep.yml</a:t>
            </a:r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07EC129-019C-4C97-8BB2-4A59C8B07CD3}"/>
              </a:ext>
            </a:extLst>
          </p:cNvPr>
          <p:cNvSpPr/>
          <p:nvPr/>
        </p:nvSpPr>
        <p:spPr>
          <a:xfrm>
            <a:off x="1937857" y="4504888"/>
            <a:ext cx="41945" cy="671119"/>
          </a:xfrm>
          <a:custGeom>
            <a:avLst/>
            <a:gdLst>
              <a:gd name="connsiteX0" fmla="*/ 33556 w 41945"/>
              <a:gd name="connsiteY0" fmla="*/ 0 h 671119"/>
              <a:gd name="connsiteX1" fmla="*/ 16778 w 41945"/>
              <a:gd name="connsiteY1" fmla="*/ 41945 h 671119"/>
              <a:gd name="connsiteX2" fmla="*/ 0 w 41945"/>
              <a:gd name="connsiteY2" fmla="*/ 109057 h 671119"/>
              <a:gd name="connsiteX3" fmla="*/ 8389 w 41945"/>
              <a:gd name="connsiteY3" fmla="*/ 142613 h 671119"/>
              <a:gd name="connsiteX4" fmla="*/ 41945 w 41945"/>
              <a:gd name="connsiteY4" fmla="*/ 192947 h 671119"/>
              <a:gd name="connsiteX5" fmla="*/ 25167 w 41945"/>
              <a:gd name="connsiteY5" fmla="*/ 318782 h 671119"/>
              <a:gd name="connsiteX6" fmla="*/ 8389 w 41945"/>
              <a:gd name="connsiteY6" fmla="*/ 343949 h 671119"/>
              <a:gd name="connsiteX7" fmla="*/ 8389 w 41945"/>
              <a:gd name="connsiteY7" fmla="*/ 671119 h 671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945" h="671119">
                <a:moveTo>
                  <a:pt x="33556" y="0"/>
                </a:moveTo>
                <a:cubicBezTo>
                  <a:pt x="27963" y="13982"/>
                  <a:pt x="21207" y="27552"/>
                  <a:pt x="16778" y="41945"/>
                </a:cubicBezTo>
                <a:cubicBezTo>
                  <a:pt x="9997" y="63984"/>
                  <a:pt x="0" y="109057"/>
                  <a:pt x="0" y="109057"/>
                </a:cubicBezTo>
                <a:cubicBezTo>
                  <a:pt x="2796" y="120242"/>
                  <a:pt x="3233" y="132301"/>
                  <a:pt x="8389" y="142613"/>
                </a:cubicBezTo>
                <a:cubicBezTo>
                  <a:pt x="17407" y="160649"/>
                  <a:pt x="41945" y="192947"/>
                  <a:pt x="41945" y="192947"/>
                </a:cubicBezTo>
                <a:cubicBezTo>
                  <a:pt x="40693" y="206718"/>
                  <a:pt x="37993" y="288854"/>
                  <a:pt x="25167" y="318782"/>
                </a:cubicBezTo>
                <a:cubicBezTo>
                  <a:pt x="21195" y="328049"/>
                  <a:pt x="8869" y="333878"/>
                  <a:pt x="8389" y="343949"/>
                </a:cubicBezTo>
                <a:cubicBezTo>
                  <a:pt x="3202" y="452882"/>
                  <a:pt x="8389" y="562062"/>
                  <a:pt x="8389" y="67111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E0068F-BD51-438B-9CBF-468BF3B580A7}"/>
              </a:ext>
            </a:extLst>
          </p:cNvPr>
          <p:cNvSpPr txBox="1"/>
          <p:nvPr/>
        </p:nvSpPr>
        <p:spPr>
          <a:xfrm>
            <a:off x="5545123" y="4278385"/>
            <a:ext cx="207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$docker container 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35B42F-DD3A-442C-91A5-AF481389CC98}"/>
              </a:ext>
            </a:extLst>
          </p:cNvPr>
          <p:cNvSpPr txBox="1"/>
          <p:nvPr/>
        </p:nvSpPr>
        <p:spPr>
          <a:xfrm>
            <a:off x="2818701" y="3489712"/>
            <a:ext cx="2151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/var/run/</a:t>
            </a:r>
            <a:r>
              <a:rPr lang="en-US" dirty="0" err="1"/>
              <a:t>docker.sock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D95957-4AD3-41E9-83AB-5C9C9891456C}"/>
              </a:ext>
            </a:extLst>
          </p:cNvPr>
          <p:cNvCxnSpPr>
            <a:stCxn id="7" idx="1"/>
            <a:endCxn id="8" idx="3"/>
          </p:cNvCxnSpPr>
          <p:nvPr/>
        </p:nvCxnSpPr>
        <p:spPr>
          <a:xfrm flipH="1" flipV="1">
            <a:off x="4969867" y="3674378"/>
            <a:ext cx="575256" cy="788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6404C1-6DEA-42B4-BEFB-DFD51C7E0EF0}"/>
              </a:ext>
            </a:extLst>
          </p:cNvPr>
          <p:cNvCxnSpPr>
            <a:stCxn id="8" idx="1"/>
            <a:endCxn id="3" idx="0"/>
          </p:cNvCxnSpPr>
          <p:nvPr/>
        </p:nvCxnSpPr>
        <p:spPr>
          <a:xfrm flipH="1">
            <a:off x="2507083" y="3674378"/>
            <a:ext cx="311618" cy="113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898EE7-63BD-45FA-B934-FF02B35FB4D7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087149" y="2701255"/>
            <a:ext cx="807135" cy="7884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EB8596A-0A08-432C-9F8C-28E8137617E1}"/>
              </a:ext>
            </a:extLst>
          </p:cNvPr>
          <p:cNvSpPr txBox="1"/>
          <p:nvPr/>
        </p:nvSpPr>
        <p:spPr>
          <a:xfrm>
            <a:off x="5679347" y="1128427"/>
            <a:ext cx="130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api</a:t>
            </a:r>
            <a:r>
              <a:rPr lang="en-US" dirty="0"/>
              <a:t>-server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219CCC-DF81-4A68-BF67-7D60CE0BB9DB}"/>
              </a:ext>
            </a:extLst>
          </p:cNvPr>
          <p:cNvSpPr txBox="1"/>
          <p:nvPr/>
        </p:nvSpPr>
        <p:spPr>
          <a:xfrm>
            <a:off x="4676800" y="2952762"/>
            <a:ext cx="2861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/Kubernetes/</a:t>
            </a:r>
            <a:r>
              <a:rPr lang="en-US" dirty="0" err="1"/>
              <a:t>admin.conf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241F94-93D5-4B0F-BF42-4C2B54517CA7}"/>
              </a:ext>
            </a:extLst>
          </p:cNvPr>
          <p:cNvSpPr txBox="1"/>
          <p:nvPr/>
        </p:nvSpPr>
        <p:spPr>
          <a:xfrm>
            <a:off x="7768206" y="738231"/>
            <a:ext cx="39542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create build-machine</a:t>
            </a:r>
          </a:p>
          <a:p>
            <a:r>
              <a:rPr lang="en-US" dirty="0"/>
              <a:t>	installations</a:t>
            </a:r>
          </a:p>
          <a:p>
            <a:r>
              <a:rPr lang="en-US" dirty="0"/>
              <a:t>	</a:t>
            </a:r>
            <a:r>
              <a:rPr lang="en-US" dirty="0" err="1"/>
              <a:t>java,Jenkins,git,kubectl,docker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354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482265-451A-4661-ACBE-F07765E07F04}"/>
              </a:ext>
            </a:extLst>
          </p:cNvPr>
          <p:cNvSpPr/>
          <p:nvPr/>
        </p:nvSpPr>
        <p:spPr>
          <a:xfrm>
            <a:off x="1744910" y="1266738"/>
            <a:ext cx="3045204" cy="3405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994594-F96F-4B94-9860-3BE341D3A97C}"/>
              </a:ext>
            </a:extLst>
          </p:cNvPr>
          <p:cNvSpPr/>
          <p:nvPr/>
        </p:nvSpPr>
        <p:spPr>
          <a:xfrm>
            <a:off x="5638804" y="1251358"/>
            <a:ext cx="3045204" cy="3405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5C612F-37B5-47F0-AF0A-F6C77CFFB920}"/>
              </a:ext>
            </a:extLst>
          </p:cNvPr>
          <p:cNvSpPr txBox="1"/>
          <p:nvPr/>
        </p:nvSpPr>
        <p:spPr>
          <a:xfrm>
            <a:off x="2256639" y="105701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k8snode1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527E88-71F1-4A8C-BFAE-A947623565F0}"/>
              </a:ext>
            </a:extLst>
          </p:cNvPr>
          <p:cNvSpPr txBox="1"/>
          <p:nvPr/>
        </p:nvSpPr>
        <p:spPr>
          <a:xfrm>
            <a:off x="5722694" y="99129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k8snode2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09346B-50BC-49AF-BCEC-9F0D8A3A1A1E}"/>
              </a:ext>
            </a:extLst>
          </p:cNvPr>
          <p:cNvSpPr/>
          <p:nvPr/>
        </p:nvSpPr>
        <p:spPr>
          <a:xfrm>
            <a:off x="2143596" y="1853375"/>
            <a:ext cx="1459684" cy="1426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DC00F0-DA54-4469-B555-A396D4896341}"/>
              </a:ext>
            </a:extLst>
          </p:cNvPr>
          <p:cNvSpPr/>
          <p:nvPr/>
        </p:nvSpPr>
        <p:spPr>
          <a:xfrm>
            <a:off x="2381084" y="2189367"/>
            <a:ext cx="1182848" cy="562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964ABD-A822-49A0-8E48-034A8C03A1D9}"/>
              </a:ext>
            </a:extLst>
          </p:cNvPr>
          <p:cNvSpPr txBox="1"/>
          <p:nvPr/>
        </p:nvSpPr>
        <p:spPr>
          <a:xfrm>
            <a:off x="2219097" y="1627305"/>
            <a:ext cx="6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Pod: 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F40B1CA-F2BC-4A19-B4FC-344051DCD579}"/>
              </a:ext>
            </a:extLst>
          </p:cNvPr>
          <p:cNvCxnSpPr>
            <a:cxnSpLocks/>
            <a:stCxn id="7" idx="6"/>
            <a:endCxn id="22" idx="0"/>
          </p:cNvCxnSpPr>
          <p:nvPr/>
        </p:nvCxnSpPr>
        <p:spPr>
          <a:xfrm>
            <a:off x="3563932" y="2470398"/>
            <a:ext cx="1676422" cy="13717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B1311B7-69F6-45EB-B4F0-A2BE6D91373A}"/>
              </a:ext>
            </a:extLst>
          </p:cNvPr>
          <p:cNvSpPr/>
          <p:nvPr/>
        </p:nvSpPr>
        <p:spPr>
          <a:xfrm>
            <a:off x="1744910" y="4672668"/>
            <a:ext cx="6939098" cy="47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  <a:r>
              <a:rPr lang="en-US" dirty="0" err="1"/>
              <a:t>mnt</a:t>
            </a:r>
            <a:r>
              <a:rPr lang="en-US" dirty="0"/>
              <a:t>/sda1 1TB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BF75C6-484E-4C2F-B99C-D345CFA69A88}"/>
              </a:ext>
            </a:extLst>
          </p:cNvPr>
          <p:cNvSpPr/>
          <p:nvPr/>
        </p:nvSpPr>
        <p:spPr>
          <a:xfrm>
            <a:off x="2139193" y="4762956"/>
            <a:ext cx="1211015" cy="26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PV1:1GB data1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455F62-6BCF-4C41-BBEC-49AA67670A17}"/>
              </a:ext>
            </a:extLst>
          </p:cNvPr>
          <p:cNvSpPr/>
          <p:nvPr/>
        </p:nvSpPr>
        <p:spPr>
          <a:xfrm>
            <a:off x="6284757" y="4772743"/>
            <a:ext cx="1211015" cy="26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PV2:10GB data2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793730-0645-485F-8C73-1D9C21F53EFE}"/>
              </a:ext>
            </a:extLst>
          </p:cNvPr>
          <p:cNvSpPr/>
          <p:nvPr/>
        </p:nvSpPr>
        <p:spPr>
          <a:xfrm>
            <a:off x="4693569" y="3842158"/>
            <a:ext cx="1093569" cy="637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PVC1: 500MB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5C5464F-5E03-4868-B548-C660B206CA6A}"/>
              </a:ext>
            </a:extLst>
          </p:cNvPr>
          <p:cNvCxnSpPr>
            <a:stCxn id="22" idx="2"/>
            <a:endCxn id="20" idx="0"/>
          </p:cNvCxnSpPr>
          <p:nvPr/>
        </p:nvCxnSpPr>
        <p:spPr>
          <a:xfrm rot="5400000">
            <a:off x="3851019" y="3373621"/>
            <a:ext cx="283018" cy="249565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87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28E1DE-D340-4FD5-9196-D2465F9F3815}"/>
              </a:ext>
            </a:extLst>
          </p:cNvPr>
          <p:cNvSpPr/>
          <p:nvPr/>
        </p:nvSpPr>
        <p:spPr>
          <a:xfrm>
            <a:off x="410198" y="5819686"/>
            <a:ext cx="3187581" cy="538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Win&lt; 10 Pro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96B4CE-30D2-4FBD-BFC5-1E30907EF5D9}"/>
              </a:ext>
            </a:extLst>
          </p:cNvPr>
          <p:cNvSpPr/>
          <p:nvPr/>
        </p:nvSpPr>
        <p:spPr>
          <a:xfrm>
            <a:off x="410197" y="5281301"/>
            <a:ext cx="3187582" cy="393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81A384-CE34-445E-9278-221C4E96760E}"/>
              </a:ext>
            </a:extLst>
          </p:cNvPr>
          <p:cNvSpPr/>
          <p:nvPr/>
        </p:nvSpPr>
        <p:spPr>
          <a:xfrm>
            <a:off x="521293" y="2315910"/>
            <a:ext cx="3076486" cy="2837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 VM</a:t>
            </a:r>
          </a:p>
          <a:p>
            <a:pPr algn="ctr"/>
            <a:r>
              <a:rPr lang="en-US" dirty="0" err="1"/>
              <a:t>dockerd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E2442F-0D95-4C5C-A0C4-F16F6B7BB1AA}"/>
              </a:ext>
            </a:extLst>
          </p:cNvPr>
          <p:cNvSpPr/>
          <p:nvPr/>
        </p:nvSpPr>
        <p:spPr>
          <a:xfrm>
            <a:off x="880217" y="2709016"/>
            <a:ext cx="1025495" cy="444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1F4D7D-4E99-47EC-A61E-B30178E7416B}"/>
              </a:ext>
            </a:extLst>
          </p:cNvPr>
          <p:cNvSpPr/>
          <p:nvPr/>
        </p:nvSpPr>
        <p:spPr>
          <a:xfrm>
            <a:off x="4203109" y="5674408"/>
            <a:ext cx="3522289" cy="699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 10 Pro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4380C3-C243-4C03-9B8A-225B5DD13123}"/>
              </a:ext>
            </a:extLst>
          </p:cNvPr>
          <p:cNvSpPr/>
          <p:nvPr/>
        </p:nvSpPr>
        <p:spPr>
          <a:xfrm>
            <a:off x="6182918" y="5108522"/>
            <a:ext cx="937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dockerd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E3BD7C-2BC9-405E-BD55-2B68E12478C9}"/>
              </a:ext>
            </a:extLst>
          </p:cNvPr>
          <p:cNvSpPr/>
          <p:nvPr/>
        </p:nvSpPr>
        <p:spPr>
          <a:xfrm>
            <a:off x="6340978" y="4195985"/>
            <a:ext cx="1726251" cy="699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 C</a:t>
            </a:r>
          </a:p>
          <a:p>
            <a:pPr algn="ctr"/>
            <a:r>
              <a:rPr lang="en-US" dirty="0"/>
              <a:t>Ad, </a:t>
            </a:r>
            <a:r>
              <a:rPr lang="en-US" dirty="0" err="1"/>
              <a:t>.net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16539D-E474-4BA4-A17C-9FE3AC10ECB5}"/>
              </a:ext>
            </a:extLst>
          </p:cNvPr>
          <p:cNvCxnSpPr>
            <a:stCxn id="8" idx="4"/>
            <a:endCxn id="7" idx="0"/>
          </p:cNvCxnSpPr>
          <p:nvPr/>
        </p:nvCxnSpPr>
        <p:spPr>
          <a:xfrm flipH="1">
            <a:off x="6651476" y="4895315"/>
            <a:ext cx="552628" cy="21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C27E35-0F03-4B44-8332-48247F8EB208}"/>
              </a:ext>
            </a:extLst>
          </p:cNvPr>
          <p:cNvCxnSpPr>
            <a:stCxn id="7" idx="2"/>
          </p:cNvCxnSpPr>
          <p:nvPr/>
        </p:nvCxnSpPr>
        <p:spPr>
          <a:xfrm>
            <a:off x="6651476" y="5477854"/>
            <a:ext cx="150976" cy="196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8BDCB32-B3AE-4AB1-9461-6F097713EAE0}"/>
              </a:ext>
            </a:extLst>
          </p:cNvPr>
          <p:cNvSpPr/>
          <p:nvPr/>
        </p:nvSpPr>
        <p:spPr>
          <a:xfrm>
            <a:off x="4272897" y="5108522"/>
            <a:ext cx="145563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hyperV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386F5B-7398-474D-B69B-22DB4F4C20EE}"/>
              </a:ext>
            </a:extLst>
          </p:cNvPr>
          <p:cNvSpPr/>
          <p:nvPr/>
        </p:nvSpPr>
        <p:spPr>
          <a:xfrm>
            <a:off x="4203109" y="3230310"/>
            <a:ext cx="1525421" cy="1767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Moby </a:t>
            </a:r>
            <a:r>
              <a:rPr lang="en-US" dirty="0" err="1"/>
              <a:t>linux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15B673-9A0C-4C8D-A4E3-318A2AFCB024}"/>
              </a:ext>
            </a:extLst>
          </p:cNvPr>
          <p:cNvSpPr/>
          <p:nvPr/>
        </p:nvSpPr>
        <p:spPr>
          <a:xfrm>
            <a:off x="4486542" y="3443517"/>
            <a:ext cx="837488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mysql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526A49E-B2D8-42E4-9936-82A206056170}"/>
              </a:ext>
            </a:extLst>
          </p:cNvPr>
          <p:cNvCxnSpPr/>
          <p:nvPr/>
        </p:nvCxnSpPr>
        <p:spPr>
          <a:xfrm flipH="1">
            <a:off x="5230026" y="1794617"/>
            <a:ext cx="1974078" cy="49992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E6CCFF7-0F2F-4E84-9DD7-666304D2090F}"/>
              </a:ext>
            </a:extLst>
          </p:cNvPr>
          <p:cNvSpPr/>
          <p:nvPr/>
        </p:nvSpPr>
        <p:spPr>
          <a:xfrm>
            <a:off x="8836351" y="5789063"/>
            <a:ext cx="3144852" cy="470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C05C398-9C0A-4C33-B435-0B39797583F0}"/>
              </a:ext>
            </a:extLst>
          </p:cNvPr>
          <p:cNvSpPr/>
          <p:nvPr/>
        </p:nvSpPr>
        <p:spPr>
          <a:xfrm>
            <a:off x="11006983" y="5888052"/>
            <a:ext cx="774819" cy="30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Linux core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67E5FC-52EC-442C-9144-E962358D50FB}"/>
              </a:ext>
            </a:extLst>
          </p:cNvPr>
          <p:cNvSpPr/>
          <p:nvPr/>
        </p:nvSpPr>
        <p:spPr>
          <a:xfrm>
            <a:off x="9890371" y="5166918"/>
            <a:ext cx="937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dockerd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6CD826C-0DD3-4BAC-8F47-F99179E3D46F}"/>
              </a:ext>
            </a:extLst>
          </p:cNvPr>
          <p:cNvSpPr/>
          <p:nvPr/>
        </p:nvSpPr>
        <p:spPr>
          <a:xfrm>
            <a:off x="8253813" y="4348385"/>
            <a:ext cx="1726251" cy="699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 C</a:t>
            </a:r>
          </a:p>
          <a:p>
            <a:pPr algn="ctr"/>
            <a:r>
              <a:rPr lang="en-US" dirty="0"/>
              <a:t>Ad, </a:t>
            </a:r>
            <a:r>
              <a:rPr lang="en-US" dirty="0" err="1"/>
              <a:t>.net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56078-F9F6-4080-B2A8-C32389D678B7}"/>
              </a:ext>
            </a:extLst>
          </p:cNvPr>
          <p:cNvCxnSpPr>
            <a:stCxn id="22" idx="4"/>
            <a:endCxn id="21" idx="1"/>
          </p:cNvCxnSpPr>
          <p:nvPr/>
        </p:nvCxnSpPr>
        <p:spPr>
          <a:xfrm>
            <a:off x="9116939" y="5047715"/>
            <a:ext cx="773432" cy="30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987FA2-969C-4E03-87D8-DE2C9A4E301F}"/>
              </a:ext>
            </a:extLst>
          </p:cNvPr>
          <p:cNvCxnSpPr>
            <a:stCxn id="21" idx="1"/>
          </p:cNvCxnSpPr>
          <p:nvPr/>
        </p:nvCxnSpPr>
        <p:spPr>
          <a:xfrm flipH="1">
            <a:off x="9357645" y="5351584"/>
            <a:ext cx="532726" cy="468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9F5C7E2A-2955-4061-907E-5930A43E6FB7}"/>
              </a:ext>
            </a:extLst>
          </p:cNvPr>
          <p:cNvSpPr/>
          <p:nvPr/>
        </p:nvSpPr>
        <p:spPr>
          <a:xfrm>
            <a:off x="10944314" y="4513384"/>
            <a:ext cx="837488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mysql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0A225D-EF95-4768-961F-E6CE3110D8A7}"/>
              </a:ext>
            </a:extLst>
          </p:cNvPr>
          <p:cNvCxnSpPr>
            <a:stCxn id="27" idx="2"/>
          </p:cNvCxnSpPr>
          <p:nvPr/>
        </p:nvCxnSpPr>
        <p:spPr>
          <a:xfrm flipH="1">
            <a:off x="10742064" y="4698050"/>
            <a:ext cx="202250" cy="653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7CB2F96-CE63-4471-AC29-9108C7EACAFC}"/>
              </a:ext>
            </a:extLst>
          </p:cNvPr>
          <p:cNvCxnSpPr/>
          <p:nvPr/>
        </p:nvCxnSpPr>
        <p:spPr>
          <a:xfrm>
            <a:off x="10753496" y="5351584"/>
            <a:ext cx="484224" cy="536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E82FD63-3EE7-48E7-A8B8-A11568EADDAA}"/>
              </a:ext>
            </a:extLst>
          </p:cNvPr>
          <p:cNvCxnSpPr/>
          <p:nvPr/>
        </p:nvCxnSpPr>
        <p:spPr>
          <a:xfrm flipH="1">
            <a:off x="3794333" y="94004"/>
            <a:ext cx="76912" cy="6763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2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539043-A4D3-4E25-8997-B17525676142}"/>
              </a:ext>
            </a:extLst>
          </p:cNvPr>
          <p:cNvSpPr/>
          <p:nvPr/>
        </p:nvSpPr>
        <p:spPr>
          <a:xfrm>
            <a:off x="1196411" y="6127335"/>
            <a:ext cx="10118221" cy="495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B03E00-526E-4D07-B78C-468E71E66187}"/>
              </a:ext>
            </a:extLst>
          </p:cNvPr>
          <p:cNvSpPr/>
          <p:nvPr/>
        </p:nvSpPr>
        <p:spPr>
          <a:xfrm>
            <a:off x="6178609" y="5512037"/>
            <a:ext cx="5042019" cy="495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vmm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A32103-1007-465B-9659-10FF67BBAE19}"/>
              </a:ext>
            </a:extLst>
          </p:cNvPr>
          <p:cNvSpPr/>
          <p:nvPr/>
        </p:nvSpPr>
        <p:spPr>
          <a:xfrm>
            <a:off x="5905144" y="-68366"/>
            <a:ext cx="5409488" cy="5358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8B9104-5DF8-4694-85B0-414133336008}"/>
              </a:ext>
            </a:extLst>
          </p:cNvPr>
          <p:cNvSpPr txBox="1"/>
          <p:nvPr/>
        </p:nvSpPr>
        <p:spPr>
          <a:xfrm>
            <a:off x="5879061" y="94002"/>
            <a:ext cx="2592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Minikube:192.168.99.100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00D3DCF-690E-4780-BA82-7873ACFB0474}"/>
              </a:ext>
            </a:extLst>
          </p:cNvPr>
          <p:cNvSpPr/>
          <p:nvPr/>
        </p:nvSpPr>
        <p:spPr>
          <a:xfrm>
            <a:off x="6836636" y="1247686"/>
            <a:ext cx="34183" cy="803305"/>
          </a:xfrm>
          <a:custGeom>
            <a:avLst/>
            <a:gdLst>
              <a:gd name="connsiteX0" fmla="*/ 0 w 34183"/>
              <a:gd name="connsiteY0" fmla="*/ 0 h 803305"/>
              <a:gd name="connsiteX1" fmla="*/ 17091 w 34183"/>
              <a:gd name="connsiteY1" fmla="*/ 162370 h 803305"/>
              <a:gd name="connsiteX2" fmla="*/ 34183 w 34183"/>
              <a:gd name="connsiteY2" fmla="*/ 247828 h 803305"/>
              <a:gd name="connsiteX3" fmla="*/ 25637 w 34183"/>
              <a:gd name="connsiteY3" fmla="*/ 803305 h 803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83" h="803305">
                <a:moveTo>
                  <a:pt x="0" y="0"/>
                </a:moveTo>
                <a:cubicBezTo>
                  <a:pt x="3804" y="41848"/>
                  <a:pt x="9620" y="117547"/>
                  <a:pt x="17091" y="162370"/>
                </a:cubicBezTo>
                <a:cubicBezTo>
                  <a:pt x="21867" y="191025"/>
                  <a:pt x="34183" y="247828"/>
                  <a:pt x="34183" y="247828"/>
                </a:cubicBezTo>
                <a:cubicBezTo>
                  <a:pt x="20775" y="569618"/>
                  <a:pt x="25637" y="384501"/>
                  <a:pt x="25637" y="80330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F10B8-8764-4863-975D-FC563EDAF243}"/>
              </a:ext>
            </a:extLst>
          </p:cNvPr>
          <p:cNvSpPr txBox="1"/>
          <p:nvPr/>
        </p:nvSpPr>
        <p:spPr>
          <a:xfrm>
            <a:off x="6819543" y="1345962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dockerd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908A44-8B1D-4358-B2DD-9A424682B6F9}"/>
              </a:ext>
            </a:extLst>
          </p:cNvPr>
          <p:cNvSpPr txBox="1"/>
          <p:nvPr/>
        </p:nvSpPr>
        <p:spPr>
          <a:xfrm>
            <a:off x="6178609" y="3819970"/>
            <a:ext cx="2866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 docker container run </a:t>
            </a:r>
            <a:r>
              <a:rPr lang="en-US" dirty="0" err="1"/>
              <a:t>nginx</a:t>
            </a:r>
            <a:endParaRPr lang="en-US" dirty="0"/>
          </a:p>
          <a:p>
            <a:r>
              <a:rPr lang="en-US" dirty="0"/>
              <a:t>$ ping 172.17.0.4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423274-92FD-4DFA-9306-C45E0751B3B6}"/>
              </a:ext>
            </a:extLst>
          </p:cNvPr>
          <p:cNvSpPr txBox="1"/>
          <p:nvPr/>
        </p:nvSpPr>
        <p:spPr>
          <a:xfrm>
            <a:off x="6819543" y="2416599"/>
            <a:ext cx="235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/var/run/</a:t>
            </a:r>
            <a:r>
              <a:rPr lang="en-US" dirty="0" err="1"/>
              <a:t>docker.sock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759E53-4A55-4E60-AAB0-E230406616F5}"/>
              </a:ext>
            </a:extLst>
          </p:cNvPr>
          <p:cNvCxnSpPr>
            <a:endCxn id="9" idx="2"/>
          </p:cNvCxnSpPr>
          <p:nvPr/>
        </p:nvCxnSpPr>
        <p:spPr>
          <a:xfrm flipV="1">
            <a:off x="6716994" y="2785931"/>
            <a:ext cx="1277596" cy="111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B9647B-A53F-4558-82CE-8F099C6460AD}"/>
              </a:ext>
            </a:extLst>
          </p:cNvPr>
          <p:cNvCxnSpPr>
            <a:endCxn id="7" idx="2"/>
          </p:cNvCxnSpPr>
          <p:nvPr/>
        </p:nvCxnSpPr>
        <p:spPr>
          <a:xfrm flipH="1" flipV="1">
            <a:off x="7288101" y="1715294"/>
            <a:ext cx="468558" cy="70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83E50F-1FF1-4EE9-9FAC-16DC4FD9F8D9}"/>
              </a:ext>
            </a:extLst>
          </p:cNvPr>
          <p:cNvCxnSpPr>
            <a:stCxn id="7" idx="3"/>
          </p:cNvCxnSpPr>
          <p:nvPr/>
        </p:nvCxnSpPr>
        <p:spPr>
          <a:xfrm>
            <a:off x="7756659" y="1530628"/>
            <a:ext cx="1430071" cy="55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A080A2C-30A4-4693-B075-A73C1A284DD0}"/>
              </a:ext>
            </a:extLst>
          </p:cNvPr>
          <p:cNvSpPr/>
          <p:nvPr/>
        </p:nvSpPr>
        <p:spPr>
          <a:xfrm>
            <a:off x="9169637" y="1974079"/>
            <a:ext cx="1700613" cy="1204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/var/lib/docker/image/overlay2</a:t>
            </a:r>
          </a:p>
          <a:p>
            <a:pPr algn="ctr"/>
            <a:r>
              <a:rPr lang="en-US" dirty="0"/>
              <a:t>Local image cache</a:t>
            </a:r>
          </a:p>
          <a:p>
            <a:pPr algn="ctr"/>
            <a:r>
              <a:rPr lang="en-US" dirty="0"/>
              <a:t>6. </a:t>
            </a:r>
            <a:r>
              <a:rPr lang="en-US" dirty="0" err="1"/>
              <a:t>nginx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6C5BC6-F54C-4208-9A51-7487E482CB00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2273181" y="1008404"/>
            <a:ext cx="4546362" cy="52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loud 18">
            <a:extLst>
              <a:ext uri="{FF2B5EF4-FFF2-40B4-BE49-F238E27FC236}">
                <a16:creationId xmlns:a16="http://schemas.microsoft.com/office/drawing/2014/main" id="{4DA4FFF1-3AB2-4453-88ED-68E63AD82E84}"/>
              </a:ext>
            </a:extLst>
          </p:cNvPr>
          <p:cNvSpPr/>
          <p:nvPr/>
        </p:nvSpPr>
        <p:spPr>
          <a:xfrm>
            <a:off x="358923" y="143414"/>
            <a:ext cx="3537959" cy="86499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Hub.docker.com</a:t>
            </a:r>
          </a:p>
          <a:p>
            <a:pPr algn="ctr"/>
            <a:r>
              <a:rPr lang="en-US" dirty="0" err="1"/>
              <a:t>nginx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22239B-8E88-4FCF-B998-50486DD7BA88}"/>
              </a:ext>
            </a:extLst>
          </p:cNvPr>
          <p:cNvCxnSpPr/>
          <p:nvPr/>
        </p:nvCxnSpPr>
        <p:spPr>
          <a:xfrm>
            <a:off x="3896882" y="639070"/>
            <a:ext cx="5289848" cy="177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AFCA0E1-7225-4060-9349-AE9ED4B398E2}"/>
              </a:ext>
            </a:extLst>
          </p:cNvPr>
          <p:cNvSpPr txBox="1"/>
          <p:nvPr/>
        </p:nvSpPr>
        <p:spPr>
          <a:xfrm>
            <a:off x="7802311" y="33081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060DA8-1F2C-4261-B3E4-8C171DA86F72}"/>
              </a:ext>
            </a:extLst>
          </p:cNvPr>
          <p:cNvSpPr txBox="1"/>
          <p:nvPr/>
        </p:nvSpPr>
        <p:spPr>
          <a:xfrm>
            <a:off x="7433417" y="21017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2B2884-B66C-4A95-914D-B7303FC950AD}"/>
              </a:ext>
            </a:extLst>
          </p:cNvPr>
          <p:cNvSpPr txBox="1"/>
          <p:nvPr/>
        </p:nvSpPr>
        <p:spPr>
          <a:xfrm>
            <a:off x="7978924" y="14081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8D43F1-0756-404E-85DE-50D54E418140}"/>
              </a:ext>
            </a:extLst>
          </p:cNvPr>
          <p:cNvSpPr txBox="1"/>
          <p:nvPr/>
        </p:nvSpPr>
        <p:spPr>
          <a:xfrm>
            <a:off x="8131324" y="19109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0E3E026-91DE-4780-B8F4-EA5132DF0C38}"/>
              </a:ext>
            </a:extLst>
          </p:cNvPr>
          <p:cNvCxnSpPr/>
          <p:nvPr/>
        </p:nvCxnSpPr>
        <p:spPr>
          <a:xfrm flipV="1">
            <a:off x="7686942" y="882078"/>
            <a:ext cx="1585244" cy="526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DC2D8A7-FC60-4D14-9EED-E1B7A84BA53C}"/>
              </a:ext>
            </a:extLst>
          </p:cNvPr>
          <p:cNvSpPr/>
          <p:nvPr/>
        </p:nvSpPr>
        <p:spPr>
          <a:xfrm>
            <a:off x="9238003" y="659888"/>
            <a:ext cx="2076629" cy="526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172.17.0.5:80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B0BD25-22CF-42CD-A85B-57473F5B83B0}"/>
              </a:ext>
            </a:extLst>
          </p:cNvPr>
          <p:cNvSpPr/>
          <p:nvPr/>
        </p:nvSpPr>
        <p:spPr>
          <a:xfrm>
            <a:off x="9458531" y="1026017"/>
            <a:ext cx="1575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boring_driscoll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431E8F-FBA8-40CE-8A16-8DA0E38D328A}"/>
              </a:ext>
            </a:extLst>
          </p:cNvPr>
          <p:cNvSpPr txBox="1"/>
          <p:nvPr/>
        </p:nvSpPr>
        <p:spPr>
          <a:xfrm>
            <a:off x="1316052" y="3905428"/>
            <a:ext cx="3085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Ping 172.17.0.5 ---X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Ping 192.168.99.100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0F455B-5B3F-4731-A859-F1D3D6B4D9D9}"/>
              </a:ext>
            </a:extLst>
          </p:cNvPr>
          <p:cNvSpPr txBox="1"/>
          <p:nvPr/>
        </p:nvSpPr>
        <p:spPr>
          <a:xfrm>
            <a:off x="3307222" y="1994512"/>
            <a:ext cx="162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192.168.99.1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FF952F7-86DB-4C9E-BAAE-372087A63685}"/>
              </a:ext>
            </a:extLst>
          </p:cNvPr>
          <p:cNvCxnSpPr>
            <a:stCxn id="31" idx="3"/>
            <a:endCxn id="5" idx="1"/>
          </p:cNvCxnSpPr>
          <p:nvPr/>
        </p:nvCxnSpPr>
        <p:spPr>
          <a:xfrm flipV="1">
            <a:off x="4930923" y="278668"/>
            <a:ext cx="948138" cy="190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7C9CAD-792E-4D2D-A9FF-6C20818F528F}"/>
              </a:ext>
            </a:extLst>
          </p:cNvPr>
          <p:cNvCxnSpPr>
            <a:endCxn id="31" idx="2"/>
          </p:cNvCxnSpPr>
          <p:nvPr/>
        </p:nvCxnSpPr>
        <p:spPr>
          <a:xfrm flipV="1">
            <a:off x="3546505" y="2363844"/>
            <a:ext cx="572568" cy="1910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A4B6F19-EDAF-42B8-BBBB-829B666EDCD0}"/>
              </a:ext>
            </a:extLst>
          </p:cNvPr>
          <p:cNvSpPr txBox="1"/>
          <p:nvPr/>
        </p:nvSpPr>
        <p:spPr>
          <a:xfrm>
            <a:off x="6801588" y="461746"/>
            <a:ext cx="2001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Docker0 172.17.0.1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1BC6D9F-12F7-403E-B251-B43472833DE3}"/>
              </a:ext>
            </a:extLst>
          </p:cNvPr>
          <p:cNvCxnSpPr>
            <a:endCxn id="36" idx="2"/>
          </p:cNvCxnSpPr>
          <p:nvPr/>
        </p:nvCxnSpPr>
        <p:spPr>
          <a:xfrm flipV="1">
            <a:off x="7288101" y="831078"/>
            <a:ext cx="514210" cy="336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B6E4DE3-9988-4D41-B5D9-43B0C0A47805}"/>
              </a:ext>
            </a:extLst>
          </p:cNvPr>
          <p:cNvCxnSpPr>
            <a:stCxn id="36" idx="3"/>
            <a:endCxn id="28" idx="2"/>
          </p:cNvCxnSpPr>
          <p:nvPr/>
        </p:nvCxnSpPr>
        <p:spPr>
          <a:xfrm>
            <a:off x="8803033" y="646412"/>
            <a:ext cx="434970" cy="276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22F1349-4FE1-4EEE-9E0D-876921A8FB73}"/>
              </a:ext>
            </a:extLst>
          </p:cNvPr>
          <p:cNvSpPr txBox="1"/>
          <p:nvPr/>
        </p:nvSpPr>
        <p:spPr>
          <a:xfrm>
            <a:off x="5576131" y="288048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9090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D47BC4-7734-4776-A870-1C8F9C993FCE}"/>
              </a:ext>
            </a:extLst>
          </p:cNvPr>
          <p:cNvSpPr/>
          <p:nvPr/>
        </p:nvSpPr>
        <p:spPr>
          <a:xfrm>
            <a:off x="1974079" y="4700379"/>
            <a:ext cx="2956844" cy="1307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D0E46B5-6152-4D51-8393-CEE0FDAC375A}"/>
              </a:ext>
            </a:extLst>
          </p:cNvPr>
          <p:cNvSpPr/>
          <p:nvPr/>
        </p:nvSpPr>
        <p:spPr>
          <a:xfrm>
            <a:off x="2042445" y="4791399"/>
            <a:ext cx="2785929" cy="320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http://192.168.99.100:9090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DEDB929-2B1B-4A61-A9D7-76A99A4D2422}"/>
              </a:ext>
            </a:extLst>
          </p:cNvPr>
          <p:cNvCxnSpPr>
            <a:endCxn id="42" idx="1"/>
          </p:cNvCxnSpPr>
          <p:nvPr/>
        </p:nvCxnSpPr>
        <p:spPr>
          <a:xfrm flipV="1">
            <a:off x="4119073" y="3065149"/>
            <a:ext cx="1457058" cy="172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E72CA2F-679B-4D90-AFEE-524444873249}"/>
              </a:ext>
            </a:extLst>
          </p:cNvPr>
          <p:cNvCxnSpPr>
            <a:stCxn id="42" idx="3"/>
          </p:cNvCxnSpPr>
          <p:nvPr/>
        </p:nvCxnSpPr>
        <p:spPr>
          <a:xfrm flipV="1">
            <a:off x="6228874" y="1026017"/>
            <a:ext cx="3050170" cy="2039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454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27EA60-20FE-4F85-BC30-B40AE2C8CF3E}"/>
              </a:ext>
            </a:extLst>
          </p:cNvPr>
          <p:cNvSpPr/>
          <p:nvPr/>
        </p:nvSpPr>
        <p:spPr>
          <a:xfrm>
            <a:off x="5349667" y="6178609"/>
            <a:ext cx="3965249" cy="452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RO:Layer1 : ~70MB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2864EFD2-053B-4036-83F0-4C514FA3EE59}"/>
              </a:ext>
            </a:extLst>
          </p:cNvPr>
          <p:cNvSpPr/>
          <p:nvPr/>
        </p:nvSpPr>
        <p:spPr>
          <a:xfrm>
            <a:off x="9383282" y="6178609"/>
            <a:ext cx="76912" cy="4529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E6348-50A2-41A8-90E2-A5860E73613E}"/>
              </a:ext>
            </a:extLst>
          </p:cNvPr>
          <p:cNvSpPr txBox="1"/>
          <p:nvPr/>
        </p:nvSpPr>
        <p:spPr>
          <a:xfrm>
            <a:off x="9340553" y="6101697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debian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05C2AC-B151-43B9-9D1D-F62ED673859D}"/>
              </a:ext>
            </a:extLst>
          </p:cNvPr>
          <p:cNvSpPr/>
          <p:nvPr/>
        </p:nvSpPr>
        <p:spPr>
          <a:xfrm>
            <a:off x="5349667" y="5682953"/>
            <a:ext cx="3965249" cy="418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RO:Layer2 : installation ~57MB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87FBA7-2239-4B73-999E-FFC9A10DC4CA}"/>
              </a:ext>
            </a:extLst>
          </p:cNvPr>
          <p:cNvSpPr/>
          <p:nvPr/>
        </p:nvSpPr>
        <p:spPr>
          <a:xfrm>
            <a:off x="5339695" y="5168779"/>
            <a:ext cx="3965249" cy="418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RO:Layer3 : 22B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1487B014-7BBF-45FA-AAD5-87D22ED61860}"/>
              </a:ext>
            </a:extLst>
          </p:cNvPr>
          <p:cNvSpPr/>
          <p:nvPr/>
        </p:nvSpPr>
        <p:spPr>
          <a:xfrm>
            <a:off x="9982899" y="5112970"/>
            <a:ext cx="229456" cy="15185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25D470-3937-4D27-82B7-5B33C65C7A3F}"/>
              </a:ext>
            </a:extLst>
          </p:cNvPr>
          <p:cNvSpPr txBox="1"/>
          <p:nvPr/>
        </p:nvSpPr>
        <p:spPr>
          <a:xfrm>
            <a:off x="10237859" y="5682953"/>
            <a:ext cx="68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nginx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2C48B5-E84F-4388-AD19-1036C7362564}"/>
              </a:ext>
            </a:extLst>
          </p:cNvPr>
          <p:cNvSpPr/>
          <p:nvPr/>
        </p:nvSpPr>
        <p:spPr>
          <a:xfrm>
            <a:off x="3292489" y="4577478"/>
            <a:ext cx="1590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ab56bba91343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E9122A-9D7D-4A8B-9B63-2D6DD5D6FF13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4882989" y="4762144"/>
            <a:ext cx="456706" cy="616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239DFBE-F8D7-4920-92E2-4A50348ADD4C}"/>
              </a:ext>
            </a:extLst>
          </p:cNvPr>
          <p:cNvSpPr/>
          <p:nvPr/>
        </p:nvSpPr>
        <p:spPr>
          <a:xfrm>
            <a:off x="1461820" y="4657457"/>
            <a:ext cx="1292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Nginx:latest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9BCF75-85E1-4A6A-A3D8-D3A6508008F5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 flipV="1">
            <a:off x="2754482" y="4762144"/>
            <a:ext cx="538007" cy="79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1D94CFB-30CC-4B76-8A22-2D0D9CAAA810}"/>
              </a:ext>
            </a:extLst>
          </p:cNvPr>
          <p:cNvSpPr txBox="1"/>
          <p:nvPr/>
        </p:nvSpPr>
        <p:spPr>
          <a:xfrm>
            <a:off x="-456847" y="3429000"/>
            <a:ext cx="15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Nginx:mainline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CCF60F-1B90-49E0-80A5-AD65B4F050FD}"/>
              </a:ext>
            </a:extLst>
          </p:cNvPr>
          <p:cNvCxnSpPr>
            <a:stCxn id="16" idx="3"/>
            <a:endCxn id="10" idx="1"/>
          </p:cNvCxnSpPr>
          <p:nvPr/>
        </p:nvCxnSpPr>
        <p:spPr>
          <a:xfrm>
            <a:off x="1133140" y="3613666"/>
            <a:ext cx="2159349" cy="1148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D6F5555-81D5-4AF9-8647-A256BE1C3D84}"/>
              </a:ext>
            </a:extLst>
          </p:cNvPr>
          <p:cNvSpPr/>
          <p:nvPr/>
        </p:nvSpPr>
        <p:spPr>
          <a:xfrm>
            <a:off x="5361512" y="4598581"/>
            <a:ext cx="3895002" cy="514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RO:Layer4: 19MB ping mypage.html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789CE4-B6FA-4D24-BD66-F320A87EBA3E}"/>
              </a:ext>
            </a:extLst>
          </p:cNvPr>
          <p:cNvCxnSpPr/>
          <p:nvPr/>
        </p:nvCxnSpPr>
        <p:spPr>
          <a:xfrm>
            <a:off x="6709123" y="4236318"/>
            <a:ext cx="400162" cy="382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858215F-AFAA-4BA6-9AF8-C1EFCC158856}"/>
              </a:ext>
            </a:extLst>
          </p:cNvPr>
          <p:cNvSpPr/>
          <p:nvPr/>
        </p:nvSpPr>
        <p:spPr>
          <a:xfrm>
            <a:off x="5204507" y="4007495"/>
            <a:ext cx="1590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779561e1ee5e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1A46BA-BF94-4EF6-9442-FA2C457ABB66}"/>
              </a:ext>
            </a:extLst>
          </p:cNvPr>
          <p:cNvSpPr/>
          <p:nvPr/>
        </p:nvSpPr>
        <p:spPr>
          <a:xfrm>
            <a:off x="3382227" y="3039656"/>
            <a:ext cx="1818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Nginx-code:latest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618388-B3F7-4329-BA6E-A56C1D0A6103}"/>
              </a:ext>
            </a:extLst>
          </p:cNvPr>
          <p:cNvCxnSpPr>
            <a:stCxn id="28" idx="3"/>
            <a:endCxn id="27" idx="1"/>
          </p:cNvCxnSpPr>
          <p:nvPr/>
        </p:nvCxnSpPr>
        <p:spPr>
          <a:xfrm>
            <a:off x="5200353" y="3224322"/>
            <a:ext cx="4154" cy="967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19A01F7-897A-43D1-86C0-19E2B6F47C3F}"/>
              </a:ext>
            </a:extLst>
          </p:cNvPr>
          <p:cNvSpPr/>
          <p:nvPr/>
        </p:nvSpPr>
        <p:spPr>
          <a:xfrm>
            <a:off x="9819416" y="1683276"/>
            <a:ext cx="3965249" cy="495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write </a:t>
            </a:r>
            <a:r>
              <a:rPr lang="en-US" dirty="0" err="1"/>
              <a:t>layerping</a:t>
            </a:r>
            <a:r>
              <a:rPr lang="en-US" dirty="0"/>
              <a:t> install, mypage.html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14BFE9-11DC-4F67-AFA3-BE23B4E78A21}"/>
              </a:ext>
            </a:extLst>
          </p:cNvPr>
          <p:cNvSpPr txBox="1"/>
          <p:nvPr/>
        </p:nvSpPr>
        <p:spPr>
          <a:xfrm>
            <a:off x="729842" y="469783"/>
            <a:ext cx="305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Unified File system</a:t>
            </a:r>
          </a:p>
        </p:txBody>
      </p:sp>
    </p:spTree>
    <p:extLst>
      <p:ext uri="{BB962C8B-B14F-4D97-AF65-F5344CB8AC3E}">
        <p14:creationId xmlns:p14="http://schemas.microsoft.com/office/powerpoint/2010/main" val="1371535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678106-7D45-415B-8626-D369AC0A8055}"/>
              </a:ext>
            </a:extLst>
          </p:cNvPr>
          <p:cNvSpPr/>
          <p:nvPr/>
        </p:nvSpPr>
        <p:spPr>
          <a:xfrm>
            <a:off x="5469308" y="1674976"/>
            <a:ext cx="2469735" cy="1204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61BD2F3-002D-42DA-9C47-8C3D81E139B3}"/>
              </a:ext>
            </a:extLst>
          </p:cNvPr>
          <p:cNvCxnSpPr>
            <a:endCxn id="2" idx="1"/>
          </p:cNvCxnSpPr>
          <p:nvPr/>
        </p:nvCxnSpPr>
        <p:spPr>
          <a:xfrm>
            <a:off x="4230168" y="2247544"/>
            <a:ext cx="1239140" cy="2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6AABE5F-B31B-4B35-96BF-0232779F6B0F}"/>
              </a:ext>
            </a:extLst>
          </p:cNvPr>
          <p:cNvSpPr txBox="1"/>
          <p:nvPr/>
        </p:nvSpPr>
        <p:spPr>
          <a:xfrm>
            <a:off x="3158059" y="2062878"/>
            <a:ext cx="111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Prod:uat1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8296D2-9E9C-422B-8708-F6BAEC31645D}"/>
              </a:ext>
            </a:extLst>
          </p:cNvPr>
          <p:cNvSpPr txBox="1"/>
          <p:nvPr/>
        </p:nvSpPr>
        <p:spPr>
          <a:xfrm>
            <a:off x="3093578" y="2879933"/>
            <a:ext cx="70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2762F3-BB6E-40B2-BC9C-69E5813191AA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3793641" y="3064599"/>
            <a:ext cx="1675666" cy="966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16CFB5F-BD09-4D63-85B4-566EA6048FC1}"/>
              </a:ext>
            </a:extLst>
          </p:cNvPr>
          <p:cNvSpPr/>
          <p:nvPr/>
        </p:nvSpPr>
        <p:spPr>
          <a:xfrm>
            <a:off x="5469307" y="3429000"/>
            <a:ext cx="2469735" cy="1204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505D33-F702-4846-9941-FBEA5E4EA9BC}"/>
              </a:ext>
            </a:extLst>
          </p:cNvPr>
          <p:cNvCxnSpPr/>
          <p:nvPr/>
        </p:nvCxnSpPr>
        <p:spPr>
          <a:xfrm>
            <a:off x="4230167" y="4062636"/>
            <a:ext cx="1239140" cy="2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3CAD6A-AEA8-4A3F-9ACC-0A1C81D11712}"/>
              </a:ext>
            </a:extLst>
          </p:cNvPr>
          <p:cNvSpPr txBox="1"/>
          <p:nvPr/>
        </p:nvSpPr>
        <p:spPr>
          <a:xfrm>
            <a:off x="3158058" y="3877970"/>
            <a:ext cx="111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Prod:uat2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68C55F-B683-45F8-8FFE-A90B36106085}"/>
              </a:ext>
            </a:extLst>
          </p:cNvPr>
          <p:cNvSpPr/>
          <p:nvPr/>
        </p:nvSpPr>
        <p:spPr>
          <a:xfrm>
            <a:off x="8967831" y="2365695"/>
            <a:ext cx="2469735" cy="69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f1,.txt, f2,txt, f3.txt- 9MB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407C2D-1A4E-4399-BDD3-5A89C160CB5F}"/>
              </a:ext>
            </a:extLst>
          </p:cNvPr>
          <p:cNvSpPr/>
          <p:nvPr/>
        </p:nvSpPr>
        <p:spPr>
          <a:xfrm>
            <a:off x="8892330" y="1674976"/>
            <a:ext cx="2469735" cy="60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F2.txt, f3.txt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77B4E5-A685-4B4F-A697-47EEC43E7422}"/>
              </a:ext>
            </a:extLst>
          </p:cNvPr>
          <p:cNvSpPr/>
          <p:nvPr/>
        </p:nvSpPr>
        <p:spPr>
          <a:xfrm>
            <a:off x="9078286" y="4440753"/>
            <a:ext cx="2469735" cy="69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f2,txt, f3.txt- 6MB</a:t>
            </a:r>
          </a:p>
        </p:txBody>
      </p:sp>
    </p:spTree>
    <p:extLst>
      <p:ext uri="{BB962C8B-B14F-4D97-AF65-F5344CB8AC3E}">
        <p14:creationId xmlns:p14="http://schemas.microsoft.com/office/powerpoint/2010/main" val="1212856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F23EFA-4B6F-4BB4-A655-DF293CAF5B1E}"/>
              </a:ext>
            </a:extLst>
          </p:cNvPr>
          <p:cNvSpPr/>
          <p:nvPr/>
        </p:nvSpPr>
        <p:spPr>
          <a:xfrm>
            <a:off x="4170348" y="239282"/>
            <a:ext cx="6289704" cy="6170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64BC3D-3696-4ED6-95F1-3FB0EFFEFA57}"/>
              </a:ext>
            </a:extLst>
          </p:cNvPr>
          <p:cNvSpPr txBox="1"/>
          <p:nvPr/>
        </p:nvSpPr>
        <p:spPr>
          <a:xfrm>
            <a:off x="4170348" y="239282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Minikube</a:t>
            </a:r>
            <a:r>
              <a:rPr lang="en-US" dirty="0"/>
              <a:t> 192.168.99.100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6202843-F705-4418-90A3-C80E50444627}"/>
              </a:ext>
            </a:extLst>
          </p:cNvPr>
          <p:cNvSpPr/>
          <p:nvPr/>
        </p:nvSpPr>
        <p:spPr>
          <a:xfrm>
            <a:off x="4519823" y="854580"/>
            <a:ext cx="2119357" cy="1307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sz="1400" dirty="0"/>
              <a:t>/var/log/apache2</a:t>
            </a:r>
          </a:p>
          <a:p>
            <a:pPr algn="ctr"/>
            <a:r>
              <a:rPr lang="en-US" sz="1400" dirty="0"/>
              <a:t>Access.log</a:t>
            </a:r>
          </a:p>
          <a:p>
            <a:pPr algn="ctr"/>
            <a:r>
              <a:rPr lang="en-US" sz="1400" dirty="0"/>
              <a:t>Error.log</a:t>
            </a:r>
            <a:endParaRPr lang="en-US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A3E3DC1-EB9C-4682-A809-3C4A9EA881BD}"/>
              </a:ext>
            </a:extLst>
          </p:cNvPr>
          <p:cNvSpPr/>
          <p:nvPr/>
        </p:nvSpPr>
        <p:spPr>
          <a:xfrm rot="16200000">
            <a:off x="6340979" y="1170774"/>
            <a:ext cx="658027" cy="5640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5E3F6F-DCC9-48B6-96C5-C34204B8DAFF}"/>
              </a:ext>
            </a:extLst>
          </p:cNvPr>
          <p:cNvSpPr/>
          <p:nvPr/>
        </p:nvSpPr>
        <p:spPr>
          <a:xfrm>
            <a:off x="6890380" y="1221952"/>
            <a:ext cx="3638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/var/lib/docker/volumes/f838469233824fdb1d67c7a76288e657b883c05b5fb0edfe3b37c84f52be2fd1/_data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DC2423-ECEC-43D2-BF65-8CBBDFE51332}"/>
              </a:ext>
            </a:extLst>
          </p:cNvPr>
          <p:cNvSpPr/>
          <p:nvPr/>
        </p:nvSpPr>
        <p:spPr>
          <a:xfrm>
            <a:off x="4384132" y="2493415"/>
            <a:ext cx="2119357" cy="1307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</a:t>
            </a:r>
            <a:endParaRPr lang="en-US" dirty="0"/>
          </a:p>
          <a:p>
            <a:pPr algn="ctr"/>
            <a:r>
              <a:rPr lang="en-US" sz="1400" dirty="0"/>
              <a:t>/var/lib/</a:t>
            </a:r>
            <a:r>
              <a:rPr lang="en-US" sz="1400" dirty="0" err="1"/>
              <a:t>mysql</a:t>
            </a:r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8D533B1C-E877-4FB8-B41F-7FCE5A7561D5}"/>
              </a:ext>
            </a:extLst>
          </p:cNvPr>
          <p:cNvSpPr/>
          <p:nvPr/>
        </p:nvSpPr>
        <p:spPr>
          <a:xfrm rot="16200000">
            <a:off x="6205288" y="2809609"/>
            <a:ext cx="658027" cy="5640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2A3E3-7806-4840-B464-4AF3A02F56B3}"/>
              </a:ext>
            </a:extLst>
          </p:cNvPr>
          <p:cNvSpPr/>
          <p:nvPr/>
        </p:nvSpPr>
        <p:spPr>
          <a:xfrm>
            <a:off x="6890380" y="2658576"/>
            <a:ext cx="3638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/var/lib/docker/volumes/f45630754aed1f6e84be677831f4729753d3fc7b987e76b42a3cde1e6fa05f2d/_data – 100users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F3BA38-EFC8-4704-8941-567648DC07C7}"/>
              </a:ext>
            </a:extLst>
          </p:cNvPr>
          <p:cNvSpPr txBox="1"/>
          <p:nvPr/>
        </p:nvSpPr>
        <p:spPr>
          <a:xfrm>
            <a:off x="7332292" y="5734229"/>
            <a:ext cx="2760291" cy="376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CD209F-A957-4B1A-8888-C03CE2E152C4}"/>
              </a:ext>
            </a:extLst>
          </p:cNvPr>
          <p:cNvSpPr/>
          <p:nvPr/>
        </p:nvSpPr>
        <p:spPr>
          <a:xfrm>
            <a:off x="7064141" y="4563263"/>
            <a:ext cx="2676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/var/lib/docker/volumes/</a:t>
            </a:r>
            <a:r>
              <a:rPr lang="en-US" sz="1200" dirty="0" err="1"/>
              <a:t>sepdata</a:t>
            </a:r>
            <a:r>
              <a:rPr lang="en-US" sz="1200" dirty="0"/>
              <a:t>/_data</a:t>
            </a:r>
          </a:p>
          <a:p>
            <a:r>
              <a:rPr lang="en-US" sz="1200" dirty="0" err="1"/>
              <a:t>mydb</a:t>
            </a:r>
            <a:endParaRPr lang="en-US" sz="12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83EC48-BA9F-4965-A88B-7DE3DC259F31}"/>
              </a:ext>
            </a:extLst>
          </p:cNvPr>
          <p:cNvSpPr/>
          <p:nvPr/>
        </p:nvSpPr>
        <p:spPr>
          <a:xfrm>
            <a:off x="-19940" y="4426723"/>
            <a:ext cx="2119357" cy="1307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</a:t>
            </a:r>
            <a:endParaRPr lang="en-US" dirty="0"/>
          </a:p>
          <a:p>
            <a:pPr algn="ctr"/>
            <a:r>
              <a:rPr lang="en-US" sz="1400" dirty="0"/>
              <a:t>/var/lib/</a:t>
            </a:r>
            <a:r>
              <a:rPr lang="en-US" sz="1400" dirty="0" err="1"/>
              <a:t>mysql</a:t>
            </a:r>
            <a:endParaRPr lang="en-US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B68B784-9F5F-4693-A6F3-A4EE57C18092}"/>
              </a:ext>
            </a:extLst>
          </p:cNvPr>
          <p:cNvSpPr/>
          <p:nvPr/>
        </p:nvSpPr>
        <p:spPr>
          <a:xfrm rot="16200000">
            <a:off x="1801216" y="4742917"/>
            <a:ext cx="658027" cy="5640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2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4AACC9-5CD8-4FC4-ABC5-C731150F4B40}"/>
              </a:ext>
            </a:extLst>
          </p:cNvPr>
          <p:cNvSpPr txBox="1"/>
          <p:nvPr/>
        </p:nvSpPr>
        <p:spPr>
          <a:xfrm>
            <a:off x="4492908" y="463914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db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063D2A-A0C6-4398-B1AD-E5D6A2D5B316}"/>
              </a:ext>
            </a:extLst>
          </p:cNvPr>
          <p:cNvSpPr txBox="1"/>
          <p:nvPr/>
        </p:nvSpPr>
        <p:spPr>
          <a:xfrm>
            <a:off x="4151076" y="4963886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172.18.0.3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476575-8BA3-45E6-96C6-E8EF28A2F372}"/>
              </a:ext>
            </a:extLst>
          </p:cNvPr>
          <p:cNvSpPr txBox="1"/>
          <p:nvPr/>
        </p:nvSpPr>
        <p:spPr>
          <a:xfrm>
            <a:off x="1470441" y="483923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8F3987-FA46-4604-910E-3775F93C2E27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1937235" y="5023899"/>
            <a:ext cx="2213841" cy="124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loud 8">
            <a:extLst>
              <a:ext uri="{FF2B5EF4-FFF2-40B4-BE49-F238E27FC236}">
                <a16:creationId xmlns:a16="http://schemas.microsoft.com/office/drawing/2014/main" id="{FB4312C1-05E7-423D-BDE8-CED6197040F6}"/>
              </a:ext>
            </a:extLst>
          </p:cNvPr>
          <p:cNvSpPr/>
          <p:nvPr/>
        </p:nvSpPr>
        <p:spPr>
          <a:xfrm>
            <a:off x="3845607" y="683664"/>
            <a:ext cx="6640083" cy="67865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DF4EE2-DB71-4854-8BF4-7B418F57271B}"/>
              </a:ext>
            </a:extLst>
          </p:cNvPr>
          <p:cNvSpPr/>
          <p:nvPr/>
        </p:nvSpPr>
        <p:spPr>
          <a:xfrm>
            <a:off x="5808103" y="623651"/>
            <a:ext cx="193419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1200" dirty="0"/>
              <a:t>"Subnet": "172.17.0.0/16",</a:t>
            </a:r>
          </a:p>
          <a:p>
            <a:r>
              <a:rPr lang="en-US" sz="1200" dirty="0"/>
              <a:t> "Gateway": "172.17.0.1"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0EEFB716-4BB3-48EC-A7F5-5CF971B73247}"/>
              </a:ext>
            </a:extLst>
          </p:cNvPr>
          <p:cNvSpPr/>
          <p:nvPr/>
        </p:nvSpPr>
        <p:spPr>
          <a:xfrm>
            <a:off x="229313" y="4017457"/>
            <a:ext cx="6640083" cy="2161155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C28B22-9346-43AC-BB49-AC35B4A03091}"/>
              </a:ext>
            </a:extLst>
          </p:cNvPr>
          <p:cNvSpPr/>
          <p:nvPr/>
        </p:nvSpPr>
        <p:spPr>
          <a:xfrm>
            <a:off x="2191809" y="3957444"/>
            <a:ext cx="193419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1200" dirty="0"/>
              <a:t>"Subnet": "172.18.0.0/16",</a:t>
            </a:r>
          </a:p>
          <a:p>
            <a:r>
              <a:rPr lang="en-US" sz="1200" dirty="0"/>
              <a:t> "Gateway": "172.18.0.1"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8A7D16-7172-4E73-AC9C-6483C1BA7612}"/>
              </a:ext>
            </a:extLst>
          </p:cNvPr>
          <p:cNvSpPr/>
          <p:nvPr/>
        </p:nvSpPr>
        <p:spPr>
          <a:xfrm>
            <a:off x="1115375" y="5148552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172.18.0.2</a:t>
            </a:r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6D01FD88-8F54-4D43-B328-A64EEF8EB762}"/>
              </a:ext>
            </a:extLst>
          </p:cNvPr>
          <p:cNvSpPr/>
          <p:nvPr/>
        </p:nvSpPr>
        <p:spPr>
          <a:xfrm>
            <a:off x="2982940" y="2598616"/>
            <a:ext cx="6640083" cy="1234175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38CF39-6BD1-4870-AF88-1464AD9744B1}"/>
              </a:ext>
            </a:extLst>
          </p:cNvPr>
          <p:cNvSpPr/>
          <p:nvPr/>
        </p:nvSpPr>
        <p:spPr>
          <a:xfrm>
            <a:off x="4945436" y="2538603"/>
            <a:ext cx="193419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1200" dirty="0"/>
              <a:t>"Subnet": "172.19.0.0/16",</a:t>
            </a:r>
          </a:p>
          <a:p>
            <a:r>
              <a:rPr lang="en-US" sz="1200" dirty="0"/>
              <a:t> "Gateway": "172.19.0.1"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D2F46A-8731-4133-B704-109FD8816A55}"/>
              </a:ext>
            </a:extLst>
          </p:cNvPr>
          <p:cNvSpPr txBox="1"/>
          <p:nvPr/>
        </p:nvSpPr>
        <p:spPr>
          <a:xfrm>
            <a:off x="5094604" y="29350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4F2281-C4EC-484B-9280-0F628C7BA041}"/>
              </a:ext>
            </a:extLst>
          </p:cNvPr>
          <p:cNvSpPr/>
          <p:nvPr/>
        </p:nvSpPr>
        <p:spPr>
          <a:xfrm>
            <a:off x="4739538" y="3244334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172.19.0.2</a:t>
            </a:r>
          </a:p>
        </p:txBody>
      </p:sp>
    </p:spTree>
    <p:extLst>
      <p:ext uri="{BB962C8B-B14F-4D97-AF65-F5344CB8AC3E}">
        <p14:creationId xmlns:p14="http://schemas.microsoft.com/office/powerpoint/2010/main" val="2436008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EAA3421-7463-48DA-9F67-FFF9BD4D6217}"/>
              </a:ext>
            </a:extLst>
          </p:cNvPr>
          <p:cNvSpPr/>
          <p:nvPr/>
        </p:nvSpPr>
        <p:spPr>
          <a:xfrm>
            <a:off x="2407640" y="1895912"/>
            <a:ext cx="2525087" cy="2432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-e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FAB9856-D098-43B7-9833-8FD430F41741}"/>
              </a:ext>
            </a:extLst>
          </p:cNvPr>
          <p:cNvSpPr/>
          <p:nvPr/>
        </p:nvSpPr>
        <p:spPr>
          <a:xfrm>
            <a:off x="6410587" y="1853966"/>
            <a:ext cx="2525087" cy="2432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</a:t>
            </a:r>
            <a:endParaRPr lang="en-US" dirty="0"/>
          </a:p>
          <a:p>
            <a:pPr algn="ctr"/>
            <a:r>
              <a:rPr lang="en-US" dirty="0"/>
              <a:t>Create tables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182670-AAE6-44A3-A41A-D23667FA8564}"/>
              </a:ext>
            </a:extLst>
          </p:cNvPr>
          <p:cNvCxnSpPr>
            <a:stCxn id="2" idx="6"/>
            <a:endCxn id="3" idx="2"/>
          </p:cNvCxnSpPr>
          <p:nvPr/>
        </p:nvCxnSpPr>
        <p:spPr>
          <a:xfrm flipV="1">
            <a:off x="4932727" y="3070370"/>
            <a:ext cx="1477860" cy="4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970A1B9-DD71-4376-BCEA-93EE7D238C9E}"/>
              </a:ext>
            </a:extLst>
          </p:cNvPr>
          <p:cNvSpPr txBox="1"/>
          <p:nvPr/>
        </p:nvSpPr>
        <p:spPr>
          <a:xfrm>
            <a:off x="6560191" y="1409350"/>
            <a:ext cx="205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172.17.0.5:3306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B8A6482E-C1F0-4460-A471-C052C6B90DC8}"/>
              </a:ext>
            </a:extLst>
          </p:cNvPr>
          <p:cNvSpPr/>
          <p:nvPr/>
        </p:nvSpPr>
        <p:spPr>
          <a:xfrm>
            <a:off x="1510018" y="771787"/>
            <a:ext cx="9831898" cy="369115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139439-297D-47CA-AA8A-BD5595D44140}"/>
              </a:ext>
            </a:extLst>
          </p:cNvPr>
          <p:cNvSpPr/>
          <p:nvPr/>
        </p:nvSpPr>
        <p:spPr>
          <a:xfrm>
            <a:off x="1124125" y="117446"/>
            <a:ext cx="10830187" cy="5968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44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6010</TotalTime>
  <Words>1316</Words>
  <Application>Microsoft Office PowerPoint</Application>
  <PresentationFormat>Widescreen</PresentationFormat>
  <Paragraphs>415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S P</dc:creator>
  <cp:lastModifiedBy>Aditya S P</cp:lastModifiedBy>
  <cp:revision>56</cp:revision>
  <dcterms:created xsi:type="dcterms:W3CDTF">2019-09-23T04:59:42Z</dcterms:created>
  <dcterms:modified xsi:type="dcterms:W3CDTF">2019-11-07T10:44:08Z</dcterms:modified>
</cp:coreProperties>
</file>