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4" r:id="rId9"/>
    <p:sldId id="260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4C75-C4EC-4BBE-B0DE-EF8A72B8241C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C8BC-6CCB-40EC-85F4-824726AC4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Visualizing – Stocks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2057400"/>
            <a:ext cx="28995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28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Aditya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Sabbineni</a:t>
            </a:r>
            <a:endParaRPr lang="en-US" sz="2800" b="1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Algorithm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1600200"/>
            <a:ext cx="3124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Recommendation Stocks from Website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600" y="1600200"/>
            <a:ext cx="2362200" cy="135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b="1" dirty="0" smtClean="0"/>
              <a:t>Stoc</a:t>
            </a:r>
            <a:r>
              <a:rPr lang="en-US" dirty="0" smtClean="0"/>
              <a:t>k Codes from the Stock Names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0" y="4038600"/>
            <a:ext cx="2667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Stock Analysis </a:t>
            </a:r>
            <a:r>
              <a:rPr lang="en-US" dirty="0" err="1" smtClean="0"/>
              <a:t>Da</a:t>
            </a:r>
            <a:r>
              <a:rPr lang="en-US" dirty="0" smtClean="0"/>
              <a:t> from Money Control Website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76600" y="4038600"/>
            <a:ext cx="1981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Organize Data into CSV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4114800"/>
            <a:ext cx="2057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 Data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2098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248400" y="2971800"/>
            <a:ext cx="457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257800" y="4572000"/>
            <a:ext cx="914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2286000" y="4572000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3276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1676400"/>
            <a:ext cx="190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getStockCodes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getStockSymbols</a:t>
            </a:r>
            <a:r>
              <a:rPr lang="en-US" dirty="0" smtClean="0"/>
              <a:t>() – Helper function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53340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funcMC</a:t>
            </a:r>
            <a:r>
              <a:rPr lang="en-US" dirty="0" smtClean="0"/>
              <a:t> – driver for MC</a:t>
            </a:r>
          </a:p>
          <a:p>
            <a:r>
              <a:rPr lang="en-US" dirty="0" err="1" smtClean="0"/>
              <a:t>getMCUrls</a:t>
            </a:r>
            <a:r>
              <a:rPr lang="en-US" dirty="0" smtClean="0"/>
              <a:t> – Get stock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err="1" smtClean="0"/>
              <a:t>getMCData</a:t>
            </a:r>
            <a:r>
              <a:rPr lang="en-US" dirty="0" smtClean="0"/>
              <a:t> – Get all data values from the </a:t>
            </a:r>
            <a:r>
              <a:rPr lang="en-US" dirty="0" err="1" smtClean="0"/>
              <a:t>Urls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5410200"/>
            <a:ext cx="283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formatData</a:t>
            </a:r>
            <a:r>
              <a:rPr lang="en-US" dirty="0" smtClean="0"/>
              <a:t> – Clean the data</a:t>
            </a:r>
          </a:p>
          <a:p>
            <a:r>
              <a:rPr lang="en-US" dirty="0" err="1" smtClean="0"/>
              <a:t>getStockData</a:t>
            </a:r>
            <a:r>
              <a:rPr lang="en-US" dirty="0" smtClean="0"/>
              <a:t> – Write data into 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Regular expressions, lot of syntax, basic python data structures, crawling with </a:t>
            </a:r>
            <a:r>
              <a:rPr lang="en-US" dirty="0" err="1" smtClean="0"/>
              <a:t>urllib</a:t>
            </a:r>
            <a:endParaRPr lang="en-US" dirty="0" smtClean="0"/>
          </a:p>
          <a:p>
            <a:r>
              <a:rPr lang="en-US" dirty="0" smtClean="0"/>
              <a:t>Experience with lot of data</a:t>
            </a:r>
          </a:p>
          <a:p>
            <a:r>
              <a:rPr lang="en-US" dirty="0" smtClean="0"/>
              <a:t>Great experience working closely with web-requests and headers </a:t>
            </a:r>
          </a:p>
          <a:p>
            <a:r>
              <a:rPr lang="en-US" dirty="0" smtClean="0"/>
              <a:t>Lots of </a:t>
            </a:r>
            <a:r>
              <a:rPr lang="en-US" dirty="0" err="1" smtClean="0"/>
              <a:t>fun+confidence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Root Cause of Problem - Laziness</a:t>
            </a:r>
            <a:endParaRPr lang="en-US" dirty="0"/>
          </a:p>
        </p:txBody>
      </p:sp>
      <p:pic>
        <p:nvPicPr>
          <p:cNvPr id="1026" name="Picture 2" descr="J:\Users\Adi\Desktop\Viz\Project\Presentation\Per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7712" y="3752850"/>
            <a:ext cx="4586288" cy="3105150"/>
          </a:xfrm>
          <a:prstGeom prst="rect">
            <a:avLst/>
          </a:prstGeom>
          <a:noFill/>
        </p:spPr>
      </p:pic>
      <p:pic>
        <p:nvPicPr>
          <p:cNvPr id="1027" name="Picture 3" descr="J:\Users\Adi\Desktop\Viz\Project\Presentation\lazy-bill-gates-7298367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3810000" cy="3419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 Statement Follows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848600" y="30480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pic>
        <p:nvPicPr>
          <p:cNvPr id="4" name="Content Placeholder 3" descr="pi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403034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8915400" cy="640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+ </a:t>
            </a:r>
            <a:r>
              <a:rPr lang="en-US" dirty="0" err="1" smtClean="0"/>
              <a:t>Analyse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209800"/>
            <a:ext cx="35337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09800"/>
            <a:ext cx="3581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191000" y="3276600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+</a:t>
            </a:r>
            <a:endParaRPr 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Users\Adi\Desktop\Viz\Project\Presentation\buy_se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8132885" cy="528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:\Users\Adi\Desktop\Viz\Project\Presentation\key-1020134_960_7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0"/>
            <a:ext cx="6858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89795" y="4114800"/>
            <a:ext cx="435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CC00"/>
                </a:solidFill>
              </a:rPr>
              <a:t>My Solution Follows :</a:t>
            </a:r>
            <a:r>
              <a:rPr lang="en-US" dirty="0" smtClean="0">
                <a:solidFill>
                  <a:srgbClr val="00CC00"/>
                </a:solidFill>
              </a:rPr>
              <a:t> </a:t>
            </a:r>
            <a:endParaRPr lang="en-US" dirty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y Opin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5" y="228600"/>
            <a:ext cx="860749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128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Visualizing – Stocks</vt:lpstr>
      <vt:lpstr>Root Cause of Problem - Laziness</vt:lpstr>
      <vt:lpstr>Problem Statement Follows </vt:lpstr>
      <vt:lpstr>Recommendations</vt:lpstr>
      <vt:lpstr>Slide 5</vt:lpstr>
      <vt:lpstr>Think + Analyse</vt:lpstr>
      <vt:lpstr>Slide 7</vt:lpstr>
      <vt:lpstr>Slide 8</vt:lpstr>
      <vt:lpstr>Slide 9</vt:lpstr>
      <vt:lpstr>Implementation - Algorithm</vt:lpstr>
      <vt:lpstr>TakeAway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– Stocks</dc:title>
  <dc:creator>Adi</dc:creator>
  <cp:lastModifiedBy>Adi</cp:lastModifiedBy>
  <cp:revision>31</cp:revision>
  <dcterms:created xsi:type="dcterms:W3CDTF">2016-04-27T16:10:25Z</dcterms:created>
  <dcterms:modified xsi:type="dcterms:W3CDTF">2016-05-04T20:58:24Z</dcterms:modified>
</cp:coreProperties>
</file>