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57" r:id="rId3"/>
    <p:sldId id="258" r:id="rId4"/>
    <p:sldId id="259" r:id="rId5"/>
    <p:sldId id="260" r:id="rId6"/>
    <p:sldId id="261" r:id="rId7"/>
    <p:sldId id="262" r:id="rId8"/>
    <p:sldId id="265" r:id="rId9"/>
    <p:sldId id="266" r:id="rId10"/>
    <p:sldId id="264"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411D3-6161-4E33-B71D-248E337FF18E}" v="1041" dt="2023-10-31T06:22:14.266"/>
    <p1510:client id="{F25563E7-8FC9-B64C-EAA3-2303B7F3DD81}" v="1157" dt="2023-10-31T09:40:52.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  B" userId="S::cs22b2015@iiitdm.ac.in::b3c4feb6-4e94-4d42-bcab-487d95084386" providerId="AD" clId="Web-{F25563E7-8FC9-B64C-EAA3-2303B7F3DD81}"/>
    <pc:docChg chg="addSld delSld modSld sldOrd">
      <pc:chgData name="Harshith  B" userId="S::cs22b2015@iiitdm.ac.in::b3c4feb6-4e94-4d42-bcab-487d95084386" providerId="AD" clId="Web-{F25563E7-8FC9-B64C-EAA3-2303B7F3DD81}" dt="2023-10-31T09:40:52.096" v="1014" actId="14100"/>
      <pc:docMkLst>
        <pc:docMk/>
      </pc:docMkLst>
      <pc:sldChg chg="modSp">
        <pc:chgData name="Harshith  B" userId="S::cs22b2015@iiitdm.ac.in::b3c4feb6-4e94-4d42-bcab-487d95084386" providerId="AD" clId="Web-{F25563E7-8FC9-B64C-EAA3-2303B7F3DD81}" dt="2023-10-31T08:28:31.980" v="59" actId="20577"/>
        <pc:sldMkLst>
          <pc:docMk/>
          <pc:sldMk cId="340123066" sldId="256"/>
        </pc:sldMkLst>
        <pc:spChg chg="mod">
          <ac:chgData name="Harshith  B" userId="S::cs22b2015@iiitdm.ac.in::b3c4feb6-4e94-4d42-bcab-487d95084386" providerId="AD" clId="Web-{F25563E7-8FC9-B64C-EAA3-2303B7F3DD81}" dt="2023-10-31T08:28:31.980" v="59" actId="20577"/>
          <ac:spMkLst>
            <pc:docMk/>
            <pc:sldMk cId="340123066" sldId="256"/>
            <ac:spMk id="3" creationId="{41B308B9-0430-0576-EDFA-15D189DE0346}"/>
          </ac:spMkLst>
        </pc:spChg>
        <pc:picChg chg="mod modCrop">
          <ac:chgData name="Harshith  B" userId="S::cs22b2015@iiitdm.ac.in::b3c4feb6-4e94-4d42-bcab-487d95084386" providerId="AD" clId="Web-{F25563E7-8FC9-B64C-EAA3-2303B7F3DD81}" dt="2023-10-31T08:28:30.667" v="54" actId="1076"/>
          <ac:picMkLst>
            <pc:docMk/>
            <pc:sldMk cId="340123066" sldId="256"/>
            <ac:picMk id="4" creationId="{CF46C057-48DB-D39B-985F-5C379003F1B5}"/>
          </ac:picMkLst>
        </pc:picChg>
      </pc:sldChg>
      <pc:sldChg chg="modSp">
        <pc:chgData name="Harshith  B" userId="S::cs22b2015@iiitdm.ac.in::b3c4feb6-4e94-4d42-bcab-487d95084386" providerId="AD" clId="Web-{F25563E7-8FC9-B64C-EAA3-2303B7F3DD81}" dt="2023-10-31T09:25:42.975" v="652" actId="20577"/>
        <pc:sldMkLst>
          <pc:docMk/>
          <pc:sldMk cId="3388231595" sldId="259"/>
        </pc:sldMkLst>
        <pc:graphicFrameChg chg="modGraphic">
          <ac:chgData name="Harshith  B" userId="S::cs22b2015@iiitdm.ac.in::b3c4feb6-4e94-4d42-bcab-487d95084386" providerId="AD" clId="Web-{F25563E7-8FC9-B64C-EAA3-2303B7F3DD81}" dt="2023-10-31T09:25:42.975" v="652" actId="20577"/>
          <ac:graphicFrameMkLst>
            <pc:docMk/>
            <pc:sldMk cId="3388231595" sldId="259"/>
            <ac:graphicFrameMk id="17" creationId="{30D09CC5-945A-F92F-E90B-9BF18EC953E7}"/>
          </ac:graphicFrameMkLst>
        </pc:graphicFrameChg>
      </pc:sldChg>
      <pc:sldChg chg="modSp">
        <pc:chgData name="Harshith  B" userId="S::cs22b2015@iiitdm.ac.in::b3c4feb6-4e94-4d42-bcab-487d95084386" providerId="AD" clId="Web-{F25563E7-8FC9-B64C-EAA3-2303B7F3DD81}" dt="2023-10-31T09:10:03.948" v="461" actId="14100"/>
        <pc:sldMkLst>
          <pc:docMk/>
          <pc:sldMk cId="3268116597" sldId="262"/>
        </pc:sldMkLst>
        <pc:picChg chg="mod">
          <ac:chgData name="Harshith  B" userId="S::cs22b2015@iiitdm.ac.in::b3c4feb6-4e94-4d42-bcab-487d95084386" providerId="AD" clId="Web-{F25563E7-8FC9-B64C-EAA3-2303B7F3DD81}" dt="2023-10-31T09:10:03.948" v="461" actId="14100"/>
          <ac:picMkLst>
            <pc:docMk/>
            <pc:sldMk cId="3268116597" sldId="262"/>
            <ac:picMk id="2" creationId="{53EA61A2-77D9-CCDE-E240-4AE5C4C15C45}"/>
          </ac:picMkLst>
        </pc:picChg>
      </pc:sldChg>
      <pc:sldChg chg="addSp modSp">
        <pc:chgData name="Harshith  B" userId="S::cs22b2015@iiitdm.ac.in::b3c4feb6-4e94-4d42-bcab-487d95084386" providerId="AD" clId="Web-{F25563E7-8FC9-B64C-EAA3-2303B7F3DD81}" dt="2023-10-31T08:52:40.951" v="349" actId="20577"/>
        <pc:sldMkLst>
          <pc:docMk/>
          <pc:sldMk cId="2421528589" sldId="264"/>
        </pc:sldMkLst>
        <pc:spChg chg="mod">
          <ac:chgData name="Harshith  B" userId="S::cs22b2015@iiitdm.ac.in::b3c4feb6-4e94-4d42-bcab-487d95084386" providerId="AD" clId="Web-{F25563E7-8FC9-B64C-EAA3-2303B7F3DD81}" dt="2023-10-31T08:52:40.951" v="349" actId="20577"/>
          <ac:spMkLst>
            <pc:docMk/>
            <pc:sldMk cId="2421528589" sldId="264"/>
            <ac:spMk id="2" creationId="{C3957EA0-3BB8-BBB4-AD6E-FE7D67533713}"/>
          </ac:spMkLst>
        </pc:spChg>
        <pc:picChg chg="add mod">
          <ac:chgData name="Harshith  B" userId="S::cs22b2015@iiitdm.ac.in::b3c4feb6-4e94-4d42-bcab-487d95084386" providerId="AD" clId="Web-{F25563E7-8FC9-B64C-EAA3-2303B7F3DD81}" dt="2023-10-31T08:43:48.819" v="124" actId="14100"/>
          <ac:picMkLst>
            <pc:docMk/>
            <pc:sldMk cId="2421528589" sldId="264"/>
            <ac:picMk id="4" creationId="{6353C334-FC64-D31C-7209-7B8B63165748}"/>
          </ac:picMkLst>
        </pc:picChg>
      </pc:sldChg>
      <pc:sldChg chg="modSp">
        <pc:chgData name="Harshith  B" userId="S::cs22b2015@iiitdm.ac.in::b3c4feb6-4e94-4d42-bcab-487d95084386" providerId="AD" clId="Web-{F25563E7-8FC9-B64C-EAA3-2303B7F3DD81}" dt="2023-10-31T08:50:20.558" v="312" actId="20577"/>
        <pc:sldMkLst>
          <pc:docMk/>
          <pc:sldMk cId="2543081231" sldId="265"/>
        </pc:sldMkLst>
        <pc:graphicFrameChg chg="modGraphic">
          <ac:chgData name="Harshith  B" userId="S::cs22b2015@iiitdm.ac.in::b3c4feb6-4e94-4d42-bcab-487d95084386" providerId="AD" clId="Web-{F25563E7-8FC9-B64C-EAA3-2303B7F3DD81}" dt="2023-10-31T08:50:20.558" v="312" actId="20577"/>
          <ac:graphicFrameMkLst>
            <pc:docMk/>
            <pc:sldMk cId="2543081231" sldId="265"/>
            <ac:graphicFrameMk id="26" creationId="{9A04C0DE-4C90-3B8D-00E8-0000F9AE97FD}"/>
          </ac:graphicFrameMkLst>
        </pc:graphicFrameChg>
      </pc:sldChg>
      <pc:sldChg chg="addSp delSp modSp new del">
        <pc:chgData name="Harshith  B" userId="S::cs22b2015@iiitdm.ac.in::b3c4feb6-4e94-4d42-bcab-487d95084386" providerId="AD" clId="Web-{F25563E7-8FC9-B64C-EAA3-2303B7F3DD81}" dt="2023-10-31T08:37:44.565" v="103"/>
        <pc:sldMkLst>
          <pc:docMk/>
          <pc:sldMk cId="348299085" sldId="266"/>
        </pc:sldMkLst>
        <pc:spChg chg="del">
          <ac:chgData name="Harshith  B" userId="S::cs22b2015@iiitdm.ac.in::b3c4feb6-4e94-4d42-bcab-487d95084386" providerId="AD" clId="Web-{F25563E7-8FC9-B64C-EAA3-2303B7F3DD81}" dt="2023-10-31T08:37:11.018" v="99"/>
          <ac:spMkLst>
            <pc:docMk/>
            <pc:sldMk cId="348299085" sldId="266"/>
            <ac:spMk id="2" creationId="{8E0ADB8D-2B96-5A1C-898A-0C3E52B049F2}"/>
          </ac:spMkLst>
        </pc:spChg>
        <pc:picChg chg="add mod ord modCrop">
          <ac:chgData name="Harshith  B" userId="S::cs22b2015@iiitdm.ac.in::b3c4feb6-4e94-4d42-bcab-487d95084386" providerId="AD" clId="Web-{F25563E7-8FC9-B64C-EAA3-2303B7F3DD81}" dt="2023-10-31T08:37:40.940" v="102" actId="14100"/>
          <ac:picMkLst>
            <pc:docMk/>
            <pc:sldMk cId="348299085" sldId="266"/>
            <ac:picMk id="5" creationId="{A760A724-4C1C-34EB-2C06-3E67AB3679D5}"/>
          </ac:picMkLst>
        </pc:picChg>
      </pc:sldChg>
      <pc:sldChg chg="addSp modSp new del">
        <pc:chgData name="Harshith  B" userId="S::cs22b2015@iiitdm.ac.in::b3c4feb6-4e94-4d42-bcab-487d95084386" providerId="AD" clId="Web-{F25563E7-8FC9-B64C-EAA3-2303B7F3DD81}" dt="2023-10-31T08:36:40.705" v="97"/>
        <pc:sldMkLst>
          <pc:docMk/>
          <pc:sldMk cId="775380224" sldId="266"/>
        </pc:sldMkLst>
        <pc:spChg chg="mod">
          <ac:chgData name="Harshith  B" userId="S::cs22b2015@iiitdm.ac.in::b3c4feb6-4e94-4d42-bcab-487d95084386" providerId="AD" clId="Web-{F25563E7-8FC9-B64C-EAA3-2303B7F3DD81}" dt="2023-10-31T08:35:04.438" v="84" actId="14100"/>
          <ac:spMkLst>
            <pc:docMk/>
            <pc:sldMk cId="775380224" sldId="266"/>
            <ac:spMk id="2" creationId="{2CC66B28-6AAA-D6CF-FD63-01FC6EE74E84}"/>
          </ac:spMkLst>
        </pc:spChg>
        <pc:picChg chg="add mod modCrop">
          <ac:chgData name="Harshith  B" userId="S::cs22b2015@iiitdm.ac.in::b3c4feb6-4e94-4d42-bcab-487d95084386" providerId="AD" clId="Web-{F25563E7-8FC9-B64C-EAA3-2303B7F3DD81}" dt="2023-10-31T08:36:25.861" v="96" actId="1076"/>
          <ac:picMkLst>
            <pc:docMk/>
            <pc:sldMk cId="775380224" sldId="266"/>
            <ac:picMk id="3" creationId="{1F71CAFD-C83D-376C-7165-CAC5B258ED06}"/>
          </ac:picMkLst>
        </pc:picChg>
      </pc:sldChg>
      <pc:sldChg chg="new del">
        <pc:chgData name="Harshith  B" userId="S::cs22b2015@iiitdm.ac.in::b3c4feb6-4e94-4d42-bcab-487d95084386" providerId="AD" clId="Web-{F25563E7-8FC9-B64C-EAA3-2303B7F3DD81}" dt="2023-10-31T08:34:06.984" v="75"/>
        <pc:sldMkLst>
          <pc:docMk/>
          <pc:sldMk cId="2978018927" sldId="266"/>
        </pc:sldMkLst>
      </pc:sldChg>
      <pc:sldChg chg="addSp modSp new del ord">
        <pc:chgData name="Harshith  B" userId="S::cs22b2015@iiitdm.ac.in::b3c4feb6-4e94-4d42-bcab-487d95084386" providerId="AD" clId="Web-{F25563E7-8FC9-B64C-EAA3-2303B7F3DD81}" dt="2023-10-31T08:33:20.671" v="73"/>
        <pc:sldMkLst>
          <pc:docMk/>
          <pc:sldMk cId="3651690386" sldId="266"/>
        </pc:sldMkLst>
        <pc:spChg chg="mod">
          <ac:chgData name="Harshith  B" userId="S::cs22b2015@iiitdm.ac.in::b3c4feb6-4e94-4d42-bcab-487d95084386" providerId="AD" clId="Web-{F25563E7-8FC9-B64C-EAA3-2303B7F3DD81}" dt="2023-10-31T08:33:11.390" v="72" actId="14100"/>
          <ac:spMkLst>
            <pc:docMk/>
            <pc:sldMk cId="3651690386" sldId="266"/>
            <ac:spMk id="2" creationId="{A37C2D74-24FF-3DEC-19A7-6913C9181A8E}"/>
          </ac:spMkLst>
        </pc:spChg>
        <pc:picChg chg="add mod">
          <ac:chgData name="Harshith  B" userId="S::cs22b2015@iiitdm.ac.in::b3c4feb6-4e94-4d42-bcab-487d95084386" providerId="AD" clId="Web-{F25563E7-8FC9-B64C-EAA3-2303B7F3DD81}" dt="2023-10-31T08:32:44.764" v="70" actId="1076"/>
          <ac:picMkLst>
            <pc:docMk/>
            <pc:sldMk cId="3651690386" sldId="266"/>
            <ac:picMk id="4" creationId="{E9CCA42F-439A-1C76-3E7F-D8C3360716A7}"/>
          </ac:picMkLst>
        </pc:picChg>
      </pc:sldChg>
      <pc:sldChg chg="addSp modSp new">
        <pc:chgData name="Harshith  B" userId="S::cs22b2015@iiitdm.ac.in::b3c4feb6-4e94-4d42-bcab-487d95084386" providerId="AD" clId="Web-{F25563E7-8FC9-B64C-EAA3-2303B7F3DD81}" dt="2023-10-31T09:09:52.838" v="457" actId="14100"/>
        <pc:sldMkLst>
          <pc:docMk/>
          <pc:sldMk cId="4275439537" sldId="266"/>
        </pc:sldMkLst>
        <pc:picChg chg="add mod">
          <ac:chgData name="Harshith  B" userId="S::cs22b2015@iiitdm.ac.in::b3c4feb6-4e94-4d42-bcab-487d95084386" providerId="AD" clId="Web-{F25563E7-8FC9-B64C-EAA3-2303B7F3DD81}" dt="2023-10-31T09:09:52.838" v="457" actId="14100"/>
          <ac:picMkLst>
            <pc:docMk/>
            <pc:sldMk cId="4275439537" sldId="266"/>
            <ac:picMk id="2" creationId="{E074478A-3044-87D5-0401-1DC6599B93A3}"/>
          </ac:picMkLst>
        </pc:picChg>
      </pc:sldChg>
      <pc:sldChg chg="addSp delSp modSp new mod setBg addAnim delAnim">
        <pc:chgData name="Harshith  B" userId="S::cs22b2015@iiitdm.ac.in::b3c4feb6-4e94-4d42-bcab-487d95084386" providerId="AD" clId="Web-{F25563E7-8FC9-B64C-EAA3-2303B7F3DD81}" dt="2023-10-31T08:51:14.278" v="329"/>
        <pc:sldMkLst>
          <pc:docMk/>
          <pc:sldMk cId="1210822500" sldId="267"/>
        </pc:sldMkLst>
        <pc:spChg chg="mod">
          <ac:chgData name="Harshith  B" userId="S::cs22b2015@iiitdm.ac.in::b3c4feb6-4e94-4d42-bcab-487d95084386" providerId="AD" clId="Web-{F25563E7-8FC9-B64C-EAA3-2303B7F3DD81}" dt="2023-10-31T08:51:14.262" v="328"/>
          <ac:spMkLst>
            <pc:docMk/>
            <pc:sldMk cId="1210822500" sldId="267"/>
            <ac:spMk id="2" creationId="{1EB1163C-1053-2DD8-1FB1-427AFC0C81EF}"/>
          </ac:spMkLst>
        </pc:spChg>
        <pc:spChg chg="mod">
          <ac:chgData name="Harshith  B" userId="S::cs22b2015@iiitdm.ac.in::b3c4feb6-4e94-4d42-bcab-487d95084386" providerId="AD" clId="Web-{F25563E7-8FC9-B64C-EAA3-2303B7F3DD81}" dt="2023-10-31T08:51:14.278" v="329"/>
          <ac:spMkLst>
            <pc:docMk/>
            <pc:sldMk cId="1210822500" sldId="267"/>
            <ac:spMk id="3" creationId="{BC5A7BBA-3E73-F8E6-355B-C249E8F0520A}"/>
          </ac:spMkLst>
        </pc:spChg>
        <pc:spChg chg="add del mod">
          <ac:chgData name="Harshith  B" userId="S::cs22b2015@iiitdm.ac.in::b3c4feb6-4e94-4d42-bcab-487d95084386" providerId="AD" clId="Web-{F25563E7-8FC9-B64C-EAA3-2303B7F3DD81}" dt="2023-10-31T08:48:44.995" v="274"/>
          <ac:spMkLst>
            <pc:docMk/>
            <pc:sldMk cId="1210822500" sldId="267"/>
            <ac:spMk id="4" creationId="{780E1930-770D-67A3-3019-7D14907D5646}"/>
          </ac:spMkLst>
        </pc:spChg>
        <pc:spChg chg="add del">
          <ac:chgData name="Harshith  B" userId="S::cs22b2015@iiitdm.ac.in::b3c4feb6-4e94-4d42-bcab-487d95084386" providerId="AD" clId="Web-{F25563E7-8FC9-B64C-EAA3-2303B7F3DD81}" dt="2023-10-31T08:51:14.278" v="329"/>
          <ac:spMkLst>
            <pc:docMk/>
            <pc:sldMk cId="1210822500" sldId="267"/>
            <ac:spMk id="9" creationId="{4E5B79A0-69AD-4CBD-897F-32C7A2BA2FBB}"/>
          </ac:spMkLst>
        </pc:spChg>
        <pc:spChg chg="add del">
          <ac:chgData name="Harshith  B" userId="S::cs22b2015@iiitdm.ac.in::b3c4feb6-4e94-4d42-bcab-487d95084386" providerId="AD" clId="Web-{F25563E7-8FC9-B64C-EAA3-2303B7F3DD81}" dt="2023-10-31T08:51:14.278" v="329"/>
          <ac:spMkLst>
            <pc:docMk/>
            <pc:sldMk cId="1210822500" sldId="267"/>
            <ac:spMk id="11" creationId="{74270B3E-3C96-4381-9F21-EC83F1E1A0FD}"/>
          </ac:spMkLst>
        </pc:spChg>
        <pc:spChg chg="add del">
          <ac:chgData name="Harshith  B" userId="S::cs22b2015@iiitdm.ac.in::b3c4feb6-4e94-4d42-bcab-487d95084386" providerId="AD" clId="Web-{F25563E7-8FC9-B64C-EAA3-2303B7F3DD81}" dt="2023-10-31T08:51:14.278" v="329"/>
          <ac:spMkLst>
            <pc:docMk/>
            <pc:sldMk cId="1210822500" sldId="267"/>
            <ac:spMk id="15" creationId="{7C2F33EB-E7CB-4EE9-BBBF-D632F5C00EAE}"/>
          </ac:spMkLst>
        </pc:spChg>
        <pc:spChg chg="add del">
          <ac:chgData name="Harshith  B" userId="S::cs22b2015@iiitdm.ac.in::b3c4feb6-4e94-4d42-bcab-487d95084386" providerId="AD" clId="Web-{F25563E7-8FC9-B64C-EAA3-2303B7F3DD81}" dt="2023-10-31T08:50:42.699" v="314"/>
          <ac:spMkLst>
            <pc:docMk/>
            <pc:sldMk cId="1210822500" sldId="267"/>
            <ac:spMk id="20" creationId="{70105F5E-5B61-4F51-927C-5B28DB7DD9BB}"/>
          </ac:spMkLst>
        </pc:spChg>
        <pc:spChg chg="add del">
          <ac:chgData name="Harshith  B" userId="S::cs22b2015@iiitdm.ac.in::b3c4feb6-4e94-4d42-bcab-487d95084386" providerId="AD" clId="Web-{F25563E7-8FC9-B64C-EAA3-2303B7F3DD81}" dt="2023-10-31T08:51:05.231" v="322"/>
          <ac:spMkLst>
            <pc:docMk/>
            <pc:sldMk cId="1210822500" sldId="267"/>
            <ac:spMk id="21" creationId="{4DE524F2-C7AF-4466-BA99-09C19DE0D819}"/>
          </ac:spMkLst>
        </pc:spChg>
        <pc:spChg chg="add del">
          <ac:chgData name="Harshith  B" userId="S::cs22b2015@iiitdm.ac.in::b3c4feb6-4e94-4d42-bcab-487d95084386" providerId="AD" clId="Web-{F25563E7-8FC9-B64C-EAA3-2303B7F3DD81}" dt="2023-10-31T08:50:42.699" v="314"/>
          <ac:spMkLst>
            <pc:docMk/>
            <pc:sldMk cId="1210822500" sldId="267"/>
            <ac:spMk id="22" creationId="{E8EFF44B-42C1-49F3-890B-CE3A8B25AA59}"/>
          </ac:spMkLst>
        </pc:spChg>
        <pc:spChg chg="add del">
          <ac:chgData name="Harshith  B" userId="S::cs22b2015@iiitdm.ac.in::b3c4feb6-4e94-4d42-bcab-487d95084386" providerId="AD" clId="Web-{F25563E7-8FC9-B64C-EAA3-2303B7F3DD81}" dt="2023-10-31T08:51:05.231" v="322"/>
          <ac:spMkLst>
            <pc:docMk/>
            <pc:sldMk cId="1210822500" sldId="267"/>
            <ac:spMk id="23" creationId="{904E317E-14BB-4200-84F3-2064B4C971B7}"/>
          </ac:spMkLst>
        </pc:spChg>
        <pc:spChg chg="add del">
          <ac:chgData name="Harshith  B" userId="S::cs22b2015@iiitdm.ac.in::b3c4feb6-4e94-4d42-bcab-487d95084386" providerId="AD" clId="Web-{F25563E7-8FC9-B64C-EAA3-2303B7F3DD81}" dt="2023-10-31T08:51:05.231" v="322"/>
          <ac:spMkLst>
            <pc:docMk/>
            <pc:sldMk cId="1210822500" sldId="267"/>
            <ac:spMk id="25" creationId="{1DF94A24-8152-43C5-86F3-5CC95D8090E2}"/>
          </ac:spMkLst>
        </pc:spChg>
        <pc:spChg chg="add del">
          <ac:chgData name="Harshith  B" userId="S::cs22b2015@iiitdm.ac.in::b3c4feb6-4e94-4d42-bcab-487d95084386" providerId="AD" clId="Web-{F25563E7-8FC9-B64C-EAA3-2303B7F3DD81}" dt="2023-10-31T08:50:50.262" v="316"/>
          <ac:spMkLst>
            <pc:docMk/>
            <pc:sldMk cId="1210822500" sldId="267"/>
            <ac:spMk id="26" creationId="{70105F5E-5B61-4F51-927C-5B28DB7DD9BB}"/>
          </ac:spMkLst>
        </pc:spChg>
        <pc:spChg chg="add del">
          <ac:chgData name="Harshith  B" userId="S::cs22b2015@iiitdm.ac.in::b3c4feb6-4e94-4d42-bcab-487d95084386" providerId="AD" clId="Web-{F25563E7-8FC9-B64C-EAA3-2303B7F3DD81}" dt="2023-10-31T08:50:50.262" v="316"/>
          <ac:spMkLst>
            <pc:docMk/>
            <pc:sldMk cId="1210822500" sldId="267"/>
            <ac:spMk id="27" creationId="{EC48354D-16E9-4575-B90B-6F6DE75D46B1}"/>
          </ac:spMkLst>
        </pc:spChg>
        <pc:spChg chg="add del">
          <ac:chgData name="Harshith  B" userId="S::cs22b2015@iiitdm.ac.in::b3c4feb6-4e94-4d42-bcab-487d95084386" providerId="AD" clId="Web-{F25563E7-8FC9-B64C-EAA3-2303B7F3DD81}" dt="2023-10-31T08:51:14.262" v="328"/>
          <ac:spMkLst>
            <pc:docMk/>
            <pc:sldMk cId="1210822500" sldId="267"/>
            <ac:spMk id="29" creationId="{00C04237-153A-4A4F-A7E9-6926B66F849B}"/>
          </ac:spMkLst>
        </pc:spChg>
        <pc:spChg chg="add del">
          <ac:chgData name="Harshith  B" userId="S::cs22b2015@iiitdm.ac.in::b3c4feb6-4e94-4d42-bcab-487d95084386" providerId="AD" clId="Web-{F25563E7-8FC9-B64C-EAA3-2303B7F3DD81}" dt="2023-10-31T08:51:14.262" v="328"/>
          <ac:spMkLst>
            <pc:docMk/>
            <pc:sldMk cId="1210822500" sldId="267"/>
            <ac:spMk id="31" creationId="{60BD1D87-EF65-4284-8DA1-D14D5548768C}"/>
          </ac:spMkLst>
        </pc:spChg>
        <pc:spChg chg="add del">
          <ac:chgData name="Harshith  B" userId="S::cs22b2015@iiitdm.ac.in::b3c4feb6-4e94-4d42-bcab-487d95084386" providerId="AD" clId="Web-{F25563E7-8FC9-B64C-EAA3-2303B7F3DD81}" dt="2023-10-31T08:51:14.262" v="328"/>
          <ac:spMkLst>
            <pc:docMk/>
            <pc:sldMk cId="1210822500" sldId="267"/>
            <ac:spMk id="32" creationId="{D7CA8974-7BA7-4828-89E2-6DAD7353BC05}"/>
          </ac:spMkLst>
        </pc:spChg>
        <pc:spChg chg="add">
          <ac:chgData name="Harshith  B" userId="S::cs22b2015@iiitdm.ac.in::b3c4feb6-4e94-4d42-bcab-487d95084386" providerId="AD" clId="Web-{F25563E7-8FC9-B64C-EAA3-2303B7F3DD81}" dt="2023-10-31T08:51:14.278" v="329"/>
          <ac:spMkLst>
            <pc:docMk/>
            <pc:sldMk cId="1210822500" sldId="267"/>
            <ac:spMk id="34" creationId="{4E5B79A0-69AD-4CBD-897F-32C7A2BA2FBB}"/>
          </ac:spMkLst>
        </pc:spChg>
        <pc:spChg chg="add">
          <ac:chgData name="Harshith  B" userId="S::cs22b2015@iiitdm.ac.in::b3c4feb6-4e94-4d42-bcab-487d95084386" providerId="AD" clId="Web-{F25563E7-8FC9-B64C-EAA3-2303B7F3DD81}" dt="2023-10-31T08:51:14.278" v="329"/>
          <ac:spMkLst>
            <pc:docMk/>
            <pc:sldMk cId="1210822500" sldId="267"/>
            <ac:spMk id="35" creationId="{74270B3E-3C96-4381-9F21-EC83F1E1A0FD}"/>
          </ac:spMkLst>
        </pc:spChg>
        <pc:spChg chg="add">
          <ac:chgData name="Harshith  B" userId="S::cs22b2015@iiitdm.ac.in::b3c4feb6-4e94-4d42-bcab-487d95084386" providerId="AD" clId="Web-{F25563E7-8FC9-B64C-EAA3-2303B7F3DD81}" dt="2023-10-31T08:51:14.278" v="329"/>
          <ac:spMkLst>
            <pc:docMk/>
            <pc:sldMk cId="1210822500" sldId="267"/>
            <ac:spMk id="37" creationId="{7C2F33EB-E7CB-4EE9-BBBF-D632F5C00EAE}"/>
          </ac:spMkLst>
        </pc:spChg>
        <pc:picChg chg="add del">
          <ac:chgData name="Harshith  B" userId="S::cs22b2015@iiitdm.ac.in::b3c4feb6-4e94-4d42-bcab-487d95084386" providerId="AD" clId="Web-{F25563E7-8FC9-B64C-EAA3-2303B7F3DD81}" dt="2023-10-31T08:51:05.231" v="322"/>
          <ac:picMkLst>
            <pc:docMk/>
            <pc:sldMk cId="1210822500" sldId="267"/>
            <ac:picMk id="17" creationId="{E021F182-C2CB-7582-94D6-9F5540B8B807}"/>
          </ac:picMkLst>
        </pc:picChg>
        <pc:picChg chg="add del">
          <ac:chgData name="Harshith  B" userId="S::cs22b2015@iiitdm.ac.in::b3c4feb6-4e94-4d42-bcab-487d95084386" providerId="AD" clId="Web-{F25563E7-8FC9-B64C-EAA3-2303B7F3DD81}" dt="2023-10-31T08:51:14.262" v="328"/>
          <ac:picMkLst>
            <pc:docMk/>
            <pc:sldMk cId="1210822500" sldId="267"/>
            <ac:picMk id="30" creationId="{FCCE29A5-7608-F841-691A-7E302B7AB32C}"/>
          </ac:picMkLst>
        </pc:picChg>
        <pc:cxnChg chg="add del">
          <ac:chgData name="Harshith  B" userId="S::cs22b2015@iiitdm.ac.in::b3c4feb6-4e94-4d42-bcab-487d95084386" providerId="AD" clId="Web-{F25563E7-8FC9-B64C-EAA3-2303B7F3DD81}" dt="2023-10-31T08:51:14.278" v="329"/>
          <ac:cxnSpMkLst>
            <pc:docMk/>
            <pc:sldMk cId="1210822500" sldId="267"/>
            <ac:cxnSpMk id="13" creationId="{071DF4C0-7A22-4E59-9E9C-BD2E245364DD}"/>
          </ac:cxnSpMkLst>
        </pc:cxnChg>
        <pc:cxnChg chg="add del">
          <ac:chgData name="Harshith  B" userId="S::cs22b2015@iiitdm.ac.in::b3c4feb6-4e94-4d42-bcab-487d95084386" providerId="AD" clId="Web-{F25563E7-8FC9-B64C-EAA3-2303B7F3DD81}" dt="2023-10-31T08:50:42.699" v="314"/>
          <ac:cxnSpMkLst>
            <pc:docMk/>
            <pc:sldMk cId="1210822500" sldId="267"/>
            <ac:cxnSpMk id="24" creationId="{336FDCA7-0AF2-4082-9481-EF2C115F22A4}"/>
          </ac:cxnSpMkLst>
        </pc:cxnChg>
        <pc:cxnChg chg="add del">
          <ac:chgData name="Harshith  B" userId="S::cs22b2015@iiitdm.ac.in::b3c4feb6-4e94-4d42-bcab-487d95084386" providerId="AD" clId="Web-{F25563E7-8FC9-B64C-EAA3-2303B7F3DD81}" dt="2023-10-31T08:50:50.262" v="316"/>
          <ac:cxnSpMkLst>
            <pc:docMk/>
            <pc:sldMk cId="1210822500" sldId="267"/>
            <ac:cxnSpMk id="28" creationId="{336FDCA7-0AF2-4082-9481-EF2C115F22A4}"/>
          </ac:cxnSpMkLst>
        </pc:cxnChg>
        <pc:cxnChg chg="add">
          <ac:chgData name="Harshith  B" userId="S::cs22b2015@iiitdm.ac.in::b3c4feb6-4e94-4d42-bcab-487d95084386" providerId="AD" clId="Web-{F25563E7-8FC9-B64C-EAA3-2303B7F3DD81}" dt="2023-10-31T08:51:14.278" v="329"/>
          <ac:cxnSpMkLst>
            <pc:docMk/>
            <pc:sldMk cId="1210822500" sldId="267"/>
            <ac:cxnSpMk id="36" creationId="{071DF4C0-7A22-4E59-9E9C-BD2E245364DD}"/>
          </ac:cxnSpMkLst>
        </pc:cxnChg>
      </pc:sldChg>
      <pc:sldChg chg="new del">
        <pc:chgData name="Harshith  B" userId="S::cs22b2015@iiitdm.ac.in::b3c4feb6-4e94-4d42-bcab-487d95084386" providerId="AD" clId="Web-{F25563E7-8FC9-B64C-EAA3-2303B7F3DD81}" dt="2023-10-31T08:46:13.946" v="126"/>
        <pc:sldMkLst>
          <pc:docMk/>
          <pc:sldMk cId="2755519203" sldId="267"/>
        </pc:sldMkLst>
      </pc:sldChg>
      <pc:sldChg chg="addSp delSp modSp new mod setBg">
        <pc:chgData name="Harshith  B" userId="S::cs22b2015@iiitdm.ac.in::b3c4feb6-4e94-4d42-bcab-487d95084386" providerId="AD" clId="Web-{F25563E7-8FC9-B64C-EAA3-2303B7F3DD81}" dt="2023-10-31T09:16:40.812" v="576" actId="20577"/>
        <pc:sldMkLst>
          <pc:docMk/>
          <pc:sldMk cId="562118914" sldId="268"/>
        </pc:sldMkLst>
        <pc:spChg chg="mod">
          <ac:chgData name="Harshith  B" userId="S::cs22b2015@iiitdm.ac.in::b3c4feb6-4e94-4d42-bcab-487d95084386" providerId="AD" clId="Web-{F25563E7-8FC9-B64C-EAA3-2303B7F3DD81}" dt="2023-10-31T09:00:34.394" v="419"/>
          <ac:spMkLst>
            <pc:docMk/>
            <pc:sldMk cId="562118914" sldId="268"/>
            <ac:spMk id="2" creationId="{5BFED4AB-7C97-B5C2-75C2-2D12158F8B4B}"/>
          </ac:spMkLst>
        </pc:spChg>
        <pc:spChg chg="mod">
          <ac:chgData name="Harshith  B" userId="S::cs22b2015@iiitdm.ac.in::b3c4feb6-4e94-4d42-bcab-487d95084386" providerId="AD" clId="Web-{F25563E7-8FC9-B64C-EAA3-2303B7F3DD81}" dt="2023-10-31T09:16:40.812" v="576" actId="20577"/>
          <ac:spMkLst>
            <pc:docMk/>
            <pc:sldMk cId="562118914" sldId="268"/>
            <ac:spMk id="3" creationId="{590B4315-DB86-68D3-F107-E73355207A67}"/>
          </ac:spMkLst>
        </pc:spChg>
        <pc:spChg chg="add del">
          <ac:chgData name="Harshith  B" userId="S::cs22b2015@iiitdm.ac.in::b3c4feb6-4e94-4d42-bcab-487d95084386" providerId="AD" clId="Web-{F25563E7-8FC9-B64C-EAA3-2303B7F3DD81}" dt="2023-10-31T09:00:34.394" v="419"/>
          <ac:spMkLst>
            <pc:docMk/>
            <pc:sldMk cId="562118914" sldId="268"/>
            <ac:spMk id="9" creationId="{685B57F6-59DE-4274-A37C-F47FE4E42EEF}"/>
          </ac:spMkLst>
        </pc:spChg>
        <pc:spChg chg="add del">
          <ac:chgData name="Harshith  B" userId="S::cs22b2015@iiitdm.ac.in::b3c4feb6-4e94-4d42-bcab-487d95084386" providerId="AD" clId="Web-{F25563E7-8FC9-B64C-EAA3-2303B7F3DD81}" dt="2023-10-31T09:00:34.394" v="419"/>
          <ac:spMkLst>
            <pc:docMk/>
            <pc:sldMk cId="562118914" sldId="268"/>
            <ac:spMk id="11" creationId="{6D6B3702-19B7-471C-974D-4A163151E0E5}"/>
          </ac:spMkLst>
        </pc:spChg>
        <pc:spChg chg="add">
          <ac:chgData name="Harshith  B" userId="S::cs22b2015@iiitdm.ac.in::b3c4feb6-4e94-4d42-bcab-487d95084386" providerId="AD" clId="Web-{F25563E7-8FC9-B64C-EAA3-2303B7F3DD81}" dt="2023-10-31T09:00:34.394" v="419"/>
          <ac:spMkLst>
            <pc:docMk/>
            <pc:sldMk cId="562118914" sldId="268"/>
            <ac:spMk id="18" creationId="{20CC10FC-6518-423B-A972-3E4F7A4A82F0}"/>
          </ac:spMkLst>
        </pc:spChg>
        <pc:spChg chg="add">
          <ac:chgData name="Harshith  B" userId="S::cs22b2015@iiitdm.ac.in::b3c4feb6-4e94-4d42-bcab-487d95084386" providerId="AD" clId="Web-{F25563E7-8FC9-B64C-EAA3-2303B7F3DD81}" dt="2023-10-31T09:00:34.394" v="419"/>
          <ac:spMkLst>
            <pc:docMk/>
            <pc:sldMk cId="562118914" sldId="268"/>
            <ac:spMk id="20" creationId="{A8FC12C0-26A5-495A-9358-36220BD535CA}"/>
          </ac:spMkLst>
        </pc:spChg>
        <pc:picChg chg="add mod ord">
          <ac:chgData name="Harshith  B" userId="S::cs22b2015@iiitdm.ac.in::b3c4feb6-4e94-4d42-bcab-487d95084386" providerId="AD" clId="Web-{F25563E7-8FC9-B64C-EAA3-2303B7F3DD81}" dt="2023-10-31T09:00:34.394" v="419"/>
          <ac:picMkLst>
            <pc:docMk/>
            <pc:sldMk cId="562118914" sldId="268"/>
            <ac:picMk id="5" creationId="{D2138D0A-9E02-AF98-301E-C1739763E034}"/>
          </ac:picMkLst>
        </pc:picChg>
        <pc:cxnChg chg="add del">
          <ac:chgData name="Harshith  B" userId="S::cs22b2015@iiitdm.ac.in::b3c4feb6-4e94-4d42-bcab-487d95084386" providerId="AD" clId="Web-{F25563E7-8FC9-B64C-EAA3-2303B7F3DD81}" dt="2023-10-31T09:00:34.394" v="419"/>
          <ac:cxnSpMkLst>
            <pc:docMk/>
            <pc:sldMk cId="562118914" sldId="268"/>
            <ac:cxnSpMk id="13" creationId="{50D86B0D-0E25-49AC-8123-2522E0A7692D}"/>
          </ac:cxnSpMkLst>
        </pc:cxnChg>
        <pc:cxnChg chg="add">
          <ac:chgData name="Harshith  B" userId="S::cs22b2015@iiitdm.ac.in::b3c4feb6-4e94-4d42-bcab-487d95084386" providerId="AD" clId="Web-{F25563E7-8FC9-B64C-EAA3-2303B7F3DD81}" dt="2023-10-31T09:00:34.394" v="419"/>
          <ac:cxnSpMkLst>
            <pc:docMk/>
            <pc:sldMk cId="562118914" sldId="268"/>
            <ac:cxnSpMk id="22" creationId="{25F94957-FA6A-49F1-B474-9B199C91C395}"/>
          </ac:cxnSpMkLst>
        </pc:cxnChg>
      </pc:sldChg>
      <pc:sldChg chg="addSp modSp new">
        <pc:chgData name="Harshith  B" userId="S::cs22b2015@iiitdm.ac.in::b3c4feb6-4e94-4d42-bcab-487d95084386" providerId="AD" clId="Web-{F25563E7-8FC9-B64C-EAA3-2303B7F3DD81}" dt="2023-10-31T09:22:32.082" v="607" actId="14100"/>
        <pc:sldMkLst>
          <pc:docMk/>
          <pc:sldMk cId="3756931342" sldId="269"/>
        </pc:sldMkLst>
        <pc:spChg chg="add mod">
          <ac:chgData name="Harshith  B" userId="S::cs22b2015@iiitdm.ac.in::b3c4feb6-4e94-4d42-bcab-487d95084386" providerId="AD" clId="Web-{F25563E7-8FC9-B64C-EAA3-2303B7F3DD81}" dt="2023-10-31T09:22:27.254" v="606" actId="20577"/>
          <ac:spMkLst>
            <pc:docMk/>
            <pc:sldMk cId="3756931342" sldId="269"/>
            <ac:spMk id="3" creationId="{18D4A86C-2C96-ECD1-DE6E-6A7C6B2D4BBD}"/>
          </ac:spMkLst>
        </pc:spChg>
        <pc:picChg chg="add mod">
          <ac:chgData name="Harshith  B" userId="S::cs22b2015@iiitdm.ac.in::b3c4feb6-4e94-4d42-bcab-487d95084386" providerId="AD" clId="Web-{F25563E7-8FC9-B64C-EAA3-2303B7F3DD81}" dt="2023-10-31T09:22:32.082" v="607" actId="14100"/>
          <ac:picMkLst>
            <pc:docMk/>
            <pc:sldMk cId="3756931342" sldId="269"/>
            <ac:picMk id="2" creationId="{5991D5DD-7F63-0C20-3B5B-6F79811833E2}"/>
          </ac:picMkLst>
        </pc:picChg>
      </pc:sldChg>
      <pc:sldChg chg="addSp delSp modSp new mod setBg addAnim">
        <pc:chgData name="Harshith  B" userId="S::cs22b2015@iiitdm.ac.in::b3c4feb6-4e94-4d42-bcab-487d95084386" providerId="AD" clId="Web-{F25563E7-8FC9-B64C-EAA3-2303B7F3DD81}" dt="2023-10-31T09:18:45.298" v="592" actId="20577"/>
        <pc:sldMkLst>
          <pc:docMk/>
          <pc:sldMk cId="2268260850" sldId="270"/>
        </pc:sldMkLst>
        <pc:spChg chg="mod">
          <ac:chgData name="Harshith  B" userId="S::cs22b2015@iiitdm.ac.in::b3c4feb6-4e94-4d42-bcab-487d95084386" providerId="AD" clId="Web-{F25563E7-8FC9-B64C-EAA3-2303B7F3DD81}" dt="2023-10-31T09:18:05.173" v="588" actId="1076"/>
          <ac:spMkLst>
            <pc:docMk/>
            <pc:sldMk cId="2268260850" sldId="270"/>
            <ac:spMk id="2" creationId="{745AB6B3-2231-7136-529A-187A3CFCEB61}"/>
          </ac:spMkLst>
        </pc:spChg>
        <pc:spChg chg="del">
          <ac:chgData name="Harshith  B" userId="S::cs22b2015@iiitdm.ac.in::b3c4feb6-4e94-4d42-bcab-487d95084386" providerId="AD" clId="Web-{F25563E7-8FC9-B64C-EAA3-2303B7F3DD81}" dt="2023-10-31T09:11:27.386" v="485"/>
          <ac:spMkLst>
            <pc:docMk/>
            <pc:sldMk cId="2268260850" sldId="270"/>
            <ac:spMk id="3" creationId="{CDBFF88B-74B2-B10C-D081-55835E0CCA1D}"/>
          </ac:spMkLst>
        </pc:spChg>
        <pc:spChg chg="add mod">
          <ac:chgData name="Harshith  B" userId="S::cs22b2015@iiitdm.ac.in::b3c4feb6-4e94-4d42-bcab-487d95084386" providerId="AD" clId="Web-{F25563E7-8FC9-B64C-EAA3-2303B7F3DD81}" dt="2023-10-31T09:18:45.298" v="592" actId="20577"/>
          <ac:spMkLst>
            <pc:docMk/>
            <pc:sldMk cId="2268260850" sldId="270"/>
            <ac:spMk id="4" creationId="{2139D6DF-22FF-6AFF-94B6-6F589AF384ED}"/>
          </ac:spMkLst>
        </pc:spChg>
        <pc:spChg chg="add del">
          <ac:chgData name="Harshith  B" userId="S::cs22b2015@iiitdm.ac.in::b3c4feb6-4e94-4d42-bcab-487d95084386" providerId="AD" clId="Web-{F25563E7-8FC9-B64C-EAA3-2303B7F3DD81}" dt="2023-10-31T09:12:12.512" v="497"/>
          <ac:spMkLst>
            <pc:docMk/>
            <pc:sldMk cId="2268260850" sldId="270"/>
            <ac:spMk id="9" creationId="{5CD60141-EEBD-4EC1-8E34-0344C16A18A2}"/>
          </ac:spMkLst>
        </pc:spChg>
        <pc:spChg chg="add del">
          <ac:chgData name="Harshith  B" userId="S::cs22b2015@iiitdm.ac.in::b3c4feb6-4e94-4d42-bcab-487d95084386" providerId="AD" clId="Web-{F25563E7-8FC9-B64C-EAA3-2303B7F3DD81}" dt="2023-10-31T09:12:12.512" v="497"/>
          <ac:spMkLst>
            <pc:docMk/>
            <pc:sldMk cId="2268260850" sldId="270"/>
            <ac:spMk id="13" creationId="{70105F5E-5B61-4F51-927C-5B28DB7DD9BB}"/>
          </ac:spMkLst>
        </pc:spChg>
        <pc:spChg chg="add">
          <ac:chgData name="Harshith  B" userId="S::cs22b2015@iiitdm.ac.in::b3c4feb6-4e94-4d42-bcab-487d95084386" providerId="AD" clId="Web-{F25563E7-8FC9-B64C-EAA3-2303B7F3DD81}" dt="2023-10-31T09:12:12.512" v="497"/>
          <ac:spMkLst>
            <pc:docMk/>
            <pc:sldMk cId="2268260850" sldId="270"/>
            <ac:spMk id="18" creationId="{5CD60141-EEBD-4EC1-8E34-0344C16A18A2}"/>
          </ac:spMkLst>
        </pc:spChg>
        <pc:spChg chg="add">
          <ac:chgData name="Harshith  B" userId="S::cs22b2015@iiitdm.ac.in::b3c4feb6-4e94-4d42-bcab-487d95084386" providerId="AD" clId="Web-{F25563E7-8FC9-B64C-EAA3-2303B7F3DD81}" dt="2023-10-31T09:12:12.512" v="497"/>
          <ac:spMkLst>
            <pc:docMk/>
            <pc:sldMk cId="2268260850" sldId="270"/>
            <ac:spMk id="22" creationId="{4DE524F2-C7AF-4466-BA99-09C19DE0D819}"/>
          </ac:spMkLst>
        </pc:spChg>
        <pc:spChg chg="add">
          <ac:chgData name="Harshith  B" userId="S::cs22b2015@iiitdm.ac.in::b3c4feb6-4e94-4d42-bcab-487d95084386" providerId="AD" clId="Web-{F25563E7-8FC9-B64C-EAA3-2303B7F3DD81}" dt="2023-10-31T09:12:12.512" v="497"/>
          <ac:spMkLst>
            <pc:docMk/>
            <pc:sldMk cId="2268260850" sldId="270"/>
            <ac:spMk id="24" creationId="{904E317E-14BB-4200-84F3-2064B4C971B7}"/>
          </ac:spMkLst>
        </pc:spChg>
        <pc:spChg chg="add">
          <ac:chgData name="Harshith  B" userId="S::cs22b2015@iiitdm.ac.in::b3c4feb6-4e94-4d42-bcab-487d95084386" providerId="AD" clId="Web-{F25563E7-8FC9-B64C-EAA3-2303B7F3DD81}" dt="2023-10-31T09:12:12.512" v="497"/>
          <ac:spMkLst>
            <pc:docMk/>
            <pc:sldMk cId="2268260850" sldId="270"/>
            <ac:spMk id="26" creationId="{1DF94A24-8152-43C5-86F3-5CC95D8090E2}"/>
          </ac:spMkLst>
        </pc:spChg>
        <pc:picChg chg="add mod">
          <ac:chgData name="Harshith  B" userId="S::cs22b2015@iiitdm.ac.in::b3c4feb6-4e94-4d42-bcab-487d95084386" providerId="AD" clId="Web-{F25563E7-8FC9-B64C-EAA3-2303B7F3DD81}" dt="2023-10-31T09:12:12.512" v="497"/>
          <ac:picMkLst>
            <pc:docMk/>
            <pc:sldMk cId="2268260850" sldId="270"/>
            <ac:picMk id="5" creationId="{1213879D-DFB9-4EF8-D14C-CAFEFEB550BC}"/>
          </ac:picMkLst>
        </pc:picChg>
        <pc:cxnChg chg="add del">
          <ac:chgData name="Harshith  B" userId="S::cs22b2015@iiitdm.ac.in::b3c4feb6-4e94-4d42-bcab-487d95084386" providerId="AD" clId="Web-{F25563E7-8FC9-B64C-EAA3-2303B7F3DD81}" dt="2023-10-31T09:12:12.512" v="497"/>
          <ac:cxnSpMkLst>
            <pc:docMk/>
            <pc:sldMk cId="2268260850" sldId="270"/>
            <ac:cxnSpMk id="11" creationId="{4C75A547-BCD1-42BE-966E-53CA0AB93165}"/>
          </ac:cxnSpMkLst>
        </pc:cxnChg>
        <pc:cxnChg chg="add">
          <ac:chgData name="Harshith  B" userId="S::cs22b2015@iiitdm.ac.in::b3c4feb6-4e94-4d42-bcab-487d95084386" providerId="AD" clId="Web-{F25563E7-8FC9-B64C-EAA3-2303B7F3DD81}" dt="2023-10-31T09:12:12.512" v="497"/>
          <ac:cxnSpMkLst>
            <pc:docMk/>
            <pc:sldMk cId="2268260850" sldId="270"/>
            <ac:cxnSpMk id="20" creationId="{4C75A547-BCD1-42BE-966E-53CA0AB93165}"/>
          </ac:cxnSpMkLst>
        </pc:cxnChg>
      </pc:sldChg>
      <pc:sldChg chg="addSp modSp new">
        <pc:chgData name="Harshith  B" userId="S::cs22b2015@iiitdm.ac.in::b3c4feb6-4e94-4d42-bcab-487d95084386" providerId="AD" clId="Web-{F25563E7-8FC9-B64C-EAA3-2303B7F3DD81}" dt="2023-10-31T09:21:48.988" v="598" actId="14100"/>
        <pc:sldMkLst>
          <pc:docMk/>
          <pc:sldMk cId="3649778666" sldId="271"/>
        </pc:sldMkLst>
        <pc:picChg chg="add mod">
          <ac:chgData name="Harshith  B" userId="S::cs22b2015@iiitdm.ac.in::b3c4feb6-4e94-4d42-bcab-487d95084386" providerId="AD" clId="Web-{F25563E7-8FC9-B64C-EAA3-2303B7F3DD81}" dt="2023-10-31T09:21:48.988" v="598" actId="14100"/>
          <ac:picMkLst>
            <pc:docMk/>
            <pc:sldMk cId="3649778666" sldId="271"/>
            <ac:picMk id="2" creationId="{CD027AF0-B92D-3F57-56B4-3F7D99F7E5C9}"/>
          </ac:picMkLst>
        </pc:picChg>
      </pc:sldChg>
      <pc:sldChg chg="addSp modSp new ord">
        <pc:chgData name="Harshith  B" userId="S::cs22b2015@iiitdm.ac.in::b3c4feb6-4e94-4d42-bcab-487d95084386" providerId="AD" clId="Web-{F25563E7-8FC9-B64C-EAA3-2303B7F3DD81}" dt="2023-10-31T09:23:36.692" v="616"/>
        <pc:sldMkLst>
          <pc:docMk/>
          <pc:sldMk cId="1478824076" sldId="272"/>
        </pc:sldMkLst>
        <pc:spChg chg="add mod">
          <ac:chgData name="Harshith  B" userId="S::cs22b2015@iiitdm.ac.in::b3c4feb6-4e94-4d42-bcab-487d95084386" providerId="AD" clId="Web-{F25563E7-8FC9-B64C-EAA3-2303B7F3DD81}" dt="2023-10-31T09:22:43.457" v="612" actId="20577"/>
          <ac:spMkLst>
            <pc:docMk/>
            <pc:sldMk cId="1478824076" sldId="272"/>
            <ac:spMk id="3" creationId="{1F21198E-D921-0FBF-CE75-127821EA8C7D}"/>
          </ac:spMkLst>
        </pc:spChg>
        <pc:picChg chg="add mod">
          <ac:chgData name="Harshith  B" userId="S::cs22b2015@iiitdm.ac.in::b3c4feb6-4e94-4d42-bcab-487d95084386" providerId="AD" clId="Web-{F25563E7-8FC9-B64C-EAA3-2303B7F3DD81}" dt="2023-10-31T09:22:50.614" v="614" actId="14100"/>
          <ac:picMkLst>
            <pc:docMk/>
            <pc:sldMk cId="1478824076" sldId="272"/>
            <ac:picMk id="2" creationId="{30D45D30-EE72-736D-8BF0-CBC16CF683A8}"/>
          </ac:picMkLst>
        </pc:picChg>
      </pc:sldChg>
      <pc:sldChg chg="addSp modSp new">
        <pc:chgData name="Harshith  B" userId="S::cs22b2015@iiitdm.ac.in::b3c4feb6-4e94-4d42-bcab-487d95084386" providerId="AD" clId="Web-{F25563E7-8FC9-B64C-EAA3-2303B7F3DD81}" dt="2023-10-31T09:24:11.161" v="626" actId="14100"/>
        <pc:sldMkLst>
          <pc:docMk/>
          <pc:sldMk cId="2948532420" sldId="273"/>
        </pc:sldMkLst>
        <pc:picChg chg="add mod">
          <ac:chgData name="Harshith  B" userId="S::cs22b2015@iiitdm.ac.in::b3c4feb6-4e94-4d42-bcab-487d95084386" providerId="AD" clId="Web-{F25563E7-8FC9-B64C-EAA3-2303B7F3DD81}" dt="2023-10-31T09:24:11.161" v="626" actId="14100"/>
          <ac:picMkLst>
            <pc:docMk/>
            <pc:sldMk cId="2948532420" sldId="273"/>
            <ac:picMk id="2" creationId="{04770676-7AAB-8DDE-6FB7-4357A23E448B}"/>
          </ac:picMkLst>
        </pc:picChg>
      </pc:sldChg>
      <pc:sldChg chg="addSp delSp modSp new mod setBg">
        <pc:chgData name="Harshith  B" userId="S::cs22b2015@iiitdm.ac.in::b3c4feb6-4e94-4d42-bcab-487d95084386" providerId="AD" clId="Web-{F25563E7-8FC9-B64C-EAA3-2303B7F3DD81}" dt="2023-10-31T09:30:56.463" v="814" actId="20577"/>
        <pc:sldMkLst>
          <pc:docMk/>
          <pc:sldMk cId="2739420283" sldId="274"/>
        </pc:sldMkLst>
        <pc:spChg chg="mod">
          <ac:chgData name="Harshith  B" userId="S::cs22b2015@iiitdm.ac.in::b3c4feb6-4e94-4d42-bcab-487d95084386" providerId="AD" clId="Web-{F25563E7-8FC9-B64C-EAA3-2303B7F3DD81}" dt="2023-10-31T09:29:16.900" v="789"/>
          <ac:spMkLst>
            <pc:docMk/>
            <pc:sldMk cId="2739420283" sldId="274"/>
            <ac:spMk id="2" creationId="{AC2A8921-D750-5DD0-DA49-B1F7A7C1DFB9}"/>
          </ac:spMkLst>
        </pc:spChg>
        <pc:spChg chg="mod">
          <ac:chgData name="Harshith  B" userId="S::cs22b2015@iiitdm.ac.in::b3c4feb6-4e94-4d42-bcab-487d95084386" providerId="AD" clId="Web-{F25563E7-8FC9-B64C-EAA3-2303B7F3DD81}" dt="2023-10-31T09:30:56.463" v="814" actId="20577"/>
          <ac:spMkLst>
            <pc:docMk/>
            <pc:sldMk cId="2739420283" sldId="274"/>
            <ac:spMk id="3" creationId="{F1E7B017-D04F-50A1-ABDF-EC38A6AF14F0}"/>
          </ac:spMkLst>
        </pc:spChg>
        <pc:spChg chg="add del">
          <ac:chgData name="Harshith  B" userId="S::cs22b2015@iiitdm.ac.in::b3c4feb6-4e94-4d42-bcab-487d95084386" providerId="AD" clId="Web-{F25563E7-8FC9-B64C-EAA3-2303B7F3DD81}" dt="2023-10-31T09:29:14.150" v="786"/>
          <ac:spMkLst>
            <pc:docMk/>
            <pc:sldMk cId="2739420283" sldId="274"/>
            <ac:spMk id="9" creationId="{685B57F6-59DE-4274-A37C-F47FE4E42EEF}"/>
          </ac:spMkLst>
        </pc:spChg>
        <pc:spChg chg="add del">
          <ac:chgData name="Harshith  B" userId="S::cs22b2015@iiitdm.ac.in::b3c4feb6-4e94-4d42-bcab-487d95084386" providerId="AD" clId="Web-{F25563E7-8FC9-B64C-EAA3-2303B7F3DD81}" dt="2023-10-31T09:29:14.150" v="786"/>
          <ac:spMkLst>
            <pc:docMk/>
            <pc:sldMk cId="2739420283" sldId="274"/>
            <ac:spMk id="11" creationId="{6D6B3702-19B7-471C-974D-4A163151E0E5}"/>
          </ac:spMkLst>
        </pc:spChg>
        <pc:spChg chg="add del">
          <ac:chgData name="Harshith  B" userId="S::cs22b2015@iiitdm.ac.in::b3c4feb6-4e94-4d42-bcab-487d95084386" providerId="AD" clId="Web-{F25563E7-8FC9-B64C-EAA3-2303B7F3DD81}" dt="2023-10-31T09:29:16.868" v="788"/>
          <ac:spMkLst>
            <pc:docMk/>
            <pc:sldMk cId="2739420283" sldId="274"/>
            <ac:spMk id="15" creationId="{685B57F6-59DE-4274-A37C-F47FE4E42EEF}"/>
          </ac:spMkLst>
        </pc:spChg>
        <pc:spChg chg="add del">
          <ac:chgData name="Harshith  B" userId="S::cs22b2015@iiitdm.ac.in::b3c4feb6-4e94-4d42-bcab-487d95084386" providerId="AD" clId="Web-{F25563E7-8FC9-B64C-EAA3-2303B7F3DD81}" dt="2023-10-31T09:29:16.868" v="788"/>
          <ac:spMkLst>
            <pc:docMk/>
            <pc:sldMk cId="2739420283" sldId="274"/>
            <ac:spMk id="17" creationId="{C8C63406-9171-4282-BAAB-2DDC6831F0E6}"/>
          </ac:spMkLst>
        </pc:spChg>
        <pc:spChg chg="add">
          <ac:chgData name="Harshith  B" userId="S::cs22b2015@iiitdm.ac.in::b3c4feb6-4e94-4d42-bcab-487d95084386" providerId="AD" clId="Web-{F25563E7-8FC9-B64C-EAA3-2303B7F3DD81}" dt="2023-10-31T09:29:16.900" v="789"/>
          <ac:spMkLst>
            <pc:docMk/>
            <pc:sldMk cId="2739420283" sldId="274"/>
            <ac:spMk id="19" creationId="{685B57F6-59DE-4274-A37C-F47FE4E42EEF}"/>
          </ac:spMkLst>
        </pc:spChg>
        <pc:spChg chg="add">
          <ac:chgData name="Harshith  B" userId="S::cs22b2015@iiitdm.ac.in::b3c4feb6-4e94-4d42-bcab-487d95084386" providerId="AD" clId="Web-{F25563E7-8FC9-B64C-EAA3-2303B7F3DD81}" dt="2023-10-31T09:29:16.900" v="789"/>
          <ac:spMkLst>
            <pc:docMk/>
            <pc:sldMk cId="2739420283" sldId="274"/>
            <ac:spMk id="20" creationId="{C8C63406-9171-4282-BAAB-2DDC6831F0E6}"/>
          </ac:spMkLst>
        </pc:spChg>
        <pc:picChg chg="add del">
          <ac:chgData name="Harshith  B" userId="S::cs22b2015@iiitdm.ac.in::b3c4feb6-4e94-4d42-bcab-487d95084386" providerId="AD" clId="Web-{F25563E7-8FC9-B64C-EAA3-2303B7F3DD81}" dt="2023-10-31T09:29:14.150" v="786"/>
          <ac:picMkLst>
            <pc:docMk/>
            <pc:sldMk cId="2739420283" sldId="274"/>
            <ac:picMk id="5" creationId="{F6130DC1-4E07-46FD-D614-72427F0C086D}"/>
          </ac:picMkLst>
        </pc:picChg>
        <pc:picChg chg="add del">
          <ac:chgData name="Harshith  B" userId="S::cs22b2015@iiitdm.ac.in::b3c4feb6-4e94-4d42-bcab-487d95084386" providerId="AD" clId="Web-{F25563E7-8FC9-B64C-EAA3-2303B7F3DD81}" dt="2023-10-31T09:29:16.868" v="788"/>
          <ac:picMkLst>
            <pc:docMk/>
            <pc:sldMk cId="2739420283" sldId="274"/>
            <ac:picMk id="16" creationId="{2E198D34-0013-4366-36B7-44B664F93D00}"/>
          </ac:picMkLst>
        </pc:picChg>
        <pc:picChg chg="add">
          <ac:chgData name="Harshith  B" userId="S::cs22b2015@iiitdm.ac.in::b3c4feb6-4e94-4d42-bcab-487d95084386" providerId="AD" clId="Web-{F25563E7-8FC9-B64C-EAA3-2303B7F3DD81}" dt="2023-10-31T09:29:16.900" v="789"/>
          <ac:picMkLst>
            <pc:docMk/>
            <pc:sldMk cId="2739420283" sldId="274"/>
            <ac:picMk id="21" creationId="{F23EC377-BBF4-5EFC-343E-A0566ABF8B7B}"/>
          </ac:picMkLst>
        </pc:picChg>
        <pc:cxnChg chg="add del">
          <ac:chgData name="Harshith  B" userId="S::cs22b2015@iiitdm.ac.in::b3c4feb6-4e94-4d42-bcab-487d95084386" providerId="AD" clId="Web-{F25563E7-8FC9-B64C-EAA3-2303B7F3DD81}" dt="2023-10-31T09:29:14.150" v="786"/>
          <ac:cxnSpMkLst>
            <pc:docMk/>
            <pc:sldMk cId="2739420283" sldId="274"/>
            <ac:cxnSpMk id="13" creationId="{50D86B0D-0E25-49AC-8123-2522E0A7692D}"/>
          </ac:cxnSpMkLst>
        </pc:cxnChg>
      </pc:sldChg>
      <pc:sldChg chg="new del">
        <pc:chgData name="Harshith  B" userId="S::cs22b2015@iiitdm.ac.in::b3c4feb6-4e94-4d42-bcab-487d95084386" providerId="AD" clId="Web-{F25563E7-8FC9-B64C-EAA3-2303B7F3DD81}" dt="2023-10-31T09:24:22.162" v="628"/>
        <pc:sldMkLst>
          <pc:docMk/>
          <pc:sldMk cId="3363617347" sldId="274"/>
        </pc:sldMkLst>
      </pc:sldChg>
      <pc:sldChg chg="addSp modSp new">
        <pc:chgData name="Harshith  B" userId="S::cs22b2015@iiitdm.ac.in::b3c4feb6-4e94-4d42-bcab-487d95084386" providerId="AD" clId="Web-{F25563E7-8FC9-B64C-EAA3-2303B7F3DD81}" dt="2023-10-31T09:30:47.635" v="800" actId="14100"/>
        <pc:sldMkLst>
          <pc:docMk/>
          <pc:sldMk cId="3245784952" sldId="275"/>
        </pc:sldMkLst>
        <pc:picChg chg="add mod">
          <ac:chgData name="Harshith  B" userId="S::cs22b2015@iiitdm.ac.in::b3c4feb6-4e94-4d42-bcab-487d95084386" providerId="AD" clId="Web-{F25563E7-8FC9-B64C-EAA3-2303B7F3DD81}" dt="2023-10-31T09:30:47.635" v="800" actId="14100"/>
          <ac:picMkLst>
            <pc:docMk/>
            <pc:sldMk cId="3245784952" sldId="275"/>
            <ac:picMk id="2" creationId="{D003D7D2-2661-C421-7120-4CFE75103BEE}"/>
          </ac:picMkLst>
        </pc:picChg>
      </pc:sldChg>
      <pc:sldChg chg="addSp modSp new">
        <pc:chgData name="Harshith  B" userId="S::cs22b2015@iiitdm.ac.in::b3c4feb6-4e94-4d42-bcab-487d95084386" providerId="AD" clId="Web-{F25563E7-8FC9-B64C-EAA3-2303B7F3DD81}" dt="2023-10-31T09:32:04.152" v="826" actId="14100"/>
        <pc:sldMkLst>
          <pc:docMk/>
          <pc:sldMk cId="1429338968" sldId="276"/>
        </pc:sldMkLst>
        <pc:picChg chg="add mod modCrop">
          <ac:chgData name="Harshith  B" userId="S::cs22b2015@iiitdm.ac.in::b3c4feb6-4e94-4d42-bcab-487d95084386" providerId="AD" clId="Web-{F25563E7-8FC9-B64C-EAA3-2303B7F3DD81}" dt="2023-10-31T09:32:04.152" v="826" actId="14100"/>
          <ac:picMkLst>
            <pc:docMk/>
            <pc:sldMk cId="1429338968" sldId="276"/>
            <ac:picMk id="2" creationId="{2B9AA45B-99EA-97F1-D8DF-05253B2EC037}"/>
          </ac:picMkLst>
        </pc:picChg>
      </pc:sldChg>
      <pc:sldChg chg="modSp new del">
        <pc:chgData name="Harshith  B" userId="S::cs22b2015@iiitdm.ac.in::b3c4feb6-4e94-4d42-bcab-487d95084386" providerId="AD" clId="Web-{F25563E7-8FC9-B64C-EAA3-2303B7F3DD81}" dt="2023-10-31T09:35:12.326" v="914"/>
        <pc:sldMkLst>
          <pc:docMk/>
          <pc:sldMk cId="1436519972" sldId="277"/>
        </pc:sldMkLst>
        <pc:spChg chg="mod">
          <ac:chgData name="Harshith  B" userId="S::cs22b2015@iiitdm.ac.in::b3c4feb6-4e94-4d42-bcab-487d95084386" providerId="AD" clId="Web-{F25563E7-8FC9-B64C-EAA3-2303B7F3DD81}" dt="2023-10-31T09:34:43.013" v="911" actId="14100"/>
          <ac:spMkLst>
            <pc:docMk/>
            <pc:sldMk cId="1436519972" sldId="277"/>
            <ac:spMk id="2" creationId="{10401D22-C12A-BBAC-9F32-2F476AC171CC}"/>
          </ac:spMkLst>
        </pc:spChg>
        <pc:spChg chg="mod">
          <ac:chgData name="Harshith  B" userId="S::cs22b2015@iiitdm.ac.in::b3c4feb6-4e94-4d42-bcab-487d95084386" providerId="AD" clId="Web-{F25563E7-8FC9-B64C-EAA3-2303B7F3DD81}" dt="2023-10-31T09:35:10.013" v="913" actId="20577"/>
          <ac:spMkLst>
            <pc:docMk/>
            <pc:sldMk cId="1436519972" sldId="277"/>
            <ac:spMk id="3" creationId="{CE3E2136-5D69-0253-2277-EDD525629960}"/>
          </ac:spMkLst>
        </pc:spChg>
      </pc:sldChg>
      <pc:sldChg chg="addSp modSp new">
        <pc:chgData name="Harshith  B" userId="S::cs22b2015@iiitdm.ac.in::b3c4feb6-4e94-4d42-bcab-487d95084386" providerId="AD" clId="Web-{F25563E7-8FC9-B64C-EAA3-2303B7F3DD81}" dt="2023-10-31T09:37:54.203" v="980" actId="20577"/>
        <pc:sldMkLst>
          <pc:docMk/>
          <pc:sldMk cId="2448441943" sldId="277"/>
        </pc:sldMkLst>
        <pc:spChg chg="add mod">
          <ac:chgData name="Harshith  B" userId="S::cs22b2015@iiitdm.ac.in::b3c4feb6-4e94-4d42-bcab-487d95084386" providerId="AD" clId="Web-{F25563E7-8FC9-B64C-EAA3-2303B7F3DD81}" dt="2023-10-31T09:37:54.203" v="980" actId="20577"/>
          <ac:spMkLst>
            <pc:docMk/>
            <pc:sldMk cId="2448441943" sldId="277"/>
            <ac:spMk id="2" creationId="{440F972E-5F5A-0E32-B85B-C6F8C9F2E672}"/>
          </ac:spMkLst>
        </pc:spChg>
      </pc:sldChg>
      <pc:sldChg chg="addSp delSp modSp new">
        <pc:chgData name="Harshith  B" userId="S::cs22b2015@iiitdm.ac.in::b3c4feb6-4e94-4d42-bcab-487d95084386" providerId="AD" clId="Web-{F25563E7-8FC9-B64C-EAA3-2303B7F3DD81}" dt="2023-10-31T09:40:52.096" v="1014" actId="14100"/>
        <pc:sldMkLst>
          <pc:docMk/>
          <pc:sldMk cId="1081887823" sldId="278"/>
        </pc:sldMkLst>
        <pc:spChg chg="mod">
          <ac:chgData name="Harshith  B" userId="S::cs22b2015@iiitdm.ac.in::b3c4feb6-4e94-4d42-bcab-487d95084386" providerId="AD" clId="Web-{F25563E7-8FC9-B64C-EAA3-2303B7F3DD81}" dt="2023-10-31T09:40:36.689" v="1006" actId="1076"/>
          <ac:spMkLst>
            <pc:docMk/>
            <pc:sldMk cId="1081887823" sldId="278"/>
            <ac:spMk id="2" creationId="{D321EE9F-FDEF-A6BC-741E-FF692A4A0519}"/>
          </ac:spMkLst>
        </pc:spChg>
        <pc:spChg chg="del">
          <ac:chgData name="Harshith  B" userId="S::cs22b2015@iiitdm.ac.in::b3c4feb6-4e94-4d42-bcab-487d95084386" providerId="AD" clId="Web-{F25563E7-8FC9-B64C-EAA3-2303B7F3DD81}" dt="2023-10-31T09:39:07.719" v="991"/>
          <ac:spMkLst>
            <pc:docMk/>
            <pc:sldMk cId="1081887823" sldId="278"/>
            <ac:spMk id="3" creationId="{41AA7ED6-75E7-396D-5233-2C7D9309D74D}"/>
          </ac:spMkLst>
        </pc:spChg>
        <pc:spChg chg="add del mod">
          <ac:chgData name="Harshith  B" userId="S::cs22b2015@iiitdm.ac.in::b3c4feb6-4e94-4d42-bcab-487d95084386" providerId="AD" clId="Web-{F25563E7-8FC9-B64C-EAA3-2303B7F3DD81}" dt="2023-10-31T09:39:31.157" v="996"/>
          <ac:spMkLst>
            <pc:docMk/>
            <pc:sldMk cId="1081887823" sldId="278"/>
            <ac:spMk id="6" creationId="{650CF602-FCA5-CE0B-FCE7-F81BA811F0BF}"/>
          </ac:spMkLst>
        </pc:spChg>
        <pc:spChg chg="add del mod">
          <ac:chgData name="Harshith  B" userId="S::cs22b2015@iiitdm.ac.in::b3c4feb6-4e94-4d42-bcab-487d95084386" providerId="AD" clId="Web-{F25563E7-8FC9-B64C-EAA3-2303B7F3DD81}" dt="2023-10-31T09:40:09.923" v="998"/>
          <ac:spMkLst>
            <pc:docMk/>
            <pc:sldMk cId="1081887823" sldId="278"/>
            <ac:spMk id="9" creationId="{ACDEA209-15D1-6DB4-C8AF-AB2145C5E9AD}"/>
          </ac:spMkLst>
        </pc:spChg>
        <pc:picChg chg="add del mod ord">
          <ac:chgData name="Harshith  B" userId="S::cs22b2015@iiitdm.ac.in::b3c4feb6-4e94-4d42-bcab-487d95084386" providerId="AD" clId="Web-{F25563E7-8FC9-B64C-EAA3-2303B7F3DD81}" dt="2023-10-31T09:39:28.829" v="995"/>
          <ac:picMkLst>
            <pc:docMk/>
            <pc:sldMk cId="1081887823" sldId="278"/>
            <ac:picMk id="4" creationId="{46F94511-03E2-B4BA-DCBC-F5FAC76FBD2C}"/>
          </ac:picMkLst>
        </pc:picChg>
        <pc:picChg chg="add del mod ord">
          <ac:chgData name="Harshith  B" userId="S::cs22b2015@iiitdm.ac.in::b3c4feb6-4e94-4d42-bcab-487d95084386" providerId="AD" clId="Web-{F25563E7-8FC9-B64C-EAA3-2303B7F3DD81}" dt="2023-10-31T09:39:33.298" v="997"/>
          <ac:picMkLst>
            <pc:docMk/>
            <pc:sldMk cId="1081887823" sldId="278"/>
            <ac:picMk id="7" creationId="{D4B7071A-68F0-889A-445F-252D505301B5}"/>
          </ac:picMkLst>
        </pc:picChg>
        <pc:picChg chg="add mod ord">
          <ac:chgData name="Harshith  B" userId="S::cs22b2015@iiitdm.ac.in::b3c4feb6-4e94-4d42-bcab-487d95084386" providerId="AD" clId="Web-{F25563E7-8FC9-B64C-EAA3-2303B7F3DD81}" dt="2023-10-31T09:40:52.096" v="1014" actId="14100"/>
          <ac:picMkLst>
            <pc:docMk/>
            <pc:sldMk cId="1081887823" sldId="278"/>
            <ac:picMk id="10" creationId="{292D0C32-900A-720A-47BF-5AB43E48F49D}"/>
          </ac:picMkLst>
        </pc:picChg>
      </pc:sldChg>
      <pc:sldChg chg="new del">
        <pc:chgData name="Harshith  B" userId="S::cs22b2015@iiitdm.ac.in::b3c4feb6-4e94-4d42-bcab-487d95084386" providerId="AD" clId="Web-{F25563E7-8FC9-B64C-EAA3-2303B7F3DD81}" dt="2023-10-31T09:38:14.953" v="983"/>
        <pc:sldMkLst>
          <pc:docMk/>
          <pc:sldMk cId="2482148832" sldId="278"/>
        </pc:sldMkLst>
      </pc:sldChg>
      <pc:sldChg chg="addSp modSp new del">
        <pc:chgData name="Harshith  B" userId="S::cs22b2015@iiitdm.ac.in::b3c4feb6-4e94-4d42-bcab-487d95084386" providerId="AD" clId="Web-{F25563E7-8FC9-B64C-EAA3-2303B7F3DD81}" dt="2023-10-31T09:37:56.265" v="981"/>
        <pc:sldMkLst>
          <pc:docMk/>
          <pc:sldMk cId="2951544749" sldId="278"/>
        </pc:sldMkLst>
        <pc:spChg chg="add mod">
          <ac:chgData name="Harshith  B" userId="S::cs22b2015@iiitdm.ac.in::b3c4feb6-4e94-4d42-bcab-487d95084386" providerId="AD" clId="Web-{F25563E7-8FC9-B64C-EAA3-2303B7F3DD81}" dt="2023-10-31T09:37:35.562" v="973" actId="20577"/>
          <ac:spMkLst>
            <pc:docMk/>
            <pc:sldMk cId="2951544749" sldId="278"/>
            <ac:spMk id="2" creationId="{17075CFE-3316-9F3C-8D67-5C68C673DF5E}"/>
          </ac:spMkLst>
        </pc:spChg>
      </pc:sldChg>
    </pc:docChg>
  </pc:docChgLst>
  <pc:docChgLst>
    <pc:chgData name="Harshith  B" userId="S::cs22b2015@iiitdm.ac.in::b3c4feb6-4e94-4d42-bcab-487d95084386" providerId="AD" clId="Web-{865411D3-6161-4E33-B71D-248E337FF18E}"/>
    <pc:docChg chg="addSld delSld modSld addMainMaster delMainMaster">
      <pc:chgData name="Harshith  B" userId="S::cs22b2015@iiitdm.ac.in::b3c4feb6-4e94-4d42-bcab-487d95084386" providerId="AD" clId="Web-{865411D3-6161-4E33-B71D-248E337FF18E}" dt="2023-10-31T06:23:03.423" v="1058"/>
      <pc:docMkLst>
        <pc:docMk/>
      </pc:docMkLst>
      <pc:sldChg chg="addSp delSp modSp del mod setBg modClrScheme setClrOvrMap chgLayout">
        <pc:chgData name="Harshith  B" userId="S::cs22b2015@iiitdm.ac.in::b3c4feb6-4e94-4d42-bcab-487d95084386" providerId="AD" clId="Web-{865411D3-6161-4E33-B71D-248E337FF18E}" dt="2023-10-31T05:24:45.160" v="131"/>
        <pc:sldMkLst>
          <pc:docMk/>
          <pc:sldMk cId="109857222" sldId="256"/>
        </pc:sldMkLst>
        <pc:spChg chg="mod ord">
          <ac:chgData name="Harshith  B" userId="S::cs22b2015@iiitdm.ac.in::b3c4feb6-4e94-4d42-bcab-487d95084386" providerId="AD" clId="Web-{865411D3-6161-4E33-B71D-248E337FF18E}" dt="2023-10-31T05:24:14.738" v="130"/>
          <ac:spMkLst>
            <pc:docMk/>
            <pc:sldMk cId="109857222" sldId="256"/>
            <ac:spMk id="2" creationId="{00000000-0000-0000-0000-000000000000}"/>
          </ac:spMkLst>
        </pc:spChg>
        <pc:spChg chg="mod">
          <ac:chgData name="Harshith  B" userId="S::cs22b2015@iiitdm.ac.in::b3c4feb6-4e94-4d42-bcab-487d95084386" providerId="AD" clId="Web-{865411D3-6161-4E33-B71D-248E337FF18E}" dt="2023-10-31T05:24:14.738" v="130"/>
          <ac:spMkLst>
            <pc:docMk/>
            <pc:sldMk cId="109857222" sldId="256"/>
            <ac:spMk id="3" creationId="{00000000-0000-0000-0000-000000000000}"/>
          </ac:spMkLst>
        </pc:spChg>
        <pc:spChg chg="add del">
          <ac:chgData name="Harshith  B" userId="S::cs22b2015@iiitdm.ac.in::b3c4feb6-4e94-4d42-bcab-487d95084386" providerId="AD" clId="Web-{865411D3-6161-4E33-B71D-248E337FF18E}" dt="2023-10-31T05:20:36.658" v="89"/>
          <ac:spMkLst>
            <pc:docMk/>
            <pc:sldMk cId="109857222" sldId="256"/>
            <ac:spMk id="9" creationId="{D6A5485D-4AF6-47BA-8BB1-44D0639B9FA6}"/>
          </ac:spMkLst>
        </pc:spChg>
        <pc:spChg chg="add del">
          <ac:chgData name="Harshith  B" userId="S::cs22b2015@iiitdm.ac.in::b3c4feb6-4e94-4d42-bcab-487d95084386" providerId="AD" clId="Web-{865411D3-6161-4E33-B71D-248E337FF18E}" dt="2023-10-31T05:20:36.658" v="89"/>
          <ac:spMkLst>
            <pc:docMk/>
            <pc:sldMk cId="109857222" sldId="256"/>
            <ac:spMk id="11" creationId="{483861B3-77F4-42C4-B257-AF7D1EB5FFDE}"/>
          </ac:spMkLst>
        </pc:spChg>
        <pc:spChg chg="add del">
          <ac:chgData name="Harshith  B" userId="S::cs22b2015@iiitdm.ac.in::b3c4feb6-4e94-4d42-bcab-487d95084386" providerId="AD" clId="Web-{865411D3-6161-4E33-B71D-248E337FF18E}" dt="2023-10-31T05:20:36.658" v="89"/>
          <ac:spMkLst>
            <pc:docMk/>
            <pc:sldMk cId="109857222" sldId="256"/>
            <ac:spMk id="13" creationId="{8D2A0DB3-EF43-4032-9B27-954E12CCB688}"/>
          </ac:spMkLst>
        </pc:spChg>
        <pc:spChg chg="add del">
          <ac:chgData name="Harshith  B" userId="S::cs22b2015@iiitdm.ac.in::b3c4feb6-4e94-4d42-bcab-487d95084386" providerId="AD" clId="Web-{865411D3-6161-4E33-B71D-248E337FF18E}" dt="2023-10-31T05:20:53.783" v="91"/>
          <ac:spMkLst>
            <pc:docMk/>
            <pc:sldMk cId="109857222" sldId="256"/>
            <ac:spMk id="15" creationId="{3D572980-FB84-8C29-1FAC-FAC5ECE29A39}"/>
          </ac:spMkLst>
        </pc:spChg>
        <pc:spChg chg="add del">
          <ac:chgData name="Harshith  B" userId="S::cs22b2015@iiitdm.ac.in::b3c4feb6-4e94-4d42-bcab-487d95084386" providerId="AD" clId="Web-{865411D3-6161-4E33-B71D-248E337FF18E}" dt="2023-10-31T05:21:04.502" v="93"/>
          <ac:spMkLst>
            <pc:docMk/>
            <pc:sldMk cId="109857222" sldId="256"/>
            <ac:spMk id="18" creationId="{6DA65B90-7B06-4499-91BA-CDDD36132481}"/>
          </ac:spMkLst>
        </pc:spChg>
        <pc:spChg chg="add del">
          <ac:chgData name="Harshith  B" userId="S::cs22b2015@iiitdm.ac.in::b3c4feb6-4e94-4d42-bcab-487d95084386" providerId="AD" clId="Web-{865411D3-6161-4E33-B71D-248E337FF18E}" dt="2023-10-31T05:21:04.502" v="93"/>
          <ac:spMkLst>
            <pc:docMk/>
            <pc:sldMk cId="109857222" sldId="256"/>
            <ac:spMk id="20" creationId="{E99D7AAF-4170-4D21-AB6C-605F6F100C2E}"/>
          </ac:spMkLst>
        </pc:spChg>
        <pc:spChg chg="add del">
          <ac:chgData name="Harshith  B" userId="S::cs22b2015@iiitdm.ac.in::b3c4feb6-4e94-4d42-bcab-487d95084386" providerId="AD" clId="Web-{865411D3-6161-4E33-B71D-248E337FF18E}" dt="2023-10-31T05:21:04.502" v="93"/>
          <ac:spMkLst>
            <pc:docMk/>
            <pc:sldMk cId="109857222" sldId="256"/>
            <ac:spMk id="22" creationId="{9502469D-C562-48E3-ABA2-3CFA55C52684}"/>
          </ac:spMkLst>
        </pc:spChg>
        <pc:spChg chg="add del">
          <ac:chgData name="Harshith  B" userId="S::cs22b2015@iiitdm.ac.in::b3c4feb6-4e94-4d42-bcab-487d95084386" providerId="AD" clId="Web-{865411D3-6161-4E33-B71D-248E337FF18E}" dt="2023-10-31T05:21:15.970" v="95"/>
          <ac:spMkLst>
            <pc:docMk/>
            <pc:sldMk cId="109857222" sldId="256"/>
            <ac:spMk id="25" creationId="{EBDD1931-9E86-4402-9A68-33A2D9EFB198}"/>
          </ac:spMkLst>
        </pc:spChg>
        <pc:spChg chg="add del">
          <ac:chgData name="Harshith  B" userId="S::cs22b2015@iiitdm.ac.in::b3c4feb6-4e94-4d42-bcab-487d95084386" providerId="AD" clId="Web-{865411D3-6161-4E33-B71D-248E337FF18E}" dt="2023-10-31T05:21:15.970" v="95"/>
          <ac:spMkLst>
            <pc:docMk/>
            <pc:sldMk cId="109857222" sldId="256"/>
            <ac:spMk id="26" creationId="{2C61293E-6EBE-43EF-A52C-9BEBFD7679D4}"/>
          </ac:spMkLst>
        </pc:spChg>
        <pc:spChg chg="add del">
          <ac:chgData name="Harshith  B" userId="S::cs22b2015@iiitdm.ac.in::b3c4feb6-4e94-4d42-bcab-487d95084386" providerId="AD" clId="Web-{865411D3-6161-4E33-B71D-248E337FF18E}" dt="2023-10-31T05:21:15.970" v="95"/>
          <ac:spMkLst>
            <pc:docMk/>
            <pc:sldMk cId="109857222" sldId="256"/>
            <ac:spMk id="27" creationId="{3FCFB1DE-0B7E-48CC-BA90-B2AB0889F9D6}"/>
          </ac:spMkLst>
        </pc:spChg>
        <pc:spChg chg="add del">
          <ac:chgData name="Harshith  B" userId="S::cs22b2015@iiitdm.ac.in::b3c4feb6-4e94-4d42-bcab-487d95084386" providerId="AD" clId="Web-{865411D3-6161-4E33-B71D-248E337FF18E}" dt="2023-10-31T05:21:24.236" v="97"/>
          <ac:spMkLst>
            <pc:docMk/>
            <pc:sldMk cId="109857222" sldId="256"/>
            <ac:spMk id="42" creationId="{63BAC6E0-ADAC-40FB-AF53-88FA5F83738C}"/>
          </ac:spMkLst>
        </pc:spChg>
        <pc:spChg chg="add del">
          <ac:chgData name="Harshith  B" userId="S::cs22b2015@iiitdm.ac.in::b3c4feb6-4e94-4d42-bcab-487d95084386" providerId="AD" clId="Web-{865411D3-6161-4E33-B71D-248E337FF18E}" dt="2023-10-31T05:21:24.236" v="97"/>
          <ac:spMkLst>
            <pc:docMk/>
            <pc:sldMk cId="109857222" sldId="256"/>
            <ac:spMk id="44" creationId="{1C582B07-D0F0-4B6B-A5D9-D2F192CB3A4E}"/>
          </ac:spMkLst>
        </pc:spChg>
        <pc:spChg chg="add del">
          <ac:chgData name="Harshith  B" userId="S::cs22b2015@iiitdm.ac.in::b3c4feb6-4e94-4d42-bcab-487d95084386" providerId="AD" clId="Web-{865411D3-6161-4E33-B71D-248E337FF18E}" dt="2023-10-31T05:21:24.236" v="97"/>
          <ac:spMkLst>
            <pc:docMk/>
            <pc:sldMk cId="109857222" sldId="256"/>
            <ac:spMk id="79" creationId="{BEAC0A80-07D3-49CB-87C3-BC34F219DFF7}"/>
          </ac:spMkLst>
        </pc:spChg>
        <pc:spChg chg="add del">
          <ac:chgData name="Harshith  B" userId="S::cs22b2015@iiitdm.ac.in::b3c4feb6-4e94-4d42-bcab-487d95084386" providerId="AD" clId="Web-{865411D3-6161-4E33-B71D-248E337FF18E}" dt="2023-10-31T05:21:24.236" v="97"/>
          <ac:spMkLst>
            <pc:docMk/>
            <pc:sldMk cId="109857222" sldId="256"/>
            <ac:spMk id="81" creationId="{376BA64A-0D36-4574-A95A-C3BB108C7C46}"/>
          </ac:spMkLst>
        </pc:spChg>
        <pc:spChg chg="add del">
          <ac:chgData name="Harshith  B" userId="S::cs22b2015@iiitdm.ac.in::b3c4feb6-4e94-4d42-bcab-487d95084386" providerId="AD" clId="Web-{865411D3-6161-4E33-B71D-248E337FF18E}" dt="2023-10-31T05:21:34.705" v="99"/>
          <ac:spMkLst>
            <pc:docMk/>
            <pc:sldMk cId="109857222" sldId="256"/>
            <ac:spMk id="106" creationId="{C7F2E4D6-EF46-1C43-8F3E-3620C3C83F36}"/>
          </ac:spMkLst>
        </pc:spChg>
        <pc:spChg chg="add del">
          <ac:chgData name="Harshith  B" userId="S::cs22b2015@iiitdm.ac.in::b3c4feb6-4e94-4d42-bcab-487d95084386" providerId="AD" clId="Web-{865411D3-6161-4E33-B71D-248E337FF18E}" dt="2023-10-31T05:21:34.705" v="99"/>
          <ac:spMkLst>
            <pc:docMk/>
            <pc:sldMk cId="109857222" sldId="256"/>
            <ac:spMk id="108" creationId="{14ACB00F-615E-0E4F-9794-329E08F6E499}"/>
          </ac:spMkLst>
        </pc:spChg>
        <pc:spChg chg="add del">
          <ac:chgData name="Harshith  B" userId="S::cs22b2015@iiitdm.ac.in::b3c4feb6-4e94-4d42-bcab-487d95084386" providerId="AD" clId="Web-{865411D3-6161-4E33-B71D-248E337FF18E}" dt="2023-10-31T05:21:48.736" v="101"/>
          <ac:spMkLst>
            <pc:docMk/>
            <pc:sldMk cId="109857222" sldId="256"/>
            <ac:spMk id="110" creationId="{2D6FBB9D-1CAA-4D05-AB33-BABDFE17B843}"/>
          </ac:spMkLst>
        </pc:spChg>
        <pc:spChg chg="add del">
          <ac:chgData name="Harshith  B" userId="S::cs22b2015@iiitdm.ac.in::b3c4feb6-4e94-4d42-bcab-487d95084386" providerId="AD" clId="Web-{865411D3-6161-4E33-B71D-248E337FF18E}" dt="2023-10-31T05:21:48.736" v="101"/>
          <ac:spMkLst>
            <pc:docMk/>
            <pc:sldMk cId="109857222" sldId="256"/>
            <ac:spMk id="111" creationId="{04727B71-B4B6-4823-80A1-68C40B475118}"/>
          </ac:spMkLst>
        </pc:spChg>
        <pc:spChg chg="add del">
          <ac:chgData name="Harshith  B" userId="S::cs22b2015@iiitdm.ac.in::b3c4feb6-4e94-4d42-bcab-487d95084386" providerId="AD" clId="Web-{865411D3-6161-4E33-B71D-248E337FF18E}" dt="2023-10-31T05:21:48.736" v="101"/>
          <ac:spMkLst>
            <pc:docMk/>
            <pc:sldMk cId="109857222" sldId="256"/>
            <ac:spMk id="112" creationId="{79A6DB05-9FB5-4B07-8675-74C23D4FD89D}"/>
          </ac:spMkLst>
        </pc:spChg>
        <pc:spChg chg="add del">
          <ac:chgData name="Harshith  B" userId="S::cs22b2015@iiitdm.ac.in::b3c4feb6-4e94-4d42-bcab-487d95084386" providerId="AD" clId="Web-{865411D3-6161-4E33-B71D-248E337FF18E}" dt="2023-10-31T05:21:48.736" v="101"/>
          <ac:spMkLst>
            <pc:docMk/>
            <pc:sldMk cId="109857222" sldId="256"/>
            <ac:spMk id="113" creationId="{8380AD67-C5CA-4918-B4BB-C359BB03EEDD}"/>
          </ac:spMkLst>
        </pc:spChg>
        <pc:spChg chg="add del">
          <ac:chgData name="Harshith  B" userId="S::cs22b2015@iiitdm.ac.in::b3c4feb6-4e94-4d42-bcab-487d95084386" providerId="AD" clId="Web-{865411D3-6161-4E33-B71D-248E337FF18E}" dt="2023-10-31T05:21:48.736" v="101"/>
          <ac:spMkLst>
            <pc:docMk/>
            <pc:sldMk cId="109857222" sldId="256"/>
            <ac:spMk id="115" creationId="{EABAD4DA-87BA-4F70-9EF0-45C6BCF17823}"/>
          </ac:spMkLst>
        </pc:spChg>
        <pc:spChg chg="add del">
          <ac:chgData name="Harshith  B" userId="S::cs22b2015@iiitdm.ac.in::b3c4feb6-4e94-4d42-bcab-487d95084386" providerId="AD" clId="Web-{865411D3-6161-4E33-B71D-248E337FF18E}" dt="2023-10-31T05:21:48.736" v="101"/>
          <ac:spMkLst>
            <pc:docMk/>
            <pc:sldMk cId="109857222" sldId="256"/>
            <ac:spMk id="116" creationId="{915128D9-2797-47FA-B6FE-EC24E6B8437A}"/>
          </ac:spMkLst>
        </pc:spChg>
        <pc:spChg chg="add del">
          <ac:chgData name="Harshith  B" userId="S::cs22b2015@iiitdm.ac.in::b3c4feb6-4e94-4d42-bcab-487d95084386" providerId="AD" clId="Web-{865411D3-6161-4E33-B71D-248E337FF18E}" dt="2023-10-31T05:21:56.674" v="103"/>
          <ac:spMkLst>
            <pc:docMk/>
            <pc:sldMk cId="109857222" sldId="256"/>
            <ac:spMk id="125" creationId="{D6309531-94CD-4CF6-AACE-80EC085E0F34}"/>
          </ac:spMkLst>
        </pc:spChg>
        <pc:spChg chg="add del">
          <ac:chgData name="Harshith  B" userId="S::cs22b2015@iiitdm.ac.in::b3c4feb6-4e94-4d42-bcab-487d95084386" providerId="AD" clId="Web-{865411D3-6161-4E33-B71D-248E337FF18E}" dt="2023-10-31T05:21:56.674" v="103"/>
          <ac:spMkLst>
            <pc:docMk/>
            <pc:sldMk cId="109857222" sldId="256"/>
            <ac:spMk id="126" creationId="{DC829807-7791-462F-8C59-969B0EC71AB9}"/>
          </ac:spMkLst>
        </pc:spChg>
        <pc:spChg chg="add del">
          <ac:chgData name="Harshith  B" userId="S::cs22b2015@iiitdm.ac.in::b3c4feb6-4e94-4d42-bcab-487d95084386" providerId="AD" clId="Web-{865411D3-6161-4E33-B71D-248E337FF18E}" dt="2023-10-31T05:23:39.987" v="125"/>
          <ac:spMkLst>
            <pc:docMk/>
            <pc:sldMk cId="109857222" sldId="256"/>
            <ac:spMk id="142" creationId="{C7F2E4D6-EF46-1C43-8F3E-3620C3C83F36}"/>
          </ac:spMkLst>
        </pc:spChg>
        <pc:spChg chg="add del">
          <ac:chgData name="Harshith  B" userId="S::cs22b2015@iiitdm.ac.in::b3c4feb6-4e94-4d42-bcab-487d95084386" providerId="AD" clId="Web-{865411D3-6161-4E33-B71D-248E337FF18E}" dt="2023-10-31T05:23:39.987" v="125"/>
          <ac:spMkLst>
            <pc:docMk/>
            <pc:sldMk cId="109857222" sldId="256"/>
            <ac:spMk id="144" creationId="{14ACB00F-615E-0E4F-9794-329E08F6E499}"/>
          </ac:spMkLst>
        </pc:spChg>
        <pc:spChg chg="add del">
          <ac:chgData name="Harshith  B" userId="S::cs22b2015@iiitdm.ac.in::b3c4feb6-4e94-4d42-bcab-487d95084386" providerId="AD" clId="Web-{865411D3-6161-4E33-B71D-248E337FF18E}" dt="2023-10-31T05:23:39.894" v="124"/>
          <ac:spMkLst>
            <pc:docMk/>
            <pc:sldMk cId="109857222" sldId="256"/>
            <ac:spMk id="153" creationId="{34ABFBEA-4EB0-4D02-A2C0-1733CD3D6F12}"/>
          </ac:spMkLst>
        </pc:spChg>
        <pc:spChg chg="add del">
          <ac:chgData name="Harshith  B" userId="S::cs22b2015@iiitdm.ac.in::b3c4feb6-4e94-4d42-bcab-487d95084386" providerId="AD" clId="Web-{865411D3-6161-4E33-B71D-248E337FF18E}" dt="2023-10-31T05:23:39.894" v="124"/>
          <ac:spMkLst>
            <pc:docMk/>
            <pc:sldMk cId="109857222" sldId="256"/>
            <ac:spMk id="155" creationId="{19E083F6-57F4-487B-A766-EA0462B1EED8}"/>
          </ac:spMkLst>
        </pc:spChg>
        <pc:spChg chg="add del">
          <ac:chgData name="Harshith  B" userId="S::cs22b2015@iiitdm.ac.in::b3c4feb6-4e94-4d42-bcab-487d95084386" providerId="AD" clId="Web-{865411D3-6161-4E33-B71D-248E337FF18E}" dt="2023-10-31T05:23:39.894" v="124"/>
          <ac:spMkLst>
            <pc:docMk/>
            <pc:sldMk cId="109857222" sldId="256"/>
            <ac:spMk id="157" creationId="{987A0FBA-CC04-4256-A8EB-BB3C543E989C}"/>
          </ac:spMkLst>
        </pc:spChg>
        <pc:spChg chg="add del">
          <ac:chgData name="Harshith  B" userId="S::cs22b2015@iiitdm.ac.in::b3c4feb6-4e94-4d42-bcab-487d95084386" providerId="AD" clId="Web-{865411D3-6161-4E33-B71D-248E337FF18E}" dt="2023-10-31T05:23:39.894" v="124"/>
          <ac:spMkLst>
            <pc:docMk/>
            <pc:sldMk cId="109857222" sldId="256"/>
            <ac:spMk id="159" creationId="{3D065C6D-EB42-400B-99C4-D0ACE936F6C3}"/>
          </ac:spMkLst>
        </pc:spChg>
        <pc:spChg chg="add del">
          <ac:chgData name="Harshith  B" userId="S::cs22b2015@iiitdm.ac.in::b3c4feb6-4e94-4d42-bcab-487d95084386" providerId="AD" clId="Web-{865411D3-6161-4E33-B71D-248E337FF18E}" dt="2023-10-31T05:23:39.894" v="124"/>
          <ac:spMkLst>
            <pc:docMk/>
            <pc:sldMk cId="109857222" sldId="256"/>
            <ac:spMk id="161" creationId="{3362A0EA-3E81-4464-94B8-70BE5870EDC0}"/>
          </ac:spMkLst>
        </pc:spChg>
        <pc:spChg chg="add del">
          <ac:chgData name="Harshith  B" userId="S::cs22b2015@iiitdm.ac.in::b3c4feb6-4e94-4d42-bcab-487d95084386" providerId="AD" clId="Web-{865411D3-6161-4E33-B71D-248E337FF18E}" dt="2023-10-31T05:23:26.925" v="122"/>
          <ac:spMkLst>
            <pc:docMk/>
            <pc:sldMk cId="109857222" sldId="256"/>
            <ac:spMk id="184" creationId="{63BAC6E0-ADAC-40FB-AF53-88FA5F83738C}"/>
          </ac:spMkLst>
        </pc:spChg>
        <pc:spChg chg="add del">
          <ac:chgData name="Harshith  B" userId="S::cs22b2015@iiitdm.ac.in::b3c4feb6-4e94-4d42-bcab-487d95084386" providerId="AD" clId="Web-{865411D3-6161-4E33-B71D-248E337FF18E}" dt="2023-10-31T05:23:26.925" v="122"/>
          <ac:spMkLst>
            <pc:docMk/>
            <pc:sldMk cId="109857222" sldId="256"/>
            <ac:spMk id="186" creationId="{107134A1-6E23-4417-8A0E-6B7013EE74C7}"/>
          </ac:spMkLst>
        </pc:spChg>
        <pc:spChg chg="add del">
          <ac:chgData name="Harshith  B" userId="S::cs22b2015@iiitdm.ac.in::b3c4feb6-4e94-4d42-bcab-487d95084386" providerId="AD" clId="Web-{865411D3-6161-4E33-B71D-248E337FF18E}" dt="2023-10-31T05:23:26.925" v="122"/>
          <ac:spMkLst>
            <pc:docMk/>
            <pc:sldMk cId="109857222" sldId="256"/>
            <ac:spMk id="221" creationId="{B135F0A9-346D-45D8-9316-99A6C77763F6}"/>
          </ac:spMkLst>
        </pc:spChg>
        <pc:spChg chg="add del">
          <ac:chgData name="Harshith  B" userId="S::cs22b2015@iiitdm.ac.in::b3c4feb6-4e94-4d42-bcab-487d95084386" providerId="AD" clId="Web-{865411D3-6161-4E33-B71D-248E337FF18E}" dt="2023-10-31T05:23:39.894" v="124"/>
          <ac:spMkLst>
            <pc:docMk/>
            <pc:sldMk cId="109857222" sldId="256"/>
            <ac:spMk id="223" creationId="{A6EF5A53-0A64-4CA5-B9C7-1CB97CB5CF1C}"/>
          </ac:spMkLst>
        </pc:spChg>
        <pc:spChg chg="add del">
          <ac:chgData name="Harshith  B" userId="S::cs22b2015@iiitdm.ac.in::b3c4feb6-4e94-4d42-bcab-487d95084386" providerId="AD" clId="Web-{865411D3-6161-4E33-B71D-248E337FF18E}" dt="2023-10-31T05:24:14.738" v="130"/>
          <ac:spMkLst>
            <pc:docMk/>
            <pc:sldMk cId="109857222" sldId="256"/>
            <ac:spMk id="231" creationId="{63BAC6E0-ADAC-40FB-AF53-88FA5F83738C}"/>
          </ac:spMkLst>
        </pc:spChg>
        <pc:spChg chg="add del">
          <ac:chgData name="Harshith  B" userId="S::cs22b2015@iiitdm.ac.in::b3c4feb6-4e94-4d42-bcab-487d95084386" providerId="AD" clId="Web-{865411D3-6161-4E33-B71D-248E337FF18E}" dt="2023-10-31T05:24:14.738" v="130"/>
          <ac:spMkLst>
            <pc:docMk/>
            <pc:sldMk cId="109857222" sldId="256"/>
            <ac:spMk id="232" creationId="{107134A1-6E23-4417-8A0E-6B7013EE74C7}"/>
          </ac:spMkLst>
        </pc:spChg>
        <pc:spChg chg="add del">
          <ac:chgData name="Harshith  B" userId="S::cs22b2015@iiitdm.ac.in::b3c4feb6-4e94-4d42-bcab-487d95084386" providerId="AD" clId="Web-{865411D3-6161-4E33-B71D-248E337FF18E}" dt="2023-10-31T05:24:14.738" v="130"/>
          <ac:spMkLst>
            <pc:docMk/>
            <pc:sldMk cId="109857222" sldId="256"/>
            <ac:spMk id="234" creationId="{B135F0A9-346D-45D8-9316-99A6C77763F6}"/>
          </ac:spMkLst>
        </pc:spChg>
        <pc:spChg chg="add del">
          <ac:chgData name="Harshith  B" userId="S::cs22b2015@iiitdm.ac.in::b3c4feb6-4e94-4d42-bcab-487d95084386" providerId="AD" clId="Web-{865411D3-6161-4E33-B71D-248E337FF18E}" dt="2023-10-31T05:24:14.659" v="129"/>
          <ac:spMkLst>
            <pc:docMk/>
            <pc:sldMk cId="109857222" sldId="256"/>
            <ac:spMk id="239" creationId="{FAAE2DA9-9BAF-4D46-BC97-20425C5321FD}"/>
          </ac:spMkLst>
        </pc:spChg>
        <pc:spChg chg="add del">
          <ac:chgData name="Harshith  B" userId="S::cs22b2015@iiitdm.ac.in::b3c4feb6-4e94-4d42-bcab-487d95084386" providerId="AD" clId="Web-{865411D3-6161-4E33-B71D-248E337FF18E}" dt="2023-10-31T05:24:14.659" v="129"/>
          <ac:spMkLst>
            <pc:docMk/>
            <pc:sldMk cId="109857222" sldId="256"/>
            <ac:spMk id="241" creationId="{42D2C6CA-56BB-4A08-A1E2-342F83955EDB}"/>
          </ac:spMkLst>
        </pc:spChg>
        <pc:spChg chg="add del">
          <ac:chgData name="Harshith  B" userId="S::cs22b2015@iiitdm.ac.in::b3c4feb6-4e94-4d42-bcab-487d95084386" providerId="AD" clId="Web-{865411D3-6161-4E33-B71D-248E337FF18E}" dt="2023-10-31T05:24:14.659" v="129"/>
          <ac:spMkLst>
            <pc:docMk/>
            <pc:sldMk cId="109857222" sldId="256"/>
            <ac:spMk id="243" creationId="{751E0511-ECC8-4FD3-A8C8-31C8C3B937BF}"/>
          </ac:spMkLst>
        </pc:spChg>
        <pc:spChg chg="add del">
          <ac:chgData name="Harshith  B" userId="S::cs22b2015@iiitdm.ac.in::b3c4feb6-4e94-4d42-bcab-487d95084386" providerId="AD" clId="Web-{865411D3-6161-4E33-B71D-248E337FF18E}" dt="2023-10-31T05:24:14.659" v="129"/>
          <ac:spMkLst>
            <pc:docMk/>
            <pc:sldMk cId="109857222" sldId="256"/>
            <ac:spMk id="245" creationId="{C382F5A8-0801-441E-9C73-D7444DC4D508}"/>
          </ac:spMkLst>
        </pc:spChg>
        <pc:spChg chg="add del">
          <ac:chgData name="Harshith  B" userId="S::cs22b2015@iiitdm.ac.in::b3c4feb6-4e94-4d42-bcab-487d95084386" providerId="AD" clId="Web-{865411D3-6161-4E33-B71D-248E337FF18E}" dt="2023-10-31T05:24:14.659" v="129"/>
          <ac:spMkLst>
            <pc:docMk/>
            <pc:sldMk cId="109857222" sldId="256"/>
            <ac:spMk id="247" creationId="{56B90F41-10EE-4D43-BBF2-CAC75FDE5CF9}"/>
          </ac:spMkLst>
        </pc:spChg>
        <pc:spChg chg="add">
          <ac:chgData name="Harshith  B" userId="S::cs22b2015@iiitdm.ac.in::b3c4feb6-4e94-4d42-bcab-487d95084386" providerId="AD" clId="Web-{865411D3-6161-4E33-B71D-248E337FF18E}" dt="2023-10-31T05:24:14.738" v="130"/>
          <ac:spMkLst>
            <pc:docMk/>
            <pc:sldMk cId="109857222" sldId="256"/>
            <ac:spMk id="249" creationId="{3033D699-F972-442A-9111-79DD65A428FB}"/>
          </ac:spMkLst>
        </pc:spChg>
        <pc:spChg chg="add">
          <ac:chgData name="Harshith  B" userId="S::cs22b2015@iiitdm.ac.in::b3c4feb6-4e94-4d42-bcab-487d95084386" providerId="AD" clId="Web-{865411D3-6161-4E33-B71D-248E337FF18E}" dt="2023-10-31T05:24:14.738" v="130"/>
          <ac:spMkLst>
            <pc:docMk/>
            <pc:sldMk cId="109857222" sldId="256"/>
            <ac:spMk id="250" creationId="{94B53B4F-080C-8523-03AD-871CC3B8D168}"/>
          </ac:spMkLst>
        </pc:spChg>
        <pc:spChg chg="add">
          <ac:chgData name="Harshith  B" userId="S::cs22b2015@iiitdm.ac.in::b3c4feb6-4e94-4d42-bcab-487d95084386" providerId="AD" clId="Web-{865411D3-6161-4E33-B71D-248E337FF18E}" dt="2023-10-31T05:24:14.738" v="130"/>
          <ac:spMkLst>
            <pc:docMk/>
            <pc:sldMk cId="109857222" sldId="256"/>
            <ac:spMk id="251" creationId="{48CB0E37-DA39-43FD-AA53-B5F23D898DB9}"/>
          </ac:spMkLst>
        </pc:spChg>
        <pc:spChg chg="add">
          <ac:chgData name="Harshith  B" userId="S::cs22b2015@iiitdm.ac.in::b3c4feb6-4e94-4d42-bcab-487d95084386" providerId="AD" clId="Web-{865411D3-6161-4E33-B71D-248E337FF18E}" dt="2023-10-31T05:24:14.738" v="130"/>
          <ac:spMkLst>
            <pc:docMk/>
            <pc:sldMk cId="109857222" sldId="256"/>
            <ac:spMk id="252" creationId="{D53B790B-70BD-FD52-2540-F1DA4882170E}"/>
          </ac:spMkLst>
        </pc:spChg>
        <pc:spChg chg="add">
          <ac:chgData name="Harshith  B" userId="S::cs22b2015@iiitdm.ac.in::b3c4feb6-4e94-4d42-bcab-487d95084386" providerId="AD" clId="Web-{865411D3-6161-4E33-B71D-248E337FF18E}" dt="2023-10-31T05:24:14.738" v="130"/>
          <ac:spMkLst>
            <pc:docMk/>
            <pc:sldMk cId="109857222" sldId="256"/>
            <ac:spMk id="253" creationId="{46C4A765-D564-4CAD-8AAD-184C71DAE2D3}"/>
          </ac:spMkLst>
        </pc:spChg>
        <pc:spChg chg="add">
          <ac:chgData name="Harshith  B" userId="S::cs22b2015@iiitdm.ac.in::b3c4feb6-4e94-4d42-bcab-487d95084386" providerId="AD" clId="Web-{865411D3-6161-4E33-B71D-248E337FF18E}" dt="2023-10-31T05:24:14.738" v="130"/>
          <ac:spMkLst>
            <pc:docMk/>
            <pc:sldMk cId="109857222" sldId="256"/>
            <ac:spMk id="258" creationId="{C9D62F4B-698C-4A3E-B150-8D32AEC262B8}"/>
          </ac:spMkLst>
        </pc:spChg>
        <pc:grpChg chg="add del">
          <ac:chgData name="Harshith  B" userId="S::cs22b2015@iiitdm.ac.in::b3c4feb6-4e94-4d42-bcab-487d95084386" providerId="AD" clId="Web-{865411D3-6161-4E33-B71D-248E337FF18E}" dt="2023-10-31T05:21:34.705" v="99"/>
          <ac:grpSpMkLst>
            <pc:docMk/>
            <pc:sldMk cId="109857222" sldId="256"/>
            <ac:grpSpMk id="32" creationId="{35B55452-0B37-B747-9C68-70C4EF8F7539}"/>
          </ac:grpSpMkLst>
        </pc:grpChg>
        <pc:grpChg chg="add del">
          <ac:chgData name="Harshith  B" userId="S::cs22b2015@iiitdm.ac.in::b3c4feb6-4e94-4d42-bcab-487d95084386" providerId="AD" clId="Web-{865411D3-6161-4E33-B71D-248E337FF18E}" dt="2023-10-31T05:21:24.236" v="97"/>
          <ac:grpSpMkLst>
            <pc:docMk/>
            <pc:sldMk cId="109857222" sldId="256"/>
            <ac:grpSpMk id="41" creationId="{BDF0D99C-5D42-41C6-A50C-C4E2D6B2A36E}"/>
          </ac:grpSpMkLst>
        </pc:grpChg>
        <pc:grpChg chg="add del">
          <ac:chgData name="Harshith  B" userId="S::cs22b2015@iiitdm.ac.in::b3c4feb6-4e94-4d42-bcab-487d95084386" providerId="AD" clId="Web-{865411D3-6161-4E33-B71D-248E337FF18E}" dt="2023-10-31T05:21:24.236" v="97"/>
          <ac:grpSpMkLst>
            <pc:docMk/>
            <pc:sldMk cId="109857222" sldId="256"/>
            <ac:grpSpMk id="46" creationId="{4D431671-5191-4947-8899-E90505A70426}"/>
          </ac:grpSpMkLst>
        </pc:grpChg>
        <pc:grpChg chg="add del">
          <ac:chgData name="Harshith  B" userId="S::cs22b2015@iiitdm.ac.in::b3c4feb6-4e94-4d42-bcab-487d95084386" providerId="AD" clId="Web-{865411D3-6161-4E33-B71D-248E337FF18E}" dt="2023-10-31T05:21:34.705" v="99"/>
          <ac:grpSpMkLst>
            <pc:docMk/>
            <pc:sldMk cId="109857222" sldId="256"/>
            <ac:grpSpMk id="95" creationId="{F0CAFDA3-320A-C24D-A7A1-20C1267EC987}"/>
          </ac:grpSpMkLst>
        </pc:grpChg>
        <pc:grpChg chg="add del">
          <ac:chgData name="Harshith  B" userId="S::cs22b2015@iiitdm.ac.in::b3c4feb6-4e94-4d42-bcab-487d95084386" providerId="AD" clId="Web-{865411D3-6161-4E33-B71D-248E337FF18E}" dt="2023-10-31T05:23:39.987" v="125"/>
          <ac:grpSpMkLst>
            <pc:docMk/>
            <pc:sldMk cId="109857222" sldId="256"/>
            <ac:grpSpMk id="130" creationId="{F0CAFDA3-320A-C24D-A7A1-20C1267EC987}"/>
          </ac:grpSpMkLst>
        </pc:grpChg>
        <pc:grpChg chg="add del">
          <ac:chgData name="Harshith  B" userId="S::cs22b2015@iiitdm.ac.in::b3c4feb6-4e94-4d42-bcab-487d95084386" providerId="AD" clId="Web-{865411D3-6161-4E33-B71D-248E337FF18E}" dt="2023-10-31T05:23:39.987" v="125"/>
          <ac:grpSpMkLst>
            <pc:docMk/>
            <pc:sldMk cId="109857222" sldId="256"/>
            <ac:grpSpMk id="146" creationId="{35B55452-0B37-B747-9C68-70C4EF8F7539}"/>
          </ac:grpSpMkLst>
        </pc:grpChg>
        <pc:grpChg chg="add del">
          <ac:chgData name="Harshith  B" userId="S::cs22b2015@iiitdm.ac.in::b3c4feb6-4e94-4d42-bcab-487d95084386" providerId="AD" clId="Web-{865411D3-6161-4E33-B71D-248E337FF18E}" dt="2023-10-31T05:23:26.925" v="122"/>
          <ac:grpSpMkLst>
            <pc:docMk/>
            <pc:sldMk cId="109857222" sldId="256"/>
            <ac:grpSpMk id="151" creationId="{BDF0D99C-5D42-41C6-A50C-C4E2D6B2A36E}"/>
          </ac:grpSpMkLst>
        </pc:grpChg>
        <pc:grpChg chg="add del">
          <ac:chgData name="Harshith  B" userId="S::cs22b2015@iiitdm.ac.in::b3c4feb6-4e94-4d42-bcab-487d95084386" providerId="AD" clId="Web-{865411D3-6161-4E33-B71D-248E337FF18E}" dt="2023-10-31T05:23:26.925" v="122"/>
          <ac:grpSpMkLst>
            <pc:docMk/>
            <pc:sldMk cId="109857222" sldId="256"/>
            <ac:grpSpMk id="188" creationId="{82FD622D-988E-4643-87EB-6197BAB53893}"/>
          </ac:grpSpMkLst>
        </pc:grpChg>
        <pc:grpChg chg="add del">
          <ac:chgData name="Harshith  B" userId="S::cs22b2015@iiitdm.ac.in::b3c4feb6-4e94-4d42-bcab-487d95084386" providerId="AD" clId="Web-{865411D3-6161-4E33-B71D-248E337FF18E}" dt="2023-10-31T05:24:14.738" v="130"/>
          <ac:grpSpMkLst>
            <pc:docMk/>
            <pc:sldMk cId="109857222" sldId="256"/>
            <ac:grpSpMk id="225" creationId="{BDF0D99C-5D42-41C6-A50C-C4E2D6B2A36E}"/>
          </ac:grpSpMkLst>
        </pc:grpChg>
        <pc:grpChg chg="add del">
          <ac:chgData name="Harshith  B" userId="S::cs22b2015@iiitdm.ac.in::b3c4feb6-4e94-4d42-bcab-487d95084386" providerId="AD" clId="Web-{865411D3-6161-4E33-B71D-248E337FF18E}" dt="2023-10-31T05:24:14.738" v="130"/>
          <ac:grpSpMkLst>
            <pc:docMk/>
            <pc:sldMk cId="109857222" sldId="256"/>
            <ac:grpSpMk id="233" creationId="{82FD622D-988E-4643-87EB-6197BAB53893}"/>
          </ac:grpSpMkLst>
        </pc:grpChg>
        <pc:picChg chg="add del">
          <ac:chgData name="Harshith  B" userId="S::cs22b2015@iiitdm.ac.in::b3c4feb6-4e94-4d42-bcab-487d95084386" providerId="AD" clId="Web-{865411D3-6161-4E33-B71D-248E337FF18E}" dt="2023-10-31T05:20:36.658" v="89"/>
          <ac:picMkLst>
            <pc:docMk/>
            <pc:sldMk cId="109857222" sldId="256"/>
            <ac:picMk id="4" creationId="{336F0F29-2D18-88F3-BFC4-CE30A8A8585A}"/>
          </ac:picMkLst>
        </pc:picChg>
        <pc:picChg chg="add del">
          <ac:chgData name="Harshith  B" userId="S::cs22b2015@iiitdm.ac.in::b3c4feb6-4e94-4d42-bcab-487d95084386" providerId="AD" clId="Web-{865411D3-6161-4E33-B71D-248E337FF18E}" dt="2023-10-31T05:20:53.783" v="91"/>
          <ac:picMkLst>
            <pc:docMk/>
            <pc:sldMk cId="109857222" sldId="256"/>
            <ac:picMk id="16" creationId="{25EADB43-5FE1-1328-DA97-38FD84DCA7DD}"/>
          </ac:picMkLst>
        </pc:picChg>
        <pc:picChg chg="add del">
          <ac:chgData name="Harshith  B" userId="S::cs22b2015@iiitdm.ac.in::b3c4feb6-4e94-4d42-bcab-487d95084386" providerId="AD" clId="Web-{865411D3-6161-4E33-B71D-248E337FF18E}" dt="2023-10-31T05:21:04.502" v="93"/>
          <ac:picMkLst>
            <pc:docMk/>
            <pc:sldMk cId="109857222" sldId="256"/>
            <ac:picMk id="21" creationId="{8EEE09BB-7E07-3140-844B-3A3431511D63}"/>
          </ac:picMkLst>
        </pc:picChg>
        <pc:picChg chg="add del">
          <ac:chgData name="Harshith  B" userId="S::cs22b2015@iiitdm.ac.in::b3c4feb6-4e94-4d42-bcab-487d95084386" providerId="AD" clId="Web-{865411D3-6161-4E33-B71D-248E337FF18E}" dt="2023-10-31T05:21:15.970" v="95"/>
          <ac:picMkLst>
            <pc:docMk/>
            <pc:sldMk cId="109857222" sldId="256"/>
            <ac:picMk id="28" creationId="{C9494A01-0873-C118-FE61-68E6290B3D1B}"/>
          </ac:picMkLst>
        </pc:picChg>
        <pc:picChg chg="add del">
          <ac:chgData name="Harshith  B" userId="S::cs22b2015@iiitdm.ac.in::b3c4feb6-4e94-4d42-bcab-487d95084386" providerId="AD" clId="Web-{865411D3-6161-4E33-B71D-248E337FF18E}" dt="2023-10-31T05:21:24.236" v="97"/>
          <ac:picMkLst>
            <pc:docMk/>
            <pc:sldMk cId="109857222" sldId="256"/>
            <ac:picMk id="93" creationId="{F6BE5598-9C21-A651-D0B0-1992830396FF}"/>
          </ac:picMkLst>
        </pc:picChg>
        <pc:picChg chg="add del">
          <ac:chgData name="Harshith  B" userId="S::cs22b2015@iiitdm.ac.in::b3c4feb6-4e94-4d42-bcab-487d95084386" providerId="AD" clId="Web-{865411D3-6161-4E33-B71D-248E337FF18E}" dt="2023-10-31T05:21:34.705" v="99"/>
          <ac:picMkLst>
            <pc:docMk/>
            <pc:sldMk cId="109857222" sldId="256"/>
            <ac:picMk id="107" creationId="{DA1A1EA5-6C01-FA3B-8CB5-C640284F32D1}"/>
          </ac:picMkLst>
        </pc:picChg>
        <pc:picChg chg="add del">
          <ac:chgData name="Harshith  B" userId="S::cs22b2015@iiitdm.ac.in::b3c4feb6-4e94-4d42-bcab-487d95084386" providerId="AD" clId="Web-{865411D3-6161-4E33-B71D-248E337FF18E}" dt="2023-10-31T05:21:48.736" v="101"/>
          <ac:picMkLst>
            <pc:docMk/>
            <pc:sldMk cId="109857222" sldId="256"/>
            <ac:picMk id="114" creationId="{A0E8D14D-1536-7860-24B0-74BA028D2246}"/>
          </ac:picMkLst>
        </pc:picChg>
        <pc:picChg chg="add del">
          <ac:chgData name="Harshith  B" userId="S::cs22b2015@iiitdm.ac.in::b3c4feb6-4e94-4d42-bcab-487d95084386" providerId="AD" clId="Web-{865411D3-6161-4E33-B71D-248E337FF18E}" dt="2023-10-31T05:21:56.674" v="103"/>
          <ac:picMkLst>
            <pc:docMk/>
            <pc:sldMk cId="109857222" sldId="256"/>
            <ac:picMk id="127" creationId="{0CC81646-F09D-8603-4A4A-51A7A1647FED}"/>
          </ac:picMkLst>
        </pc:picChg>
        <pc:picChg chg="add mod ord">
          <ac:chgData name="Harshith  B" userId="S::cs22b2015@iiitdm.ac.in::b3c4feb6-4e94-4d42-bcab-487d95084386" providerId="AD" clId="Web-{865411D3-6161-4E33-B71D-248E337FF18E}" dt="2023-10-31T05:24:14.738" v="130"/>
          <ac:picMkLst>
            <pc:docMk/>
            <pc:sldMk cId="109857222" sldId="256"/>
            <ac:picMk id="143" creationId="{DA1A1EA5-6C01-FA3B-8CB5-C640284F32D1}"/>
          </ac:picMkLst>
        </pc:picChg>
        <pc:cxnChg chg="add del">
          <ac:chgData name="Harshith  B" userId="S::cs22b2015@iiitdm.ac.in::b3c4feb6-4e94-4d42-bcab-487d95084386" providerId="AD" clId="Web-{865411D3-6161-4E33-B71D-248E337FF18E}" dt="2023-10-31T05:21:04.502" v="93"/>
          <ac:cxnSpMkLst>
            <pc:docMk/>
            <pc:sldMk cId="109857222" sldId="256"/>
            <ac:cxnSpMk id="17" creationId="{6D4C177C-581F-4CC8-A686-0B6D25DC6A70}"/>
          </ac:cxnSpMkLst>
        </pc:cxnChg>
        <pc:cxnChg chg="add del">
          <ac:chgData name="Harshith  B" userId="S::cs22b2015@iiitdm.ac.in::b3c4feb6-4e94-4d42-bcab-487d95084386" providerId="AD" clId="Web-{865411D3-6161-4E33-B71D-248E337FF18E}" dt="2023-10-31T05:21:04.502" v="93"/>
          <ac:cxnSpMkLst>
            <pc:docMk/>
            <pc:sldMk cId="109857222" sldId="256"/>
            <ac:cxnSpMk id="19" creationId="{BBDB03F3-936C-4FC9-8A4E-9ADA66A9809A}"/>
          </ac:cxnSpMkLst>
        </pc:cxnChg>
        <pc:cxnChg chg="add del">
          <ac:chgData name="Harshith  B" userId="S::cs22b2015@iiitdm.ac.in::b3c4feb6-4e94-4d42-bcab-487d95084386" providerId="AD" clId="Web-{865411D3-6161-4E33-B71D-248E337FF18E}" dt="2023-10-31T05:21:04.502" v="93"/>
          <ac:cxnSpMkLst>
            <pc:docMk/>
            <pc:sldMk cId="109857222" sldId="256"/>
            <ac:cxnSpMk id="23" creationId="{4D594499-F983-4364-8ABC-5BCDC2E906BF}"/>
          </ac:cxnSpMkLst>
        </pc:cxnChg>
        <pc:cxnChg chg="add del">
          <ac:chgData name="Harshith  B" userId="S::cs22b2015@iiitdm.ac.in::b3c4feb6-4e94-4d42-bcab-487d95084386" providerId="AD" clId="Web-{865411D3-6161-4E33-B71D-248E337FF18E}" dt="2023-10-31T05:21:34.705" v="99"/>
          <ac:cxnSpMkLst>
            <pc:docMk/>
            <pc:sldMk cId="109857222" sldId="256"/>
            <ac:cxnSpMk id="24" creationId="{8231D73A-BA91-794F-8C09-4F4B41A6D08B}"/>
          </ac:cxnSpMkLst>
        </pc:cxnChg>
        <pc:cxnChg chg="add del">
          <ac:chgData name="Harshith  B" userId="S::cs22b2015@iiitdm.ac.in::b3c4feb6-4e94-4d42-bcab-487d95084386" providerId="AD" clId="Web-{865411D3-6161-4E33-B71D-248E337FF18E}" dt="2023-10-31T05:21:56.674" v="103"/>
          <ac:cxnSpMkLst>
            <pc:docMk/>
            <pc:sldMk cId="109857222" sldId="256"/>
            <ac:cxnSpMk id="29" creationId="{DC2312DA-BDBD-40EE-84AB-53293C1CDE04}"/>
          </ac:cxnSpMkLst>
        </pc:cxnChg>
        <pc:cxnChg chg="add del">
          <ac:chgData name="Harshith  B" userId="S::cs22b2015@iiitdm.ac.in::b3c4feb6-4e94-4d42-bcab-487d95084386" providerId="AD" clId="Web-{865411D3-6161-4E33-B71D-248E337FF18E}" dt="2023-10-31T05:21:34.705" v="99"/>
          <ac:cxnSpMkLst>
            <pc:docMk/>
            <pc:sldMk cId="109857222" sldId="256"/>
            <ac:cxnSpMk id="30" creationId="{1D2BBFA3-6EA8-1C48-B3A5-DFCC389D2821}"/>
          </ac:cxnSpMkLst>
        </pc:cxnChg>
        <pc:cxnChg chg="add del">
          <ac:chgData name="Harshith  B" userId="S::cs22b2015@iiitdm.ac.in::b3c4feb6-4e94-4d42-bcab-487d95084386" providerId="AD" clId="Web-{865411D3-6161-4E33-B71D-248E337FF18E}" dt="2023-10-31T05:21:56.674" v="103"/>
          <ac:cxnSpMkLst>
            <pc:docMk/>
            <pc:sldMk cId="109857222" sldId="256"/>
            <ac:cxnSpMk id="118" creationId="{4436E0F2-A64B-471E-93C0-8DFE08CC57C8}"/>
          </ac:cxnSpMkLst>
        </pc:cxnChg>
        <pc:cxnChg chg="add del">
          <ac:chgData name="Harshith  B" userId="S::cs22b2015@iiitdm.ac.in::b3c4feb6-4e94-4d42-bcab-487d95084386" providerId="AD" clId="Web-{865411D3-6161-4E33-B71D-248E337FF18E}" dt="2023-10-31T05:21:56.674" v="103"/>
          <ac:cxnSpMkLst>
            <pc:docMk/>
            <pc:sldMk cId="109857222" sldId="256"/>
            <ac:cxnSpMk id="119" creationId="{DC1E3AB1-2A8C-4607-9FAE-D8BDB280FE1A}"/>
          </ac:cxnSpMkLst>
        </pc:cxnChg>
        <pc:cxnChg chg="add del">
          <ac:chgData name="Harshith  B" userId="S::cs22b2015@iiitdm.ac.in::b3c4feb6-4e94-4d42-bcab-487d95084386" providerId="AD" clId="Web-{865411D3-6161-4E33-B71D-248E337FF18E}" dt="2023-10-31T05:21:56.674" v="103"/>
          <ac:cxnSpMkLst>
            <pc:docMk/>
            <pc:sldMk cId="109857222" sldId="256"/>
            <ac:cxnSpMk id="120" creationId="{26D66059-832F-40B6-A35F-F56C8F38A1E7}"/>
          </ac:cxnSpMkLst>
        </pc:cxnChg>
        <pc:cxnChg chg="add del">
          <ac:chgData name="Harshith  B" userId="S::cs22b2015@iiitdm.ac.in::b3c4feb6-4e94-4d42-bcab-487d95084386" providerId="AD" clId="Web-{865411D3-6161-4E33-B71D-248E337FF18E}" dt="2023-10-31T05:21:56.674" v="103"/>
          <ac:cxnSpMkLst>
            <pc:docMk/>
            <pc:sldMk cId="109857222" sldId="256"/>
            <ac:cxnSpMk id="121" creationId="{A515E2ED-7EA9-448D-83FA-54C3DF9723BD}"/>
          </ac:cxnSpMkLst>
        </pc:cxnChg>
        <pc:cxnChg chg="add del">
          <ac:chgData name="Harshith  B" userId="S::cs22b2015@iiitdm.ac.in::b3c4feb6-4e94-4d42-bcab-487d95084386" providerId="AD" clId="Web-{865411D3-6161-4E33-B71D-248E337FF18E}" dt="2023-10-31T05:21:56.674" v="103"/>
          <ac:cxnSpMkLst>
            <pc:docMk/>
            <pc:sldMk cId="109857222" sldId="256"/>
            <ac:cxnSpMk id="122" creationId="{20595356-EABD-4767-AC9D-EA21FF115EC0}"/>
          </ac:cxnSpMkLst>
        </pc:cxnChg>
        <pc:cxnChg chg="add del">
          <ac:chgData name="Harshith  B" userId="S::cs22b2015@iiitdm.ac.in::b3c4feb6-4e94-4d42-bcab-487d95084386" providerId="AD" clId="Web-{865411D3-6161-4E33-B71D-248E337FF18E}" dt="2023-10-31T05:21:56.674" v="103"/>
          <ac:cxnSpMkLst>
            <pc:docMk/>
            <pc:sldMk cId="109857222" sldId="256"/>
            <ac:cxnSpMk id="123" creationId="{28CD9F06-9628-469C-B788-A894E3E08281}"/>
          </ac:cxnSpMkLst>
        </pc:cxnChg>
        <pc:cxnChg chg="add del">
          <ac:chgData name="Harshith  B" userId="S::cs22b2015@iiitdm.ac.in::b3c4feb6-4e94-4d42-bcab-487d95084386" providerId="AD" clId="Web-{865411D3-6161-4E33-B71D-248E337FF18E}" dt="2023-10-31T05:21:56.674" v="103"/>
          <ac:cxnSpMkLst>
            <pc:docMk/>
            <pc:sldMk cId="109857222" sldId="256"/>
            <ac:cxnSpMk id="124" creationId="{8550A431-0B61-421B-B4B7-24C0CFF0F938}"/>
          </ac:cxnSpMkLst>
        </pc:cxnChg>
        <pc:cxnChg chg="add del">
          <ac:chgData name="Harshith  B" userId="S::cs22b2015@iiitdm.ac.in::b3c4feb6-4e94-4d42-bcab-487d95084386" providerId="AD" clId="Web-{865411D3-6161-4E33-B71D-248E337FF18E}" dt="2023-10-31T05:21:56.674" v="103"/>
          <ac:cxnSpMkLst>
            <pc:docMk/>
            <pc:sldMk cId="109857222" sldId="256"/>
            <ac:cxnSpMk id="128" creationId="{F75BF611-D2A5-4454-8C47-95B0BC422843}"/>
          </ac:cxnSpMkLst>
        </pc:cxnChg>
        <pc:cxnChg chg="add del">
          <ac:chgData name="Harshith  B" userId="S::cs22b2015@iiitdm.ac.in::b3c4feb6-4e94-4d42-bcab-487d95084386" providerId="AD" clId="Web-{865411D3-6161-4E33-B71D-248E337FF18E}" dt="2023-10-31T05:23:39.987" v="125"/>
          <ac:cxnSpMkLst>
            <pc:docMk/>
            <pc:sldMk cId="109857222" sldId="256"/>
            <ac:cxnSpMk id="141" creationId="{8231D73A-BA91-794F-8C09-4F4B41A6D08B}"/>
          </ac:cxnSpMkLst>
        </pc:cxnChg>
        <pc:cxnChg chg="add del">
          <ac:chgData name="Harshith  B" userId="S::cs22b2015@iiitdm.ac.in::b3c4feb6-4e94-4d42-bcab-487d95084386" providerId="AD" clId="Web-{865411D3-6161-4E33-B71D-248E337FF18E}" dt="2023-10-31T05:23:39.987" v="125"/>
          <ac:cxnSpMkLst>
            <pc:docMk/>
            <pc:sldMk cId="109857222" sldId="256"/>
            <ac:cxnSpMk id="145" creationId="{1D2BBFA3-6EA8-1C48-B3A5-DFCC389D2821}"/>
          </ac:cxnSpMkLst>
        </pc:cxnChg>
        <pc:cxnChg chg="add">
          <ac:chgData name="Harshith  B" userId="S::cs22b2015@iiitdm.ac.in::b3c4feb6-4e94-4d42-bcab-487d95084386" providerId="AD" clId="Web-{865411D3-6161-4E33-B71D-248E337FF18E}" dt="2023-10-31T05:24:14.738" v="130"/>
          <ac:cxnSpMkLst>
            <pc:docMk/>
            <pc:sldMk cId="109857222" sldId="256"/>
            <ac:cxnSpMk id="254" creationId="{7D4FC5F0-CBD6-AEEB-4902-28D624068890}"/>
          </ac:cxnSpMkLst>
        </pc:cxnChg>
        <pc:cxnChg chg="add">
          <ac:chgData name="Harshith  B" userId="S::cs22b2015@iiitdm.ac.in::b3c4feb6-4e94-4d42-bcab-487d95084386" providerId="AD" clId="Web-{865411D3-6161-4E33-B71D-248E337FF18E}" dt="2023-10-31T05:24:14.738" v="130"/>
          <ac:cxnSpMkLst>
            <pc:docMk/>
            <pc:sldMk cId="109857222" sldId="256"/>
            <ac:cxnSpMk id="255" creationId="{EA28B1DC-0672-4B37-99C8-1A33D3D31E6C}"/>
          </ac:cxnSpMkLst>
        </pc:cxnChg>
        <pc:cxnChg chg="add">
          <ac:chgData name="Harshith  B" userId="S::cs22b2015@iiitdm.ac.in::b3c4feb6-4e94-4d42-bcab-487d95084386" providerId="AD" clId="Web-{865411D3-6161-4E33-B71D-248E337FF18E}" dt="2023-10-31T05:24:14.738" v="130"/>
          <ac:cxnSpMkLst>
            <pc:docMk/>
            <pc:sldMk cId="109857222" sldId="256"/>
            <ac:cxnSpMk id="256" creationId="{FA9EB4DB-DDA5-1A45-7D87-B2BF67D2D1C3}"/>
          </ac:cxnSpMkLst>
        </pc:cxnChg>
        <pc:cxnChg chg="add">
          <ac:chgData name="Harshith  B" userId="S::cs22b2015@iiitdm.ac.in::b3c4feb6-4e94-4d42-bcab-487d95084386" providerId="AD" clId="Web-{865411D3-6161-4E33-B71D-248E337FF18E}" dt="2023-10-31T05:24:14.738" v="130"/>
          <ac:cxnSpMkLst>
            <pc:docMk/>
            <pc:sldMk cId="109857222" sldId="256"/>
            <ac:cxnSpMk id="257" creationId="{FFDB89D3-7786-4CAE-BB16-92D36C82516F}"/>
          </ac:cxnSpMkLst>
        </pc:cxnChg>
      </pc:sldChg>
      <pc:sldChg chg="addSp delSp modSp new mod setBg modClrScheme chgLayout">
        <pc:chgData name="Harshith  B" userId="S::cs22b2015@iiitdm.ac.in::b3c4feb6-4e94-4d42-bcab-487d95084386" providerId="AD" clId="Web-{865411D3-6161-4E33-B71D-248E337FF18E}" dt="2023-10-31T05:27:55.552" v="174"/>
        <pc:sldMkLst>
          <pc:docMk/>
          <pc:sldMk cId="340123066" sldId="256"/>
        </pc:sldMkLst>
        <pc:spChg chg="mod">
          <ac:chgData name="Harshith  B" userId="S::cs22b2015@iiitdm.ac.in::b3c4feb6-4e94-4d42-bcab-487d95084386" providerId="AD" clId="Web-{865411D3-6161-4E33-B71D-248E337FF18E}" dt="2023-10-31T05:27:55.552" v="174"/>
          <ac:spMkLst>
            <pc:docMk/>
            <pc:sldMk cId="340123066" sldId="256"/>
            <ac:spMk id="2" creationId="{16383092-F65A-1483-1878-5C2B3A63B7A1}"/>
          </ac:spMkLst>
        </pc:spChg>
        <pc:spChg chg="mod">
          <ac:chgData name="Harshith  B" userId="S::cs22b2015@iiitdm.ac.in::b3c4feb6-4e94-4d42-bcab-487d95084386" providerId="AD" clId="Web-{865411D3-6161-4E33-B71D-248E337FF18E}" dt="2023-10-31T05:27:55.552" v="174"/>
          <ac:spMkLst>
            <pc:docMk/>
            <pc:sldMk cId="340123066" sldId="256"/>
            <ac:spMk id="3" creationId="{41B308B9-0430-0576-EDFA-15D189DE0346}"/>
          </ac:spMkLst>
        </pc:spChg>
        <pc:spChg chg="add del">
          <ac:chgData name="Harshith  B" userId="S::cs22b2015@iiitdm.ac.in::b3c4feb6-4e94-4d42-bcab-487d95084386" providerId="AD" clId="Web-{865411D3-6161-4E33-B71D-248E337FF18E}" dt="2023-10-31T05:27:55.552" v="174"/>
          <ac:spMkLst>
            <pc:docMk/>
            <pc:sldMk cId="340123066" sldId="256"/>
            <ac:spMk id="9" creationId="{19F9BF86-FE94-4517-B97D-026C7515E589}"/>
          </ac:spMkLst>
        </pc:spChg>
        <pc:spChg chg="add del">
          <ac:chgData name="Harshith  B" userId="S::cs22b2015@iiitdm.ac.in::b3c4feb6-4e94-4d42-bcab-487d95084386" providerId="AD" clId="Web-{865411D3-6161-4E33-B71D-248E337FF18E}" dt="2023-10-31T05:27:55.552" v="174"/>
          <ac:spMkLst>
            <pc:docMk/>
            <pc:sldMk cId="340123066" sldId="256"/>
            <ac:spMk id="11" creationId="{122AB34F-E75C-451A-8410-05B6C249E9D3}"/>
          </ac:spMkLst>
        </pc:spChg>
        <pc:spChg chg="add">
          <ac:chgData name="Harshith  B" userId="S::cs22b2015@iiitdm.ac.in::b3c4feb6-4e94-4d42-bcab-487d95084386" providerId="AD" clId="Web-{865411D3-6161-4E33-B71D-248E337FF18E}" dt="2023-10-31T05:27:55.552" v="174"/>
          <ac:spMkLst>
            <pc:docMk/>
            <pc:sldMk cId="340123066" sldId="256"/>
            <ac:spMk id="18" creationId="{91C2F78B-DEE8-4195-A196-DFC51BDADFF9}"/>
          </ac:spMkLst>
        </pc:spChg>
        <pc:spChg chg="add">
          <ac:chgData name="Harshith  B" userId="S::cs22b2015@iiitdm.ac.in::b3c4feb6-4e94-4d42-bcab-487d95084386" providerId="AD" clId="Web-{865411D3-6161-4E33-B71D-248E337FF18E}" dt="2023-10-31T05:27:55.552" v="174"/>
          <ac:spMkLst>
            <pc:docMk/>
            <pc:sldMk cId="340123066" sldId="256"/>
            <ac:spMk id="20" creationId="{A1D79D08-4BE8-4799-BE09-5078DFEE2256}"/>
          </ac:spMkLst>
        </pc:spChg>
        <pc:spChg chg="add">
          <ac:chgData name="Harshith  B" userId="S::cs22b2015@iiitdm.ac.in::b3c4feb6-4e94-4d42-bcab-487d95084386" providerId="AD" clId="Web-{865411D3-6161-4E33-B71D-248E337FF18E}" dt="2023-10-31T05:27:55.552" v="174"/>
          <ac:spMkLst>
            <pc:docMk/>
            <pc:sldMk cId="340123066" sldId="256"/>
            <ac:spMk id="24" creationId="{685B57F6-59DE-4274-A37C-F47FE4E42EEF}"/>
          </ac:spMkLst>
        </pc:spChg>
        <pc:spChg chg="add">
          <ac:chgData name="Harshith  B" userId="S::cs22b2015@iiitdm.ac.in::b3c4feb6-4e94-4d42-bcab-487d95084386" providerId="AD" clId="Web-{865411D3-6161-4E33-B71D-248E337FF18E}" dt="2023-10-31T05:27:55.552" v="174"/>
          <ac:spMkLst>
            <pc:docMk/>
            <pc:sldMk cId="340123066" sldId="256"/>
            <ac:spMk id="26" creationId="{6D6B3702-19B7-471C-974D-4A163151E0E5}"/>
          </ac:spMkLst>
        </pc:spChg>
        <pc:picChg chg="add mod ord">
          <ac:chgData name="Harshith  B" userId="S::cs22b2015@iiitdm.ac.in::b3c4feb6-4e94-4d42-bcab-487d95084386" providerId="AD" clId="Web-{865411D3-6161-4E33-B71D-248E337FF18E}" dt="2023-10-31T05:27:55.552" v="174"/>
          <ac:picMkLst>
            <pc:docMk/>
            <pc:sldMk cId="340123066" sldId="256"/>
            <ac:picMk id="4" creationId="{CF46C057-48DB-D39B-985F-5C379003F1B5}"/>
          </ac:picMkLst>
        </pc:picChg>
        <pc:cxnChg chg="add del">
          <ac:chgData name="Harshith  B" userId="S::cs22b2015@iiitdm.ac.in::b3c4feb6-4e94-4d42-bcab-487d95084386" providerId="AD" clId="Web-{865411D3-6161-4E33-B71D-248E337FF18E}" dt="2023-10-31T05:27:55.552" v="174"/>
          <ac:cxnSpMkLst>
            <pc:docMk/>
            <pc:sldMk cId="340123066" sldId="256"/>
            <ac:cxnSpMk id="13" creationId="{97CC2FE6-3AD0-4131-B4BC-1F4D65E25E13}"/>
          </ac:cxnSpMkLst>
        </pc:cxnChg>
        <pc:cxnChg chg="add">
          <ac:chgData name="Harshith  B" userId="S::cs22b2015@iiitdm.ac.in::b3c4feb6-4e94-4d42-bcab-487d95084386" providerId="AD" clId="Web-{865411D3-6161-4E33-B71D-248E337FF18E}" dt="2023-10-31T05:27:55.552" v="174"/>
          <ac:cxnSpMkLst>
            <pc:docMk/>
            <pc:sldMk cId="340123066" sldId="256"/>
            <ac:cxnSpMk id="22" creationId="{C95D65A1-16CB-407F-993F-2A6D59BCC0C8}"/>
          </ac:cxnSpMkLst>
        </pc:cxnChg>
        <pc:cxnChg chg="add">
          <ac:chgData name="Harshith  B" userId="S::cs22b2015@iiitdm.ac.in::b3c4feb6-4e94-4d42-bcab-487d95084386" providerId="AD" clId="Web-{865411D3-6161-4E33-B71D-248E337FF18E}" dt="2023-10-31T05:27:55.552" v="174"/>
          <ac:cxnSpMkLst>
            <pc:docMk/>
            <pc:sldMk cId="340123066" sldId="256"/>
            <ac:cxnSpMk id="28" creationId="{50D86B0D-0E25-49AC-8123-2522E0A7692D}"/>
          </ac:cxnSpMkLst>
        </pc:cxnChg>
      </pc:sldChg>
      <pc:sldChg chg="addSp delSp modSp new del mod setBg modClrScheme chgLayout">
        <pc:chgData name="Harshith  B" userId="S::cs22b2015@iiitdm.ac.in::b3c4feb6-4e94-4d42-bcab-487d95084386" providerId="AD" clId="Web-{865411D3-6161-4E33-B71D-248E337FF18E}" dt="2023-10-31T05:26:26.504" v="152"/>
        <pc:sldMkLst>
          <pc:docMk/>
          <pc:sldMk cId="2598936228" sldId="256"/>
        </pc:sldMkLst>
        <pc:spChg chg="mod ord">
          <ac:chgData name="Harshith  B" userId="S::cs22b2015@iiitdm.ac.in::b3c4feb6-4e94-4d42-bcab-487d95084386" providerId="AD" clId="Web-{865411D3-6161-4E33-B71D-248E337FF18E}" dt="2023-10-31T05:25:48.691" v="148"/>
          <ac:spMkLst>
            <pc:docMk/>
            <pc:sldMk cId="2598936228" sldId="256"/>
            <ac:spMk id="2" creationId="{5590CF62-2AA2-6FB6-713E-DF96AAF84D0E}"/>
          </ac:spMkLst>
        </pc:spChg>
        <pc:spChg chg="mod ord">
          <ac:chgData name="Harshith  B" userId="S::cs22b2015@iiitdm.ac.in::b3c4feb6-4e94-4d42-bcab-487d95084386" providerId="AD" clId="Web-{865411D3-6161-4E33-B71D-248E337FF18E}" dt="2023-10-31T05:25:48.691" v="148"/>
          <ac:spMkLst>
            <pc:docMk/>
            <pc:sldMk cId="2598936228" sldId="256"/>
            <ac:spMk id="3" creationId="{958A1A85-99AB-D045-275E-258ED6934571}"/>
          </ac:spMkLst>
        </pc:spChg>
        <pc:spChg chg="mod ord">
          <ac:chgData name="Harshith  B" userId="S::cs22b2015@iiitdm.ac.in::b3c4feb6-4e94-4d42-bcab-487d95084386" providerId="AD" clId="Web-{865411D3-6161-4E33-B71D-248E337FF18E}" dt="2023-10-31T05:25:48.691" v="148"/>
          <ac:spMkLst>
            <pc:docMk/>
            <pc:sldMk cId="2598936228" sldId="256"/>
            <ac:spMk id="4" creationId="{BF367EF9-871C-FD39-6947-DABB6E73E358}"/>
          </ac:spMkLst>
        </pc:spChg>
        <pc:spChg chg="mod">
          <ac:chgData name="Harshith  B" userId="S::cs22b2015@iiitdm.ac.in::b3c4feb6-4e94-4d42-bcab-487d95084386" providerId="AD" clId="Web-{865411D3-6161-4E33-B71D-248E337FF18E}" dt="2023-10-31T05:26:05.832" v="151" actId="20577"/>
          <ac:spMkLst>
            <pc:docMk/>
            <pc:sldMk cId="2598936228" sldId="256"/>
            <ac:spMk id="5" creationId="{680507FC-97EF-6278-5ACE-42063D1045A9}"/>
          </ac:spMkLst>
        </pc:spChg>
        <pc:spChg chg="mod">
          <ac:chgData name="Harshith  B" userId="S::cs22b2015@iiitdm.ac.in::b3c4feb6-4e94-4d42-bcab-487d95084386" providerId="AD" clId="Web-{865411D3-6161-4E33-B71D-248E337FF18E}" dt="2023-10-31T05:25:48.691" v="148"/>
          <ac:spMkLst>
            <pc:docMk/>
            <pc:sldMk cId="2598936228" sldId="256"/>
            <ac:spMk id="6" creationId="{70550D8F-3344-DBEB-4B4C-6CFD77B3DE77}"/>
          </ac:spMkLst>
        </pc:spChg>
        <pc:spChg chg="add del">
          <ac:chgData name="Harshith  B" userId="S::cs22b2015@iiitdm.ac.in::b3c4feb6-4e94-4d42-bcab-487d95084386" providerId="AD" clId="Web-{865411D3-6161-4E33-B71D-248E337FF18E}" dt="2023-10-31T05:25:42.004" v="145"/>
          <ac:spMkLst>
            <pc:docMk/>
            <pc:sldMk cId="2598936228" sldId="256"/>
            <ac:spMk id="18" creationId="{EBAF395E-7D52-496C-ACDD-468AEC1ADF0A}"/>
          </ac:spMkLst>
        </pc:spChg>
        <pc:spChg chg="add del">
          <ac:chgData name="Harshith  B" userId="S::cs22b2015@iiitdm.ac.in::b3c4feb6-4e94-4d42-bcab-487d95084386" providerId="AD" clId="Web-{865411D3-6161-4E33-B71D-248E337FF18E}" dt="2023-10-31T05:25:48.613" v="147"/>
          <ac:spMkLst>
            <pc:docMk/>
            <pc:sldMk cId="2598936228" sldId="256"/>
            <ac:spMk id="32" creationId="{99B5B3C5-A599-465B-B2B9-866E8B2087CE}"/>
          </ac:spMkLst>
        </pc:spChg>
        <pc:spChg chg="add del">
          <ac:chgData name="Harshith  B" userId="S::cs22b2015@iiitdm.ac.in::b3c4feb6-4e94-4d42-bcab-487d95084386" providerId="AD" clId="Web-{865411D3-6161-4E33-B71D-248E337FF18E}" dt="2023-10-31T05:25:48.613" v="147"/>
          <ac:spMkLst>
            <pc:docMk/>
            <pc:sldMk cId="2598936228" sldId="256"/>
            <ac:spMk id="33" creationId="{458183E0-58D3-4C7F-97F0-2494113B38F6}"/>
          </ac:spMkLst>
        </pc:spChg>
        <pc:spChg chg="add del">
          <ac:chgData name="Harshith  B" userId="S::cs22b2015@iiitdm.ac.in::b3c4feb6-4e94-4d42-bcab-487d95084386" providerId="AD" clId="Web-{865411D3-6161-4E33-B71D-248E337FF18E}" dt="2023-10-31T05:25:48.613" v="147"/>
          <ac:spMkLst>
            <pc:docMk/>
            <pc:sldMk cId="2598936228" sldId="256"/>
            <ac:spMk id="34" creationId="{25C84982-7DD0-43B1-8A2D-BFA4DF1B4E60}"/>
          </ac:spMkLst>
        </pc:spChg>
        <pc:spChg chg="add del">
          <ac:chgData name="Harshith  B" userId="S::cs22b2015@iiitdm.ac.in::b3c4feb6-4e94-4d42-bcab-487d95084386" providerId="AD" clId="Web-{865411D3-6161-4E33-B71D-248E337FF18E}" dt="2023-10-31T05:25:48.613" v="147"/>
          <ac:spMkLst>
            <pc:docMk/>
            <pc:sldMk cId="2598936228" sldId="256"/>
            <ac:spMk id="35" creationId="{493D7220-9A41-4B89-8A05-2E854925EDA1}"/>
          </ac:spMkLst>
        </pc:spChg>
        <pc:spChg chg="add">
          <ac:chgData name="Harshith  B" userId="S::cs22b2015@iiitdm.ac.in::b3c4feb6-4e94-4d42-bcab-487d95084386" providerId="AD" clId="Web-{865411D3-6161-4E33-B71D-248E337FF18E}" dt="2023-10-31T05:25:48.691" v="148"/>
          <ac:spMkLst>
            <pc:docMk/>
            <pc:sldMk cId="2598936228" sldId="256"/>
            <ac:spMk id="52" creationId="{A6EF5A53-0A64-4CA5-B9C7-1CB97CB5CF1C}"/>
          </ac:spMkLst>
        </pc:spChg>
        <pc:spChg chg="add">
          <ac:chgData name="Harshith  B" userId="S::cs22b2015@iiitdm.ac.in::b3c4feb6-4e94-4d42-bcab-487d95084386" providerId="AD" clId="Web-{865411D3-6161-4E33-B71D-248E337FF18E}" dt="2023-10-31T05:25:48.691" v="148"/>
          <ac:spMkLst>
            <pc:docMk/>
            <pc:sldMk cId="2598936228" sldId="256"/>
            <ac:spMk id="53" creationId="{34ABFBEA-4EB0-4D02-A2C0-1733CD3D6F12}"/>
          </ac:spMkLst>
        </pc:spChg>
        <pc:spChg chg="add">
          <ac:chgData name="Harshith  B" userId="S::cs22b2015@iiitdm.ac.in::b3c4feb6-4e94-4d42-bcab-487d95084386" providerId="AD" clId="Web-{865411D3-6161-4E33-B71D-248E337FF18E}" dt="2023-10-31T05:25:48.691" v="148"/>
          <ac:spMkLst>
            <pc:docMk/>
            <pc:sldMk cId="2598936228" sldId="256"/>
            <ac:spMk id="54" creationId="{19E083F6-57F4-487B-A766-EA0462B1EED8}"/>
          </ac:spMkLst>
        </pc:spChg>
        <pc:spChg chg="add">
          <ac:chgData name="Harshith  B" userId="S::cs22b2015@iiitdm.ac.in::b3c4feb6-4e94-4d42-bcab-487d95084386" providerId="AD" clId="Web-{865411D3-6161-4E33-B71D-248E337FF18E}" dt="2023-10-31T05:25:48.691" v="148"/>
          <ac:spMkLst>
            <pc:docMk/>
            <pc:sldMk cId="2598936228" sldId="256"/>
            <ac:spMk id="55" creationId="{987A0FBA-CC04-4256-A8EB-BB3C543E989C}"/>
          </ac:spMkLst>
        </pc:spChg>
        <pc:spChg chg="add">
          <ac:chgData name="Harshith  B" userId="S::cs22b2015@iiitdm.ac.in::b3c4feb6-4e94-4d42-bcab-487d95084386" providerId="AD" clId="Web-{865411D3-6161-4E33-B71D-248E337FF18E}" dt="2023-10-31T05:25:48.691" v="148"/>
          <ac:spMkLst>
            <pc:docMk/>
            <pc:sldMk cId="2598936228" sldId="256"/>
            <ac:spMk id="57" creationId="{E633B38B-B87A-4288-A20F-0223A6C27A5A}"/>
          </ac:spMkLst>
        </pc:spChg>
        <pc:grpChg chg="add del">
          <ac:chgData name="Harshith  B" userId="S::cs22b2015@iiitdm.ac.in::b3c4feb6-4e94-4d42-bcab-487d95084386" providerId="AD" clId="Web-{865411D3-6161-4E33-B71D-248E337FF18E}" dt="2023-10-31T05:25:48.613" v="147"/>
          <ac:grpSpMkLst>
            <pc:docMk/>
            <pc:sldMk cId="2598936228" sldId="256"/>
            <ac:grpSpMk id="36" creationId="{1D912E1C-3BBA-42F0-A3EE-FEC382E7230A}"/>
          </ac:grpSpMkLst>
        </pc:grpChg>
        <pc:grpChg chg="add del">
          <ac:chgData name="Harshith  B" userId="S::cs22b2015@iiitdm.ac.in::b3c4feb6-4e94-4d42-bcab-487d95084386" providerId="AD" clId="Web-{865411D3-6161-4E33-B71D-248E337FF18E}" dt="2023-10-31T05:25:48.613" v="147"/>
          <ac:grpSpMkLst>
            <pc:docMk/>
            <pc:sldMk cId="2598936228" sldId="256"/>
            <ac:grpSpMk id="37" creationId="{C1F869AB-954B-4EAB-8260-60AE9C8D0C6F}"/>
          </ac:grpSpMkLst>
        </pc:grpChg>
        <pc:picChg chg="add del">
          <ac:chgData name="Harshith  B" userId="S::cs22b2015@iiitdm.ac.in::b3c4feb6-4e94-4d42-bcab-487d95084386" providerId="AD" clId="Web-{865411D3-6161-4E33-B71D-248E337FF18E}" dt="2023-10-31T05:25:42.004" v="145"/>
          <ac:picMkLst>
            <pc:docMk/>
            <pc:sldMk cId="2598936228" sldId="256"/>
            <ac:picMk id="7" creationId="{5CE821D9-2B45-F099-58C6-9A83187D0E4F}"/>
          </ac:picMkLst>
        </pc:picChg>
        <pc:picChg chg="add del">
          <ac:chgData name="Harshith  B" userId="S::cs22b2015@iiitdm.ac.in::b3c4feb6-4e94-4d42-bcab-487d95084386" providerId="AD" clId="Web-{865411D3-6161-4E33-B71D-248E337FF18E}" dt="2023-10-31T05:25:48.613" v="147"/>
          <ac:picMkLst>
            <pc:docMk/>
            <pc:sldMk cId="2598936228" sldId="256"/>
            <ac:picMk id="50" creationId="{7643C15E-CF9B-27E1-FB74-0FBA5D2F1EA4}"/>
          </ac:picMkLst>
        </pc:picChg>
        <pc:picChg chg="add">
          <ac:chgData name="Harshith  B" userId="S::cs22b2015@iiitdm.ac.in::b3c4feb6-4e94-4d42-bcab-487d95084386" providerId="AD" clId="Web-{865411D3-6161-4E33-B71D-248E337FF18E}" dt="2023-10-31T05:25:48.691" v="148"/>
          <ac:picMkLst>
            <pc:docMk/>
            <pc:sldMk cId="2598936228" sldId="256"/>
            <ac:picMk id="56" creationId="{E892D605-716D-B042-A826-977406347E44}"/>
          </ac:picMkLst>
        </pc:picChg>
        <pc:cxnChg chg="add del">
          <ac:chgData name="Harshith  B" userId="S::cs22b2015@iiitdm.ac.in::b3c4feb6-4e94-4d42-bcab-487d95084386" providerId="AD" clId="Web-{865411D3-6161-4E33-B71D-248E337FF18E}" dt="2023-10-31T05:25:42.004" v="145"/>
          <ac:cxnSpMkLst>
            <pc:docMk/>
            <pc:sldMk cId="2598936228" sldId="256"/>
            <ac:cxnSpMk id="12" creationId="{A6814345-41DE-42C5-8657-66C1417DF81A}"/>
          </ac:cxnSpMkLst>
        </pc:cxnChg>
        <pc:cxnChg chg="add del">
          <ac:chgData name="Harshith  B" userId="S::cs22b2015@iiitdm.ac.in::b3c4feb6-4e94-4d42-bcab-487d95084386" providerId="AD" clId="Web-{865411D3-6161-4E33-B71D-248E337FF18E}" dt="2023-10-31T05:25:42.004" v="145"/>
          <ac:cxnSpMkLst>
            <pc:docMk/>
            <pc:sldMk cId="2598936228" sldId="256"/>
            <ac:cxnSpMk id="14" creationId="{7E68E419-3727-4F5E-8840-AF149B33B0B7}"/>
          </ac:cxnSpMkLst>
        </pc:cxnChg>
        <pc:cxnChg chg="add del">
          <ac:chgData name="Harshith  B" userId="S::cs22b2015@iiitdm.ac.in::b3c4feb6-4e94-4d42-bcab-487d95084386" providerId="AD" clId="Web-{865411D3-6161-4E33-B71D-248E337FF18E}" dt="2023-10-31T05:25:42.004" v="145"/>
          <ac:cxnSpMkLst>
            <pc:docMk/>
            <pc:sldMk cId="2598936228" sldId="256"/>
            <ac:cxnSpMk id="16" creationId="{0519B6EC-D7AE-452F-8D0C-D11BD3377F3E}"/>
          </ac:cxnSpMkLst>
        </pc:cxnChg>
        <pc:cxnChg chg="add del">
          <ac:chgData name="Harshith  B" userId="S::cs22b2015@iiitdm.ac.in::b3c4feb6-4e94-4d42-bcab-487d95084386" providerId="AD" clId="Web-{865411D3-6161-4E33-B71D-248E337FF18E}" dt="2023-10-31T05:25:42.004" v="145"/>
          <ac:cxnSpMkLst>
            <pc:docMk/>
            <pc:sldMk cId="2598936228" sldId="256"/>
            <ac:cxnSpMk id="20" creationId="{56BAADB1-054E-4A82-8D07-643BD1F433EF}"/>
          </ac:cxnSpMkLst>
        </pc:cxnChg>
        <pc:cxnChg chg="add del">
          <ac:chgData name="Harshith  B" userId="S::cs22b2015@iiitdm.ac.in::b3c4feb6-4e94-4d42-bcab-487d95084386" providerId="AD" clId="Web-{865411D3-6161-4E33-B71D-248E337FF18E}" dt="2023-10-31T05:25:42.004" v="145"/>
          <ac:cxnSpMkLst>
            <pc:docMk/>
            <pc:sldMk cId="2598936228" sldId="256"/>
            <ac:cxnSpMk id="22" creationId="{B3121654-FB13-441C-AB60-76710D9170C9}"/>
          </ac:cxnSpMkLst>
        </pc:cxnChg>
        <pc:cxnChg chg="add del">
          <ac:chgData name="Harshith  B" userId="S::cs22b2015@iiitdm.ac.in::b3c4feb6-4e94-4d42-bcab-487d95084386" providerId="AD" clId="Web-{865411D3-6161-4E33-B71D-248E337FF18E}" dt="2023-10-31T05:25:42.004" v="145"/>
          <ac:cxnSpMkLst>
            <pc:docMk/>
            <pc:sldMk cId="2598936228" sldId="256"/>
            <ac:cxnSpMk id="24" creationId="{C58D2D3E-B980-4D6F-BBFB-DF7A3A947292}"/>
          </ac:cxnSpMkLst>
        </pc:cxnChg>
      </pc:sldChg>
      <pc:sldChg chg="addSp delSp modSp new mod setBg">
        <pc:chgData name="Harshith  B" userId="S::cs22b2015@iiitdm.ac.in::b3c4feb6-4e94-4d42-bcab-487d95084386" providerId="AD" clId="Web-{865411D3-6161-4E33-B71D-248E337FF18E}" dt="2023-10-31T05:28:37.443" v="188"/>
        <pc:sldMkLst>
          <pc:docMk/>
          <pc:sldMk cId="2573575293" sldId="257"/>
        </pc:sldMkLst>
        <pc:spChg chg="mod">
          <ac:chgData name="Harshith  B" userId="S::cs22b2015@iiitdm.ac.in::b3c4feb6-4e94-4d42-bcab-487d95084386" providerId="AD" clId="Web-{865411D3-6161-4E33-B71D-248E337FF18E}" dt="2023-10-31T05:28:37.443" v="188"/>
          <ac:spMkLst>
            <pc:docMk/>
            <pc:sldMk cId="2573575293" sldId="257"/>
            <ac:spMk id="2" creationId="{916071D7-7413-CA18-2346-1F5E67EA75DD}"/>
          </ac:spMkLst>
        </pc:spChg>
        <pc:spChg chg="del">
          <ac:chgData name="Harshith  B" userId="S::cs22b2015@iiitdm.ac.in::b3c4feb6-4e94-4d42-bcab-487d95084386" providerId="AD" clId="Web-{865411D3-6161-4E33-B71D-248E337FF18E}" dt="2023-10-31T05:28:37.443" v="188"/>
          <ac:spMkLst>
            <pc:docMk/>
            <pc:sldMk cId="2573575293" sldId="257"/>
            <ac:spMk id="3" creationId="{01FDB131-6EEB-6234-C518-22405179896E}"/>
          </ac:spMkLst>
        </pc:spChg>
        <pc:spChg chg="add">
          <ac:chgData name="Harshith  B" userId="S::cs22b2015@iiitdm.ac.in::b3c4feb6-4e94-4d42-bcab-487d95084386" providerId="AD" clId="Web-{865411D3-6161-4E33-B71D-248E337FF18E}" dt="2023-10-31T05:28:37.443" v="188"/>
          <ac:spMkLst>
            <pc:docMk/>
            <pc:sldMk cId="2573575293" sldId="257"/>
            <ac:spMk id="9" creationId="{5CD60141-EEBD-4EC1-8E34-0344C16A18A2}"/>
          </ac:spMkLst>
        </pc:spChg>
        <pc:spChg chg="add">
          <ac:chgData name="Harshith  B" userId="S::cs22b2015@iiitdm.ac.in::b3c4feb6-4e94-4d42-bcab-487d95084386" providerId="AD" clId="Web-{865411D3-6161-4E33-B71D-248E337FF18E}" dt="2023-10-31T05:28:37.443" v="188"/>
          <ac:spMkLst>
            <pc:docMk/>
            <pc:sldMk cId="2573575293" sldId="257"/>
            <ac:spMk id="13" creationId="{6D1F4DC3-EDAB-401A-BD21-33D25AB5FD4B}"/>
          </ac:spMkLst>
        </pc:spChg>
        <pc:spChg chg="add">
          <ac:chgData name="Harshith  B" userId="S::cs22b2015@iiitdm.ac.in::b3c4feb6-4e94-4d42-bcab-487d95084386" providerId="AD" clId="Web-{865411D3-6161-4E33-B71D-248E337FF18E}" dt="2023-10-31T05:28:37.443" v="188"/>
          <ac:spMkLst>
            <pc:docMk/>
            <pc:sldMk cId="2573575293" sldId="257"/>
            <ac:spMk id="15" creationId="{7059D4DD-D247-47C8-B574-B36CB222C1B3}"/>
          </ac:spMkLst>
        </pc:spChg>
        <pc:picChg chg="add">
          <ac:chgData name="Harshith  B" userId="S::cs22b2015@iiitdm.ac.in::b3c4feb6-4e94-4d42-bcab-487d95084386" providerId="AD" clId="Web-{865411D3-6161-4E33-B71D-248E337FF18E}" dt="2023-10-31T05:28:37.443" v="188"/>
          <ac:picMkLst>
            <pc:docMk/>
            <pc:sldMk cId="2573575293" sldId="257"/>
            <ac:picMk id="5" creationId="{67E4652C-4DF7-7F8E-1931-0BF376BE2F5A}"/>
          </ac:picMkLst>
        </pc:picChg>
        <pc:cxnChg chg="add">
          <ac:chgData name="Harshith  B" userId="S::cs22b2015@iiitdm.ac.in::b3c4feb6-4e94-4d42-bcab-487d95084386" providerId="AD" clId="Web-{865411D3-6161-4E33-B71D-248E337FF18E}" dt="2023-10-31T05:28:37.443" v="188"/>
          <ac:cxnSpMkLst>
            <pc:docMk/>
            <pc:sldMk cId="2573575293" sldId="257"/>
            <ac:cxnSpMk id="11" creationId="{4C75A547-BCD1-42BE-966E-53CA0AB93165}"/>
          </ac:cxnSpMkLst>
        </pc:cxnChg>
      </pc:sldChg>
      <pc:sldChg chg="addSp modSp new mod setBg">
        <pc:chgData name="Harshith  B" userId="S::cs22b2015@iiitdm.ac.in::b3c4feb6-4e94-4d42-bcab-487d95084386" providerId="AD" clId="Web-{865411D3-6161-4E33-B71D-248E337FF18E}" dt="2023-10-31T06:09:10.619" v="914" actId="20577"/>
        <pc:sldMkLst>
          <pc:docMk/>
          <pc:sldMk cId="968096923" sldId="258"/>
        </pc:sldMkLst>
        <pc:spChg chg="mod">
          <ac:chgData name="Harshith  B" userId="S::cs22b2015@iiitdm.ac.in::b3c4feb6-4e94-4d42-bcab-487d95084386" providerId="AD" clId="Web-{865411D3-6161-4E33-B71D-248E337FF18E}" dt="2023-10-31T05:33:15.148" v="224"/>
          <ac:spMkLst>
            <pc:docMk/>
            <pc:sldMk cId="968096923" sldId="258"/>
            <ac:spMk id="2" creationId="{00E2860C-A5D1-8EE1-75E1-BC068567D2AF}"/>
          </ac:spMkLst>
        </pc:spChg>
        <pc:spChg chg="mod">
          <ac:chgData name="Harshith  B" userId="S::cs22b2015@iiitdm.ac.in::b3c4feb6-4e94-4d42-bcab-487d95084386" providerId="AD" clId="Web-{865411D3-6161-4E33-B71D-248E337FF18E}" dt="2023-10-31T06:09:10.619" v="914" actId="20577"/>
          <ac:spMkLst>
            <pc:docMk/>
            <pc:sldMk cId="968096923" sldId="258"/>
            <ac:spMk id="3" creationId="{16353ABC-E207-21B5-46B7-D522537F69D0}"/>
          </ac:spMkLst>
        </pc:spChg>
        <pc:spChg chg="add">
          <ac:chgData name="Harshith  B" userId="S::cs22b2015@iiitdm.ac.in::b3c4feb6-4e94-4d42-bcab-487d95084386" providerId="AD" clId="Web-{865411D3-6161-4E33-B71D-248E337FF18E}" dt="2023-10-31T05:33:15.148" v="224"/>
          <ac:spMkLst>
            <pc:docMk/>
            <pc:sldMk cId="968096923" sldId="258"/>
            <ac:spMk id="9" creationId="{685B57F6-59DE-4274-A37C-F47FE4E42EEF}"/>
          </ac:spMkLst>
        </pc:spChg>
        <pc:spChg chg="add">
          <ac:chgData name="Harshith  B" userId="S::cs22b2015@iiitdm.ac.in::b3c4feb6-4e94-4d42-bcab-487d95084386" providerId="AD" clId="Web-{865411D3-6161-4E33-B71D-248E337FF18E}" dt="2023-10-31T05:33:15.148" v="224"/>
          <ac:spMkLst>
            <pc:docMk/>
            <pc:sldMk cId="968096923" sldId="258"/>
            <ac:spMk id="11" creationId="{C8C63406-9171-4282-BAAB-2DDC6831F0E6}"/>
          </ac:spMkLst>
        </pc:spChg>
        <pc:picChg chg="add">
          <ac:chgData name="Harshith  B" userId="S::cs22b2015@iiitdm.ac.in::b3c4feb6-4e94-4d42-bcab-487d95084386" providerId="AD" clId="Web-{865411D3-6161-4E33-B71D-248E337FF18E}" dt="2023-10-31T05:33:15.148" v="224"/>
          <ac:picMkLst>
            <pc:docMk/>
            <pc:sldMk cId="968096923" sldId="258"/>
            <ac:picMk id="5" creationId="{DA3D356E-7A11-972A-72BC-879941D1C5A0}"/>
          </ac:picMkLst>
        </pc:picChg>
      </pc:sldChg>
      <pc:sldChg chg="addSp delSp modSp new mod setBg">
        <pc:chgData name="Harshith  B" userId="S::cs22b2015@iiitdm.ac.in::b3c4feb6-4e94-4d42-bcab-487d95084386" providerId="AD" clId="Web-{865411D3-6161-4E33-B71D-248E337FF18E}" dt="2023-10-31T06:01:20.084" v="823" actId="20577"/>
        <pc:sldMkLst>
          <pc:docMk/>
          <pc:sldMk cId="3388231595" sldId="259"/>
        </pc:sldMkLst>
        <pc:spChg chg="mod">
          <ac:chgData name="Harshith  B" userId="S::cs22b2015@iiitdm.ac.in::b3c4feb6-4e94-4d42-bcab-487d95084386" providerId="AD" clId="Web-{865411D3-6161-4E33-B71D-248E337FF18E}" dt="2023-10-31T05:41:01.089" v="368"/>
          <ac:spMkLst>
            <pc:docMk/>
            <pc:sldMk cId="3388231595" sldId="259"/>
            <ac:spMk id="2" creationId="{A1D0F1A7-E882-C01D-D2C8-36D5164B491C}"/>
          </ac:spMkLst>
        </pc:spChg>
        <pc:spChg chg="add del mod">
          <ac:chgData name="Harshith  B" userId="S::cs22b2015@iiitdm.ac.in::b3c4feb6-4e94-4d42-bcab-487d95084386" providerId="AD" clId="Web-{865411D3-6161-4E33-B71D-248E337FF18E}" dt="2023-10-31T05:41:09.840" v="373"/>
          <ac:spMkLst>
            <pc:docMk/>
            <pc:sldMk cId="3388231595" sldId="259"/>
            <ac:spMk id="3" creationId="{588A6DCA-0ADB-EB65-F293-025FCEA458FF}"/>
          </ac:spMkLst>
        </pc:spChg>
        <pc:spChg chg="add del">
          <ac:chgData name="Harshith  B" userId="S::cs22b2015@iiitdm.ac.in::b3c4feb6-4e94-4d42-bcab-487d95084386" providerId="AD" clId="Web-{865411D3-6161-4E33-B71D-248E337FF18E}" dt="2023-10-31T05:41:01.089" v="368"/>
          <ac:spMkLst>
            <pc:docMk/>
            <pc:sldMk cId="3388231595" sldId="259"/>
            <ac:spMk id="9" creationId="{3BEA1A24-9CA1-4513-A409-3AD90DB091F2}"/>
          </ac:spMkLst>
        </pc:spChg>
        <pc:graphicFrameChg chg="add del">
          <ac:chgData name="Harshith  B" userId="S::cs22b2015@iiitdm.ac.in::b3c4feb6-4e94-4d42-bcab-487d95084386" providerId="AD" clId="Web-{865411D3-6161-4E33-B71D-248E337FF18E}" dt="2023-10-31T05:41:01.089" v="368"/>
          <ac:graphicFrameMkLst>
            <pc:docMk/>
            <pc:sldMk cId="3388231595" sldId="259"/>
            <ac:graphicFrameMk id="5" creationId="{3DE255CC-8F96-7F22-F20C-980CB388B810}"/>
          </ac:graphicFrameMkLst>
        </pc:graphicFrameChg>
        <pc:graphicFrameChg chg="add del">
          <ac:chgData name="Harshith  B" userId="S::cs22b2015@iiitdm.ac.in::b3c4feb6-4e94-4d42-bcab-487d95084386" providerId="AD" clId="Web-{865411D3-6161-4E33-B71D-248E337FF18E}" dt="2023-10-31T05:41:05.840" v="370"/>
          <ac:graphicFrameMkLst>
            <pc:docMk/>
            <pc:sldMk cId="3388231595" sldId="259"/>
            <ac:graphicFrameMk id="13" creationId="{30D09CC5-945A-F92F-E90B-9BF18EC953E7}"/>
          </ac:graphicFrameMkLst>
        </pc:graphicFrameChg>
        <pc:graphicFrameChg chg="add del">
          <ac:chgData name="Harshith  B" userId="S::cs22b2015@iiitdm.ac.in::b3c4feb6-4e94-4d42-bcab-487d95084386" providerId="AD" clId="Web-{865411D3-6161-4E33-B71D-248E337FF18E}" dt="2023-10-31T05:41:09.808" v="372"/>
          <ac:graphicFrameMkLst>
            <pc:docMk/>
            <pc:sldMk cId="3388231595" sldId="259"/>
            <ac:graphicFrameMk id="15" creationId="{819AFCB3-27D7-A279-078A-CB48753F62E0}"/>
          </ac:graphicFrameMkLst>
        </pc:graphicFrameChg>
        <pc:graphicFrameChg chg="add modGraphic">
          <ac:chgData name="Harshith  B" userId="S::cs22b2015@iiitdm.ac.in::b3c4feb6-4e94-4d42-bcab-487d95084386" providerId="AD" clId="Web-{865411D3-6161-4E33-B71D-248E337FF18E}" dt="2023-10-31T06:01:20.084" v="823" actId="20577"/>
          <ac:graphicFrameMkLst>
            <pc:docMk/>
            <pc:sldMk cId="3388231595" sldId="259"/>
            <ac:graphicFrameMk id="17" creationId="{30D09CC5-945A-F92F-E90B-9BF18EC953E7}"/>
          </ac:graphicFrameMkLst>
        </pc:graphicFrameChg>
        <pc:cxnChg chg="add del">
          <ac:chgData name="Harshith  B" userId="S::cs22b2015@iiitdm.ac.in::b3c4feb6-4e94-4d42-bcab-487d95084386" providerId="AD" clId="Web-{865411D3-6161-4E33-B71D-248E337FF18E}" dt="2023-10-31T05:41:01.089" v="368"/>
          <ac:cxnSpMkLst>
            <pc:docMk/>
            <pc:sldMk cId="3388231595" sldId="259"/>
            <ac:cxnSpMk id="11" creationId="{3C0930BD-361E-4C4D-8B08-ED210DFA2D0A}"/>
          </ac:cxnSpMkLst>
        </pc:cxnChg>
      </pc:sldChg>
      <pc:sldChg chg="addSp delSp modSp new mod setBg">
        <pc:chgData name="Harshith  B" userId="S::cs22b2015@iiitdm.ac.in::b3c4feb6-4e94-4d42-bcab-487d95084386" providerId="AD" clId="Web-{865411D3-6161-4E33-B71D-248E337FF18E}" dt="2023-10-31T06:10:09.635" v="920" actId="1076"/>
        <pc:sldMkLst>
          <pc:docMk/>
          <pc:sldMk cId="3585324487" sldId="260"/>
        </pc:sldMkLst>
        <pc:spChg chg="mod">
          <ac:chgData name="Harshith  B" userId="S::cs22b2015@iiitdm.ac.in::b3c4feb6-4e94-4d42-bcab-487d95084386" providerId="AD" clId="Web-{865411D3-6161-4E33-B71D-248E337FF18E}" dt="2023-10-31T06:10:01.135" v="919" actId="1076"/>
          <ac:spMkLst>
            <pc:docMk/>
            <pc:sldMk cId="3585324487" sldId="260"/>
            <ac:spMk id="2" creationId="{F22CEAD2-554D-7CAE-6850-DB1A837E65ED}"/>
          </ac:spMkLst>
        </pc:spChg>
        <pc:spChg chg="add del">
          <ac:chgData name="Harshith  B" userId="S::cs22b2015@iiitdm.ac.in::b3c4feb6-4e94-4d42-bcab-487d95084386" providerId="AD" clId="Web-{865411D3-6161-4E33-B71D-248E337FF18E}" dt="2023-10-31T05:42:44.794" v="399"/>
          <ac:spMkLst>
            <pc:docMk/>
            <pc:sldMk cId="3585324487" sldId="260"/>
            <ac:spMk id="3" creationId="{F5E8D483-9602-822E-03E7-AB2A7D36D5BC}"/>
          </ac:spMkLst>
        </pc:spChg>
        <pc:spChg chg="add del mod">
          <ac:chgData name="Harshith  B" userId="S::cs22b2015@iiitdm.ac.in::b3c4feb6-4e94-4d42-bcab-487d95084386" providerId="AD" clId="Web-{865411D3-6161-4E33-B71D-248E337FF18E}" dt="2023-10-31T05:48:03.796" v="578"/>
          <ac:spMkLst>
            <pc:docMk/>
            <pc:sldMk cId="3585324487" sldId="260"/>
            <ac:spMk id="8" creationId="{54F20867-41B0-484D-9DA7-0FC742D31A4D}"/>
          </ac:spMkLst>
        </pc:spChg>
        <pc:spChg chg="add del">
          <ac:chgData name="Harshith  B" userId="S::cs22b2015@iiitdm.ac.in::b3c4feb6-4e94-4d42-bcab-487d95084386" providerId="AD" clId="Web-{865411D3-6161-4E33-B71D-248E337FF18E}" dt="2023-10-31T05:42:44.778" v="398"/>
          <ac:spMkLst>
            <pc:docMk/>
            <pc:sldMk cId="3585324487" sldId="260"/>
            <ac:spMk id="9" creationId="{5CD60141-EEBD-4EC1-8E34-0344C16A18A2}"/>
          </ac:spMkLst>
        </pc:spChg>
        <pc:spChg chg="add del">
          <ac:chgData name="Harshith  B" userId="S::cs22b2015@iiitdm.ac.in::b3c4feb6-4e94-4d42-bcab-487d95084386" providerId="AD" clId="Web-{865411D3-6161-4E33-B71D-248E337FF18E}" dt="2023-10-31T05:48:03.796" v="578"/>
          <ac:spMkLst>
            <pc:docMk/>
            <pc:sldMk cId="3585324487" sldId="260"/>
            <ac:spMk id="10" creationId="{E37FD100-AD6C-4FB9-B662-CC1C2F00060C}"/>
          </ac:spMkLst>
        </pc:spChg>
        <pc:spChg chg="add del">
          <ac:chgData name="Harshith  B" userId="S::cs22b2015@iiitdm.ac.in::b3c4feb6-4e94-4d42-bcab-487d95084386" providerId="AD" clId="Web-{865411D3-6161-4E33-B71D-248E337FF18E}" dt="2023-10-31T05:42:44.778" v="398"/>
          <ac:spMkLst>
            <pc:docMk/>
            <pc:sldMk cId="3585324487" sldId="260"/>
            <ac:spMk id="13" creationId="{4E5B79A0-69AD-4CBD-897F-32C7A2BA2FBB}"/>
          </ac:spMkLst>
        </pc:spChg>
        <pc:spChg chg="add del">
          <ac:chgData name="Harshith  B" userId="S::cs22b2015@iiitdm.ac.in::b3c4feb6-4e94-4d42-bcab-487d95084386" providerId="AD" clId="Web-{865411D3-6161-4E33-B71D-248E337FF18E}" dt="2023-10-31T05:42:44.778" v="398"/>
          <ac:spMkLst>
            <pc:docMk/>
            <pc:sldMk cId="3585324487" sldId="260"/>
            <ac:spMk id="15" creationId="{7C2F33EB-E7CB-4EE9-BBBF-D632F5C00EAE}"/>
          </ac:spMkLst>
        </pc:spChg>
        <pc:spChg chg="add del">
          <ac:chgData name="Harshith  B" userId="S::cs22b2015@iiitdm.ac.in::b3c4feb6-4e94-4d42-bcab-487d95084386" providerId="AD" clId="Web-{865411D3-6161-4E33-B71D-248E337FF18E}" dt="2023-10-31T05:42:44.778" v="398"/>
          <ac:spMkLst>
            <pc:docMk/>
            <pc:sldMk cId="3585324487" sldId="260"/>
            <ac:spMk id="17" creationId="{D5D12016-6EE5-4F4A-BC99-A56493E60F06}"/>
          </ac:spMkLst>
        </pc:spChg>
        <pc:spChg chg="add del">
          <ac:chgData name="Harshith  B" userId="S::cs22b2015@iiitdm.ac.in::b3c4feb6-4e94-4d42-bcab-487d95084386" providerId="AD" clId="Web-{865411D3-6161-4E33-B71D-248E337FF18E}" dt="2023-10-31T05:42:44.778" v="398"/>
          <ac:spMkLst>
            <pc:docMk/>
            <pc:sldMk cId="3585324487" sldId="260"/>
            <ac:spMk id="19" creationId="{74270B3E-3C96-4381-9F21-EC83F1E1A0FD}"/>
          </ac:spMkLst>
        </pc:spChg>
        <pc:spChg chg="add del mod">
          <ac:chgData name="Harshith  B" userId="S::cs22b2015@iiitdm.ac.in::b3c4feb6-4e94-4d42-bcab-487d95084386" providerId="AD" clId="Web-{865411D3-6161-4E33-B71D-248E337FF18E}" dt="2023-10-31T05:48:03.796" v="578"/>
          <ac:spMkLst>
            <pc:docMk/>
            <pc:sldMk cId="3585324487" sldId="260"/>
            <ac:spMk id="23" creationId="{F5E8D483-9602-822E-03E7-AB2A7D36D5BC}"/>
          </ac:spMkLst>
        </pc:spChg>
        <pc:spChg chg="add del">
          <ac:chgData name="Harshith  B" userId="S::cs22b2015@iiitdm.ac.in::b3c4feb6-4e94-4d42-bcab-487d95084386" providerId="AD" clId="Web-{865411D3-6161-4E33-B71D-248E337FF18E}" dt="2023-10-31T05:45:41.545" v="573"/>
          <ac:spMkLst>
            <pc:docMk/>
            <pc:sldMk cId="3585324487" sldId="260"/>
            <ac:spMk id="29" creationId="{685B57F6-59DE-4274-A37C-F47FE4E42EEF}"/>
          </ac:spMkLst>
        </pc:spChg>
        <pc:spChg chg="add del">
          <ac:chgData name="Harshith  B" userId="S::cs22b2015@iiitdm.ac.in::b3c4feb6-4e94-4d42-bcab-487d95084386" providerId="AD" clId="Web-{865411D3-6161-4E33-B71D-248E337FF18E}" dt="2023-10-31T05:45:41.545" v="573"/>
          <ac:spMkLst>
            <pc:docMk/>
            <pc:sldMk cId="3585324487" sldId="260"/>
            <ac:spMk id="31" creationId="{C8C63406-9171-4282-BAAB-2DDC6831F0E6}"/>
          </ac:spMkLst>
        </pc:spChg>
        <pc:spChg chg="add del">
          <ac:chgData name="Harshith  B" userId="S::cs22b2015@iiitdm.ac.in::b3c4feb6-4e94-4d42-bcab-487d95084386" providerId="AD" clId="Web-{865411D3-6161-4E33-B71D-248E337FF18E}" dt="2023-10-31T05:47:57.796" v="575"/>
          <ac:spMkLst>
            <pc:docMk/>
            <pc:sldMk cId="3585324487" sldId="260"/>
            <ac:spMk id="34" creationId="{AB20E7A4-EC2C-47C8-BE55-65771E3F2EDA}"/>
          </ac:spMkLst>
        </pc:spChg>
        <pc:spChg chg="add del">
          <ac:chgData name="Harshith  B" userId="S::cs22b2015@iiitdm.ac.in::b3c4feb6-4e94-4d42-bcab-487d95084386" providerId="AD" clId="Web-{865411D3-6161-4E33-B71D-248E337FF18E}" dt="2023-10-31T05:47:57.796" v="575"/>
          <ac:spMkLst>
            <pc:docMk/>
            <pc:sldMk cId="3585324487" sldId="260"/>
            <ac:spMk id="35" creationId="{1CF23DDA-0D09-4FE5-AE88-EBBE5E02467C}"/>
          </ac:spMkLst>
        </pc:spChg>
        <pc:spChg chg="add del">
          <ac:chgData name="Harshith  B" userId="S::cs22b2015@iiitdm.ac.in::b3c4feb6-4e94-4d42-bcab-487d95084386" providerId="AD" clId="Web-{865411D3-6161-4E33-B71D-248E337FF18E}" dt="2023-10-31T05:48:03.781" v="577"/>
          <ac:spMkLst>
            <pc:docMk/>
            <pc:sldMk cId="3585324487" sldId="260"/>
            <ac:spMk id="38" creationId="{54F20867-41B0-484D-9DA7-0FC742D31A4D}"/>
          </ac:spMkLst>
        </pc:spChg>
        <pc:spChg chg="add del">
          <ac:chgData name="Harshith  B" userId="S::cs22b2015@iiitdm.ac.in::b3c4feb6-4e94-4d42-bcab-487d95084386" providerId="AD" clId="Web-{865411D3-6161-4E33-B71D-248E337FF18E}" dt="2023-10-31T05:48:03.781" v="577"/>
          <ac:spMkLst>
            <pc:docMk/>
            <pc:sldMk cId="3585324487" sldId="260"/>
            <ac:spMk id="39" creationId="{E37FD100-AD6C-4FB9-B662-CC1C2F00060C}"/>
          </ac:spMkLst>
        </pc:spChg>
        <pc:spChg chg="add del">
          <ac:chgData name="Harshith  B" userId="S::cs22b2015@iiitdm.ac.in::b3c4feb6-4e94-4d42-bcab-487d95084386" providerId="AD" clId="Web-{865411D3-6161-4E33-B71D-248E337FF18E}" dt="2023-10-31T05:49:33.469" v="662"/>
          <ac:spMkLst>
            <pc:docMk/>
            <pc:sldMk cId="3585324487" sldId="260"/>
            <ac:spMk id="43" creationId="{685B57F6-59DE-4274-A37C-F47FE4E42EEF}"/>
          </ac:spMkLst>
        </pc:spChg>
        <pc:spChg chg="add del">
          <ac:chgData name="Harshith  B" userId="S::cs22b2015@iiitdm.ac.in::b3c4feb6-4e94-4d42-bcab-487d95084386" providerId="AD" clId="Web-{865411D3-6161-4E33-B71D-248E337FF18E}" dt="2023-10-31T05:49:33.469" v="662"/>
          <ac:spMkLst>
            <pc:docMk/>
            <pc:sldMk cId="3585324487" sldId="260"/>
            <ac:spMk id="44" creationId="{C8C63406-9171-4282-BAAB-2DDC6831F0E6}"/>
          </ac:spMkLst>
        </pc:spChg>
        <pc:spChg chg="add del mod">
          <ac:chgData name="Harshith  B" userId="S::cs22b2015@iiitdm.ac.in::b3c4feb6-4e94-4d42-bcab-487d95084386" providerId="AD" clId="Web-{865411D3-6161-4E33-B71D-248E337FF18E}" dt="2023-10-31T05:49:57.234" v="668"/>
          <ac:spMkLst>
            <pc:docMk/>
            <pc:sldMk cId="3585324487" sldId="260"/>
            <ac:spMk id="45" creationId="{F5E8D483-9602-822E-03E7-AB2A7D36D5BC}"/>
          </ac:spMkLst>
        </pc:spChg>
        <pc:spChg chg="add del">
          <ac:chgData name="Harshith  B" userId="S::cs22b2015@iiitdm.ac.in::b3c4feb6-4e94-4d42-bcab-487d95084386" providerId="AD" clId="Web-{865411D3-6161-4E33-B71D-248E337FF18E}" dt="2023-10-31T05:49:57.234" v="668"/>
          <ac:spMkLst>
            <pc:docMk/>
            <pc:sldMk cId="3585324487" sldId="260"/>
            <ac:spMk id="51" creationId="{FA294778-47A8-4EEF-9689-F6964D44D176}"/>
          </ac:spMkLst>
        </pc:spChg>
        <pc:spChg chg="add del">
          <ac:chgData name="Harshith  B" userId="S::cs22b2015@iiitdm.ac.in::b3c4feb6-4e94-4d42-bcab-487d95084386" providerId="AD" clId="Web-{865411D3-6161-4E33-B71D-248E337FF18E}" dt="2023-10-31T05:49:57.234" v="668"/>
          <ac:spMkLst>
            <pc:docMk/>
            <pc:sldMk cId="3585324487" sldId="260"/>
            <ac:spMk id="53" creationId="{BD2A511A-065F-489D-9CF0-FEF36143ACD1}"/>
          </ac:spMkLst>
        </pc:spChg>
        <pc:spChg chg="add del">
          <ac:chgData name="Harshith  B" userId="S::cs22b2015@iiitdm.ac.in::b3c4feb6-4e94-4d42-bcab-487d95084386" providerId="AD" clId="Web-{865411D3-6161-4E33-B71D-248E337FF18E}" dt="2023-10-31T05:49:57.234" v="668"/>
          <ac:spMkLst>
            <pc:docMk/>
            <pc:sldMk cId="3585324487" sldId="260"/>
            <ac:spMk id="55" creationId="{6F626582-88CC-4CA0-8BC6-94550FF9E6EF}"/>
          </ac:spMkLst>
        </pc:spChg>
        <pc:spChg chg="add del">
          <ac:chgData name="Harshith  B" userId="S::cs22b2015@iiitdm.ac.in::b3c4feb6-4e94-4d42-bcab-487d95084386" providerId="AD" clId="Web-{865411D3-6161-4E33-B71D-248E337FF18E}" dt="2023-10-31T05:53:33.346" v="685"/>
          <ac:spMkLst>
            <pc:docMk/>
            <pc:sldMk cId="3585324487" sldId="260"/>
            <ac:spMk id="59" creationId="{6A190C0F-BB7D-C2AC-E9E3-392C5CB6F899}"/>
          </ac:spMkLst>
        </pc:spChg>
        <pc:spChg chg="add del">
          <ac:chgData name="Harshith  B" userId="S::cs22b2015@iiitdm.ac.in::b3c4feb6-4e94-4d42-bcab-487d95084386" providerId="AD" clId="Web-{865411D3-6161-4E33-B71D-248E337FF18E}" dt="2023-10-31T05:51:22.891" v="681"/>
          <ac:spMkLst>
            <pc:docMk/>
            <pc:sldMk cId="3585324487" sldId="260"/>
            <ac:spMk id="60" creationId="{3BEA1A24-9CA1-4513-A409-3AD90DB091F2}"/>
          </ac:spMkLst>
        </pc:spChg>
        <pc:spChg chg="add del">
          <ac:chgData name="Harshith  B" userId="S::cs22b2015@iiitdm.ac.in::b3c4feb6-4e94-4d42-bcab-487d95084386" providerId="AD" clId="Web-{865411D3-6161-4E33-B71D-248E337FF18E}" dt="2023-10-31T05:49:51.656" v="665"/>
          <ac:spMkLst>
            <pc:docMk/>
            <pc:sldMk cId="3585324487" sldId="260"/>
            <ac:spMk id="61" creationId="{3BEA1A24-9CA1-4513-A409-3AD90DB091F2}"/>
          </ac:spMkLst>
        </pc:spChg>
        <pc:spChg chg="add del">
          <ac:chgData name="Harshith  B" userId="S::cs22b2015@iiitdm.ac.in::b3c4feb6-4e94-4d42-bcab-487d95084386" providerId="AD" clId="Web-{865411D3-6161-4E33-B71D-248E337FF18E}" dt="2023-10-31T05:51:22.891" v="681"/>
          <ac:spMkLst>
            <pc:docMk/>
            <pc:sldMk cId="3585324487" sldId="260"/>
            <ac:spMk id="62" creationId="{D614C296-26CB-43B0-9404-D05FF687A65C}"/>
          </ac:spMkLst>
        </pc:spChg>
        <pc:spChg chg="add del">
          <ac:chgData name="Harshith  B" userId="S::cs22b2015@iiitdm.ac.in::b3c4feb6-4e94-4d42-bcab-487d95084386" providerId="AD" clId="Web-{865411D3-6161-4E33-B71D-248E337FF18E}" dt="2023-10-31T05:51:22.891" v="681"/>
          <ac:spMkLst>
            <pc:docMk/>
            <pc:sldMk cId="3585324487" sldId="260"/>
            <ac:spMk id="64" creationId="{76F4C24C-DC25-49C1-9509-3F5694D0DA61}"/>
          </ac:spMkLst>
        </pc:spChg>
        <pc:spChg chg="add del">
          <ac:chgData name="Harshith  B" userId="S::cs22b2015@iiitdm.ac.in::b3c4feb6-4e94-4d42-bcab-487d95084386" providerId="AD" clId="Web-{865411D3-6161-4E33-B71D-248E337FF18E}" dt="2023-10-31T05:49:57.219" v="667"/>
          <ac:spMkLst>
            <pc:docMk/>
            <pc:sldMk cId="3585324487" sldId="260"/>
            <ac:spMk id="65" creationId="{AB20E7A4-EC2C-47C8-BE55-65771E3F2EDA}"/>
          </ac:spMkLst>
        </pc:spChg>
        <pc:spChg chg="add del mod">
          <ac:chgData name="Harshith  B" userId="S::cs22b2015@iiitdm.ac.in::b3c4feb6-4e94-4d42-bcab-487d95084386" providerId="AD" clId="Web-{865411D3-6161-4E33-B71D-248E337FF18E}" dt="2023-10-31T05:51:22.891" v="681"/>
          <ac:spMkLst>
            <pc:docMk/>
            <pc:sldMk cId="3585324487" sldId="260"/>
            <ac:spMk id="69" creationId="{F5E8D483-9602-822E-03E7-AB2A7D36D5BC}"/>
          </ac:spMkLst>
        </pc:spChg>
        <pc:spChg chg="add del">
          <ac:chgData name="Harshith  B" userId="S::cs22b2015@iiitdm.ac.in::b3c4feb6-4e94-4d42-bcab-487d95084386" providerId="AD" clId="Web-{865411D3-6161-4E33-B71D-248E337FF18E}" dt="2023-10-31T05:50:33.313" v="678"/>
          <ac:spMkLst>
            <pc:docMk/>
            <pc:sldMk cId="3585324487" sldId="260"/>
            <ac:spMk id="76" creationId="{AB20E7A4-EC2C-47C8-BE55-65771E3F2EDA}"/>
          </ac:spMkLst>
        </pc:spChg>
        <pc:spChg chg="add del">
          <ac:chgData name="Harshith  B" userId="S::cs22b2015@iiitdm.ac.in::b3c4feb6-4e94-4d42-bcab-487d95084386" providerId="AD" clId="Web-{865411D3-6161-4E33-B71D-248E337FF18E}" dt="2023-10-31T05:51:22.876" v="680"/>
          <ac:spMkLst>
            <pc:docMk/>
            <pc:sldMk cId="3585324487" sldId="260"/>
            <ac:spMk id="80" creationId="{3BEA1A24-9CA1-4513-A409-3AD90DB091F2}"/>
          </ac:spMkLst>
        </pc:spChg>
        <pc:spChg chg="add del">
          <ac:chgData name="Harshith  B" userId="S::cs22b2015@iiitdm.ac.in::b3c4feb6-4e94-4d42-bcab-487d95084386" providerId="AD" clId="Web-{865411D3-6161-4E33-B71D-248E337FF18E}" dt="2023-10-31T05:51:22.876" v="680"/>
          <ac:spMkLst>
            <pc:docMk/>
            <pc:sldMk cId="3585324487" sldId="260"/>
            <ac:spMk id="81" creationId="{D614C296-26CB-43B0-9404-D05FF687A65C}"/>
          </ac:spMkLst>
        </pc:spChg>
        <pc:spChg chg="add del">
          <ac:chgData name="Harshith  B" userId="S::cs22b2015@iiitdm.ac.in::b3c4feb6-4e94-4d42-bcab-487d95084386" providerId="AD" clId="Web-{865411D3-6161-4E33-B71D-248E337FF18E}" dt="2023-10-31T05:51:22.876" v="680"/>
          <ac:spMkLst>
            <pc:docMk/>
            <pc:sldMk cId="3585324487" sldId="260"/>
            <ac:spMk id="82" creationId="{76F4C24C-DC25-49C1-9509-3F5694D0DA61}"/>
          </ac:spMkLst>
        </pc:spChg>
        <pc:spChg chg="add del">
          <ac:chgData name="Harshith  B" userId="S::cs22b2015@iiitdm.ac.in::b3c4feb6-4e94-4d42-bcab-487d95084386" providerId="AD" clId="Web-{865411D3-6161-4E33-B71D-248E337FF18E}" dt="2023-10-31T06:00:24.849" v="812"/>
          <ac:spMkLst>
            <pc:docMk/>
            <pc:sldMk cId="3585324487" sldId="260"/>
            <ac:spMk id="86" creationId="{685B57F6-59DE-4274-A37C-F47FE4E42EEF}"/>
          </ac:spMkLst>
        </pc:spChg>
        <pc:spChg chg="add mod">
          <ac:chgData name="Harshith  B" userId="S::cs22b2015@iiitdm.ac.in::b3c4feb6-4e94-4d42-bcab-487d95084386" providerId="AD" clId="Web-{865411D3-6161-4E33-B71D-248E337FF18E}" dt="2023-10-31T06:10:09.635" v="920" actId="1076"/>
          <ac:spMkLst>
            <pc:docMk/>
            <pc:sldMk cId="3585324487" sldId="260"/>
            <ac:spMk id="87" creationId="{F5E8D483-9602-822E-03E7-AB2A7D36D5BC}"/>
          </ac:spMkLst>
        </pc:spChg>
        <pc:spChg chg="add del">
          <ac:chgData name="Harshith  B" userId="S::cs22b2015@iiitdm.ac.in::b3c4feb6-4e94-4d42-bcab-487d95084386" providerId="AD" clId="Web-{865411D3-6161-4E33-B71D-248E337FF18E}" dt="2023-10-31T06:00:24.849" v="812"/>
          <ac:spMkLst>
            <pc:docMk/>
            <pc:sldMk cId="3585324487" sldId="260"/>
            <ac:spMk id="89" creationId="{6D6B3702-19B7-471C-974D-4A163151E0E5}"/>
          </ac:spMkLst>
        </pc:spChg>
        <pc:spChg chg="add">
          <ac:chgData name="Harshith  B" userId="S::cs22b2015@iiitdm.ac.in::b3c4feb6-4e94-4d42-bcab-487d95084386" providerId="AD" clId="Web-{865411D3-6161-4E33-B71D-248E337FF18E}" dt="2023-10-31T06:00:24.849" v="812"/>
          <ac:spMkLst>
            <pc:docMk/>
            <pc:sldMk cId="3585324487" sldId="260"/>
            <ac:spMk id="95" creationId="{685B57F6-59DE-4274-A37C-F47FE4E42EEF}"/>
          </ac:spMkLst>
        </pc:spChg>
        <pc:spChg chg="add">
          <ac:chgData name="Harshith  B" userId="S::cs22b2015@iiitdm.ac.in::b3c4feb6-4e94-4d42-bcab-487d95084386" providerId="AD" clId="Web-{865411D3-6161-4E33-B71D-248E337FF18E}" dt="2023-10-31T06:00:24.849" v="812"/>
          <ac:spMkLst>
            <pc:docMk/>
            <pc:sldMk cId="3585324487" sldId="260"/>
            <ac:spMk id="97" creationId="{C8C63406-9171-4282-BAAB-2DDC6831F0E6}"/>
          </ac:spMkLst>
        </pc:spChg>
        <pc:graphicFrameChg chg="add del">
          <ac:chgData name="Harshith  B" userId="S::cs22b2015@iiitdm.ac.in::b3c4feb6-4e94-4d42-bcab-487d95084386" providerId="AD" clId="Web-{865411D3-6161-4E33-B71D-248E337FF18E}" dt="2023-10-31T05:47:57.796" v="575"/>
          <ac:graphicFrameMkLst>
            <pc:docMk/>
            <pc:sldMk cId="3585324487" sldId="260"/>
            <ac:graphicFrameMk id="36" creationId="{DAAD7A4D-5A4B-F1F8-1E0D-90B2A0861286}"/>
          </ac:graphicFrameMkLst>
        </pc:graphicFrameChg>
        <pc:graphicFrameChg chg="add del">
          <ac:chgData name="Harshith  B" userId="S::cs22b2015@iiitdm.ac.in::b3c4feb6-4e94-4d42-bcab-487d95084386" providerId="AD" clId="Web-{865411D3-6161-4E33-B71D-248E337FF18E}" dt="2023-10-31T05:48:03.781" v="577"/>
          <ac:graphicFrameMkLst>
            <pc:docMk/>
            <pc:sldMk cId="3585324487" sldId="260"/>
            <ac:graphicFrameMk id="40" creationId="{A4DA9CA8-8AA4-89E8-DC70-91831648EB9C}"/>
          </ac:graphicFrameMkLst>
        </pc:graphicFrameChg>
        <pc:graphicFrameChg chg="add del">
          <ac:chgData name="Harshith  B" userId="S::cs22b2015@iiitdm.ac.in::b3c4feb6-4e94-4d42-bcab-487d95084386" providerId="AD" clId="Web-{865411D3-6161-4E33-B71D-248E337FF18E}" dt="2023-10-31T05:49:51.656" v="665"/>
          <ac:graphicFrameMkLst>
            <pc:docMk/>
            <pc:sldMk cId="3585324487" sldId="260"/>
            <ac:graphicFrameMk id="57" creationId="{438A73D9-FAC0-1FD3-2042-65A11EDC05A8}"/>
          </ac:graphicFrameMkLst>
        </pc:graphicFrameChg>
        <pc:graphicFrameChg chg="add del">
          <ac:chgData name="Harshith  B" userId="S::cs22b2015@iiitdm.ac.in::b3c4feb6-4e94-4d42-bcab-487d95084386" providerId="AD" clId="Web-{865411D3-6161-4E33-B71D-248E337FF18E}" dt="2023-10-31T05:49:57.219" v="667"/>
          <ac:graphicFrameMkLst>
            <pc:docMk/>
            <pc:sldMk cId="3585324487" sldId="260"/>
            <ac:graphicFrameMk id="67" creationId="{BD6DEDD4-B2AD-92E5-305F-B7CBAF6E05EB}"/>
          </ac:graphicFrameMkLst>
        </pc:graphicFrameChg>
        <pc:graphicFrameChg chg="add del">
          <ac:chgData name="Harshith  B" userId="S::cs22b2015@iiitdm.ac.in::b3c4feb6-4e94-4d42-bcab-487d95084386" providerId="AD" clId="Web-{865411D3-6161-4E33-B71D-248E337FF18E}" dt="2023-10-31T05:50:33.313" v="678"/>
          <ac:graphicFrameMkLst>
            <pc:docMk/>
            <pc:sldMk cId="3585324487" sldId="260"/>
            <ac:graphicFrameMk id="72" creationId="{FD7560FF-CA56-D8D7-8F7B-2BE7559D60F4}"/>
          </ac:graphicFrameMkLst>
        </pc:graphicFrameChg>
        <pc:graphicFrameChg chg="add del">
          <ac:chgData name="Harshith  B" userId="S::cs22b2015@iiitdm.ac.in::b3c4feb6-4e94-4d42-bcab-487d95084386" providerId="AD" clId="Web-{865411D3-6161-4E33-B71D-248E337FF18E}" dt="2023-10-31T05:51:22.876" v="680"/>
          <ac:graphicFrameMkLst>
            <pc:docMk/>
            <pc:sldMk cId="3585324487" sldId="260"/>
            <ac:graphicFrameMk id="83" creationId="{30001A79-10F6-9978-986E-A51E48C92883}"/>
          </ac:graphicFrameMkLst>
        </pc:graphicFrameChg>
        <pc:picChg chg="add del">
          <ac:chgData name="Harshith  B" userId="S::cs22b2015@iiitdm.ac.in::b3c4feb6-4e94-4d42-bcab-487d95084386" providerId="AD" clId="Web-{865411D3-6161-4E33-B71D-248E337FF18E}" dt="2023-10-31T05:42:44.778" v="398"/>
          <ac:picMkLst>
            <pc:docMk/>
            <pc:sldMk cId="3585324487" sldId="260"/>
            <ac:picMk id="5" creationId="{2471B0B4-867F-91F7-9C28-1924EA5C2819}"/>
          </ac:picMkLst>
        </pc:picChg>
        <pc:picChg chg="add del">
          <ac:chgData name="Harshith  B" userId="S::cs22b2015@iiitdm.ac.in::b3c4feb6-4e94-4d42-bcab-487d95084386" providerId="AD" clId="Web-{865411D3-6161-4E33-B71D-248E337FF18E}" dt="2023-10-31T05:45:41.545" v="573"/>
          <ac:picMkLst>
            <pc:docMk/>
            <pc:sldMk cId="3585324487" sldId="260"/>
            <ac:picMk id="25" creationId="{9E32EB76-A774-7ECD-B555-88B467E27C3F}"/>
          </ac:picMkLst>
        </pc:picChg>
        <pc:picChg chg="add del mod">
          <ac:chgData name="Harshith  B" userId="S::cs22b2015@iiitdm.ac.in::b3c4feb6-4e94-4d42-bcab-487d95084386" providerId="AD" clId="Web-{865411D3-6161-4E33-B71D-248E337FF18E}" dt="2023-10-31T05:49:37.719" v="663"/>
          <ac:picMkLst>
            <pc:docMk/>
            <pc:sldMk cId="3585324487" sldId="260"/>
            <ac:picMk id="46" creationId="{A64A06C2-9404-CCE9-DCAC-F2654D1F627F}"/>
          </ac:picMkLst>
        </pc:picChg>
        <pc:picChg chg="add mod">
          <ac:chgData name="Harshith  B" userId="S::cs22b2015@iiitdm.ac.in::b3c4feb6-4e94-4d42-bcab-487d95084386" providerId="AD" clId="Web-{865411D3-6161-4E33-B71D-248E337FF18E}" dt="2023-10-31T06:00:24.849" v="812"/>
          <ac:picMkLst>
            <pc:docMk/>
            <pc:sldMk cId="3585324487" sldId="260"/>
            <ac:picMk id="88" creationId="{51F8CE7C-780D-A19C-5ED7-523154F6C9AD}"/>
          </ac:picMkLst>
        </pc:picChg>
        <pc:cxnChg chg="add del">
          <ac:chgData name="Harshith  B" userId="S::cs22b2015@iiitdm.ac.in::b3c4feb6-4e94-4d42-bcab-487d95084386" providerId="AD" clId="Web-{865411D3-6161-4E33-B71D-248E337FF18E}" dt="2023-10-31T05:42:44.778" v="398"/>
          <ac:cxnSpMkLst>
            <pc:docMk/>
            <pc:sldMk cId="3585324487" sldId="260"/>
            <ac:cxnSpMk id="11" creationId="{4C75A547-BCD1-42BE-966E-53CA0AB93165}"/>
          </ac:cxnSpMkLst>
        </pc:cxnChg>
        <pc:cxnChg chg="add del">
          <ac:chgData name="Harshith  B" userId="S::cs22b2015@iiitdm.ac.in::b3c4feb6-4e94-4d42-bcab-487d95084386" providerId="AD" clId="Web-{865411D3-6161-4E33-B71D-248E337FF18E}" dt="2023-10-31T05:48:03.796" v="578"/>
          <ac:cxnSpMkLst>
            <pc:docMk/>
            <pc:sldMk cId="3585324487" sldId="260"/>
            <ac:cxnSpMk id="12" creationId="{D0249902-6C42-4139-A46F-ADF022B8C1C3}"/>
          </ac:cxnSpMkLst>
        </pc:cxnChg>
        <pc:cxnChg chg="add del">
          <ac:chgData name="Harshith  B" userId="S::cs22b2015@iiitdm.ac.in::b3c4feb6-4e94-4d42-bcab-487d95084386" providerId="AD" clId="Web-{865411D3-6161-4E33-B71D-248E337FF18E}" dt="2023-10-31T05:42:44.778" v="398"/>
          <ac:cxnSpMkLst>
            <pc:docMk/>
            <pc:sldMk cId="3585324487" sldId="260"/>
            <ac:cxnSpMk id="21" creationId="{071DF4C0-7A22-4E59-9E9C-BD2E245364DD}"/>
          </ac:cxnSpMkLst>
        </pc:cxnChg>
        <pc:cxnChg chg="add del">
          <ac:chgData name="Harshith  B" userId="S::cs22b2015@iiitdm.ac.in::b3c4feb6-4e94-4d42-bcab-487d95084386" providerId="AD" clId="Web-{865411D3-6161-4E33-B71D-248E337FF18E}" dt="2023-10-31T05:47:57.796" v="575"/>
          <ac:cxnSpMkLst>
            <pc:docMk/>
            <pc:sldMk cId="3585324487" sldId="260"/>
            <ac:cxnSpMk id="33" creationId="{1766FD2F-248A-4AA1-8078-E26D6E690BB9}"/>
          </ac:cxnSpMkLst>
        </pc:cxnChg>
        <pc:cxnChg chg="add del">
          <ac:chgData name="Harshith  B" userId="S::cs22b2015@iiitdm.ac.in::b3c4feb6-4e94-4d42-bcab-487d95084386" providerId="AD" clId="Web-{865411D3-6161-4E33-B71D-248E337FF18E}" dt="2023-10-31T05:48:03.781" v="577"/>
          <ac:cxnSpMkLst>
            <pc:docMk/>
            <pc:sldMk cId="3585324487" sldId="260"/>
            <ac:cxnSpMk id="41" creationId="{D0249902-6C42-4139-A46F-ADF022B8C1C3}"/>
          </ac:cxnSpMkLst>
        </pc:cxnChg>
        <pc:cxnChg chg="add del">
          <ac:chgData name="Harshith  B" userId="S::cs22b2015@iiitdm.ac.in::b3c4feb6-4e94-4d42-bcab-487d95084386" providerId="AD" clId="Web-{865411D3-6161-4E33-B71D-248E337FF18E}" dt="2023-10-31T05:49:51.656" v="665"/>
          <ac:cxnSpMkLst>
            <pc:docMk/>
            <pc:sldMk cId="3585324487" sldId="260"/>
            <ac:cxnSpMk id="63" creationId="{3C0930BD-361E-4C4D-8B08-ED210DFA2D0A}"/>
          </ac:cxnSpMkLst>
        </pc:cxnChg>
        <pc:cxnChg chg="add del">
          <ac:chgData name="Harshith  B" userId="S::cs22b2015@iiitdm.ac.in::b3c4feb6-4e94-4d42-bcab-487d95084386" providerId="AD" clId="Web-{865411D3-6161-4E33-B71D-248E337FF18E}" dt="2023-10-31T05:49:57.219" v="667"/>
          <ac:cxnSpMkLst>
            <pc:docMk/>
            <pc:sldMk cId="3585324487" sldId="260"/>
            <ac:cxnSpMk id="66" creationId="{1766FD2F-248A-4AA1-8078-E26D6E690BB9}"/>
          </ac:cxnSpMkLst>
        </pc:cxnChg>
        <pc:cxnChg chg="add del">
          <ac:chgData name="Harshith  B" userId="S::cs22b2015@iiitdm.ac.in::b3c4feb6-4e94-4d42-bcab-487d95084386" providerId="AD" clId="Web-{865411D3-6161-4E33-B71D-248E337FF18E}" dt="2023-10-31T05:51:22.891" v="681"/>
          <ac:cxnSpMkLst>
            <pc:docMk/>
            <pc:sldMk cId="3585324487" sldId="260"/>
            <ac:cxnSpMk id="70" creationId="{3C0930BD-361E-4C4D-8B08-ED210DFA2D0A}"/>
          </ac:cxnSpMkLst>
        </pc:cxnChg>
        <pc:cxnChg chg="add del">
          <ac:chgData name="Harshith  B" userId="S::cs22b2015@iiitdm.ac.in::b3c4feb6-4e94-4d42-bcab-487d95084386" providerId="AD" clId="Web-{865411D3-6161-4E33-B71D-248E337FF18E}" dt="2023-10-31T05:50:33.313" v="678"/>
          <ac:cxnSpMkLst>
            <pc:docMk/>
            <pc:sldMk cId="3585324487" sldId="260"/>
            <ac:cxnSpMk id="78" creationId="{1766FD2F-248A-4AA1-8078-E26D6E690BB9}"/>
          </ac:cxnSpMkLst>
        </pc:cxnChg>
        <pc:cxnChg chg="add del">
          <ac:chgData name="Harshith  B" userId="S::cs22b2015@iiitdm.ac.in::b3c4feb6-4e94-4d42-bcab-487d95084386" providerId="AD" clId="Web-{865411D3-6161-4E33-B71D-248E337FF18E}" dt="2023-10-31T05:51:22.876" v="680"/>
          <ac:cxnSpMkLst>
            <pc:docMk/>
            <pc:sldMk cId="3585324487" sldId="260"/>
            <ac:cxnSpMk id="84" creationId="{3C0930BD-361E-4C4D-8B08-ED210DFA2D0A}"/>
          </ac:cxnSpMkLst>
        </pc:cxnChg>
        <pc:cxnChg chg="add del">
          <ac:chgData name="Harshith  B" userId="S::cs22b2015@iiitdm.ac.in::b3c4feb6-4e94-4d42-bcab-487d95084386" providerId="AD" clId="Web-{865411D3-6161-4E33-B71D-248E337FF18E}" dt="2023-10-31T06:00:24.849" v="812"/>
          <ac:cxnSpMkLst>
            <pc:docMk/>
            <pc:sldMk cId="3585324487" sldId="260"/>
            <ac:cxnSpMk id="90" creationId="{50D86B0D-0E25-49AC-8123-2522E0A7692D}"/>
          </ac:cxnSpMkLst>
        </pc:cxnChg>
      </pc:sldChg>
      <pc:sldChg chg="addSp delSp modSp new mod setBg">
        <pc:chgData name="Harshith  B" userId="S::cs22b2015@iiitdm.ac.in::b3c4feb6-4e94-4d42-bcab-487d95084386" providerId="AD" clId="Web-{865411D3-6161-4E33-B71D-248E337FF18E}" dt="2023-10-31T06:11:02.089" v="926" actId="1076"/>
        <pc:sldMkLst>
          <pc:docMk/>
          <pc:sldMk cId="20650593" sldId="261"/>
        </pc:sldMkLst>
        <pc:spChg chg="mod">
          <ac:chgData name="Harshith  B" userId="S::cs22b2015@iiitdm.ac.in::b3c4feb6-4e94-4d42-bcab-487d95084386" providerId="AD" clId="Web-{865411D3-6161-4E33-B71D-248E337FF18E}" dt="2023-10-31T06:10:23.448" v="921" actId="1076"/>
          <ac:spMkLst>
            <pc:docMk/>
            <pc:sldMk cId="20650593" sldId="261"/>
            <ac:spMk id="2" creationId="{1DE70DEB-AE38-BBD3-8457-97B80B9B6FE4}"/>
          </ac:spMkLst>
        </pc:spChg>
        <pc:spChg chg="del">
          <ac:chgData name="Harshith  B" userId="S::cs22b2015@iiitdm.ac.in::b3c4feb6-4e94-4d42-bcab-487d95084386" providerId="AD" clId="Web-{865411D3-6161-4E33-B71D-248E337FF18E}" dt="2023-10-31T05:57:38.801" v="748"/>
          <ac:spMkLst>
            <pc:docMk/>
            <pc:sldMk cId="20650593" sldId="261"/>
            <ac:spMk id="3" creationId="{46D4BE13-261C-FB34-847A-CC3B7D709F99}"/>
          </ac:spMkLst>
        </pc:spChg>
        <pc:spChg chg="add del mod">
          <ac:chgData name="Harshith  B" userId="S::cs22b2015@iiitdm.ac.in::b3c4feb6-4e94-4d42-bcab-487d95084386" providerId="AD" clId="Web-{865411D3-6161-4E33-B71D-248E337FF18E}" dt="2023-10-31T06:01:48.084" v="827"/>
          <ac:spMkLst>
            <pc:docMk/>
            <pc:sldMk cId="20650593" sldId="261"/>
            <ac:spMk id="5" creationId="{480E1DE6-DC06-29A8-61DF-A8906C8EFD6F}"/>
          </ac:spMkLst>
        </pc:spChg>
        <pc:spChg chg="add del mod">
          <ac:chgData name="Harshith  B" userId="S::cs22b2015@iiitdm.ac.in::b3c4feb6-4e94-4d42-bcab-487d95084386" providerId="AD" clId="Web-{865411D3-6161-4E33-B71D-248E337FF18E}" dt="2023-10-31T06:01:48.084" v="827"/>
          <ac:spMkLst>
            <pc:docMk/>
            <pc:sldMk cId="20650593" sldId="261"/>
            <ac:spMk id="7" creationId="{EC98EF28-7728-BAAC-C2D8-E95671914562}"/>
          </ac:spMkLst>
        </pc:spChg>
        <pc:spChg chg="add del">
          <ac:chgData name="Harshith  B" userId="S::cs22b2015@iiitdm.ac.in::b3c4feb6-4e94-4d42-bcab-487d95084386" providerId="AD" clId="Web-{865411D3-6161-4E33-B71D-248E337FF18E}" dt="2023-10-31T06:01:48.068" v="826"/>
          <ac:spMkLst>
            <pc:docMk/>
            <pc:sldMk cId="20650593" sldId="261"/>
            <ac:spMk id="13" creationId="{AB20E7A4-EC2C-47C8-BE55-65771E3F2EDA}"/>
          </ac:spMkLst>
        </pc:spChg>
        <pc:spChg chg="add del">
          <ac:chgData name="Harshith  B" userId="S::cs22b2015@iiitdm.ac.in::b3c4feb6-4e94-4d42-bcab-487d95084386" providerId="AD" clId="Web-{865411D3-6161-4E33-B71D-248E337FF18E}" dt="2023-10-31T06:05:15.820" v="905"/>
          <ac:spMkLst>
            <pc:docMk/>
            <pc:sldMk cId="20650593" sldId="261"/>
            <ac:spMk id="17" creationId="{685B57F6-59DE-4274-A37C-F47FE4E42EEF}"/>
          </ac:spMkLst>
        </pc:spChg>
        <pc:spChg chg="add del">
          <ac:chgData name="Harshith  B" userId="S::cs22b2015@iiitdm.ac.in::b3c4feb6-4e94-4d42-bcab-487d95084386" providerId="AD" clId="Web-{865411D3-6161-4E33-B71D-248E337FF18E}" dt="2023-10-31T06:05:15.820" v="905"/>
          <ac:spMkLst>
            <pc:docMk/>
            <pc:sldMk cId="20650593" sldId="261"/>
            <ac:spMk id="19" creationId="{C8C63406-9171-4282-BAAB-2DDC6831F0E6}"/>
          </ac:spMkLst>
        </pc:spChg>
        <pc:spChg chg="add mod">
          <ac:chgData name="Harshith  B" userId="S::cs22b2015@iiitdm.ac.in::b3c4feb6-4e94-4d42-bcab-487d95084386" providerId="AD" clId="Web-{865411D3-6161-4E33-B71D-248E337FF18E}" dt="2023-10-31T06:10:43.854" v="924" actId="20577"/>
          <ac:spMkLst>
            <pc:docMk/>
            <pc:sldMk cId="20650593" sldId="261"/>
            <ac:spMk id="20" creationId="{EC98EF28-7728-BAAC-C2D8-E95671914562}"/>
          </ac:spMkLst>
        </pc:spChg>
        <pc:spChg chg="add del">
          <ac:chgData name="Harshith  B" userId="S::cs22b2015@iiitdm.ac.in::b3c4feb6-4e94-4d42-bcab-487d95084386" providerId="AD" clId="Web-{865411D3-6161-4E33-B71D-248E337FF18E}" dt="2023-10-31T06:05:15.820" v="904"/>
          <ac:spMkLst>
            <pc:docMk/>
            <pc:sldMk cId="20650593" sldId="261"/>
            <ac:spMk id="25" creationId="{FA294778-47A8-4EEF-9689-F6964D44D176}"/>
          </ac:spMkLst>
        </pc:spChg>
        <pc:spChg chg="add del">
          <ac:chgData name="Harshith  B" userId="S::cs22b2015@iiitdm.ac.in::b3c4feb6-4e94-4d42-bcab-487d95084386" providerId="AD" clId="Web-{865411D3-6161-4E33-B71D-248E337FF18E}" dt="2023-10-31T06:05:15.820" v="904"/>
          <ac:spMkLst>
            <pc:docMk/>
            <pc:sldMk cId="20650593" sldId="261"/>
            <ac:spMk id="27" creationId="{BD2A511A-065F-489D-9CF0-FEF36143ACD1}"/>
          </ac:spMkLst>
        </pc:spChg>
        <pc:spChg chg="add del">
          <ac:chgData name="Harshith  B" userId="S::cs22b2015@iiitdm.ac.in::b3c4feb6-4e94-4d42-bcab-487d95084386" providerId="AD" clId="Web-{865411D3-6161-4E33-B71D-248E337FF18E}" dt="2023-10-31T06:05:15.820" v="904"/>
          <ac:spMkLst>
            <pc:docMk/>
            <pc:sldMk cId="20650593" sldId="261"/>
            <ac:spMk id="29" creationId="{6F626582-88CC-4CA0-8BC6-94550FF9E6EF}"/>
          </ac:spMkLst>
        </pc:spChg>
        <pc:spChg chg="add del">
          <ac:chgData name="Harshith  B" userId="S::cs22b2015@iiitdm.ac.in::b3c4feb6-4e94-4d42-bcab-487d95084386" providerId="AD" clId="Web-{865411D3-6161-4E33-B71D-248E337FF18E}" dt="2023-10-31T06:05:43.445" v="908"/>
          <ac:spMkLst>
            <pc:docMk/>
            <pc:sldMk cId="20650593" sldId="261"/>
            <ac:spMk id="31" creationId="{685B57F6-59DE-4274-A37C-F47FE4E42EEF}"/>
          </ac:spMkLst>
        </pc:spChg>
        <pc:spChg chg="add del">
          <ac:chgData name="Harshith  B" userId="S::cs22b2015@iiitdm.ac.in::b3c4feb6-4e94-4d42-bcab-487d95084386" providerId="AD" clId="Web-{865411D3-6161-4E33-B71D-248E337FF18E}" dt="2023-10-31T06:05:43.445" v="908"/>
          <ac:spMkLst>
            <pc:docMk/>
            <pc:sldMk cId="20650593" sldId="261"/>
            <ac:spMk id="32" creationId="{E10D6CC1-E49B-46F5-B186-3458F335BFD3}"/>
          </ac:spMkLst>
        </pc:spChg>
        <pc:spChg chg="add">
          <ac:chgData name="Harshith  B" userId="S::cs22b2015@iiitdm.ac.in::b3c4feb6-4e94-4d42-bcab-487d95084386" providerId="AD" clId="Web-{865411D3-6161-4E33-B71D-248E337FF18E}" dt="2023-10-31T06:05:43.445" v="908"/>
          <ac:spMkLst>
            <pc:docMk/>
            <pc:sldMk cId="20650593" sldId="261"/>
            <ac:spMk id="37" creationId="{685B57F6-59DE-4274-A37C-F47FE4E42EEF}"/>
          </ac:spMkLst>
        </pc:spChg>
        <pc:spChg chg="add">
          <ac:chgData name="Harshith  B" userId="S::cs22b2015@iiitdm.ac.in::b3c4feb6-4e94-4d42-bcab-487d95084386" providerId="AD" clId="Web-{865411D3-6161-4E33-B71D-248E337FF18E}" dt="2023-10-31T06:05:43.445" v="908"/>
          <ac:spMkLst>
            <pc:docMk/>
            <pc:sldMk cId="20650593" sldId="261"/>
            <ac:spMk id="39" creationId="{6D6B3702-19B7-471C-974D-4A163151E0E5}"/>
          </ac:spMkLst>
        </pc:spChg>
        <pc:graphicFrameChg chg="add del">
          <ac:chgData name="Harshith  B" userId="S::cs22b2015@iiitdm.ac.in::b3c4feb6-4e94-4d42-bcab-487d95084386" providerId="AD" clId="Web-{865411D3-6161-4E33-B71D-248E337FF18E}" dt="2023-10-31T06:01:48.068" v="826"/>
          <ac:graphicFrameMkLst>
            <pc:docMk/>
            <pc:sldMk cId="20650593" sldId="261"/>
            <ac:graphicFrameMk id="9" creationId="{54B1F1A6-1D94-05C3-4D87-39497BE707AA}"/>
          </ac:graphicFrameMkLst>
        </pc:graphicFrameChg>
        <pc:picChg chg="add del mod ord">
          <ac:chgData name="Harshith  B" userId="S::cs22b2015@iiitdm.ac.in::b3c4feb6-4e94-4d42-bcab-487d95084386" providerId="AD" clId="Web-{865411D3-6161-4E33-B71D-248E337FF18E}" dt="2023-10-31T06:01:39.709" v="824"/>
          <ac:picMkLst>
            <pc:docMk/>
            <pc:sldMk cId="20650593" sldId="261"/>
            <ac:picMk id="4" creationId="{A541AA3B-6389-E8EB-776D-A6E188616A04}"/>
          </ac:picMkLst>
        </pc:picChg>
        <pc:picChg chg="add mod ord">
          <ac:chgData name="Harshith  B" userId="S::cs22b2015@iiitdm.ac.in::b3c4feb6-4e94-4d42-bcab-487d95084386" providerId="AD" clId="Web-{865411D3-6161-4E33-B71D-248E337FF18E}" dt="2023-10-31T06:11:02.089" v="926" actId="1076"/>
          <ac:picMkLst>
            <pc:docMk/>
            <pc:sldMk cId="20650593" sldId="261"/>
            <ac:picMk id="18" creationId="{A13A08AD-6CE0-66CF-E397-B9781BFEC2A1}"/>
          </ac:picMkLst>
        </pc:picChg>
        <pc:cxnChg chg="add del">
          <ac:chgData name="Harshith  B" userId="S::cs22b2015@iiitdm.ac.in::b3c4feb6-4e94-4d42-bcab-487d95084386" providerId="AD" clId="Web-{865411D3-6161-4E33-B71D-248E337FF18E}" dt="2023-10-31T06:01:48.068" v="826"/>
          <ac:cxnSpMkLst>
            <pc:docMk/>
            <pc:sldMk cId="20650593" sldId="261"/>
            <ac:cxnSpMk id="15" creationId="{1766FD2F-248A-4AA1-8078-E26D6E690BB9}"/>
          </ac:cxnSpMkLst>
        </pc:cxnChg>
        <pc:cxnChg chg="add">
          <ac:chgData name="Harshith  B" userId="S::cs22b2015@iiitdm.ac.in::b3c4feb6-4e94-4d42-bcab-487d95084386" providerId="AD" clId="Web-{865411D3-6161-4E33-B71D-248E337FF18E}" dt="2023-10-31T06:05:43.445" v="908"/>
          <ac:cxnSpMkLst>
            <pc:docMk/>
            <pc:sldMk cId="20650593" sldId="261"/>
            <ac:cxnSpMk id="41" creationId="{50D86B0D-0E25-49AC-8123-2522E0A7692D}"/>
          </ac:cxnSpMkLst>
        </pc:cxnChg>
      </pc:sldChg>
      <pc:sldChg chg="new del">
        <pc:chgData name="Harshith  B" userId="S::cs22b2015@iiitdm.ac.in::b3c4feb6-4e94-4d42-bcab-487d95084386" providerId="AD" clId="Web-{865411D3-6161-4E33-B71D-248E337FF18E}" dt="2023-10-31T05:53:38.377" v="686"/>
        <pc:sldMkLst>
          <pc:docMk/>
          <pc:sldMk cId="569914770" sldId="261"/>
        </pc:sldMkLst>
      </pc:sldChg>
      <pc:sldChg chg="addSp delSp modSp new del mod setBg">
        <pc:chgData name="Harshith  B" userId="S::cs22b2015@iiitdm.ac.in::b3c4feb6-4e94-4d42-bcab-487d95084386" providerId="AD" clId="Web-{865411D3-6161-4E33-B71D-248E337FF18E}" dt="2023-10-31T05:57:24.504" v="733"/>
        <pc:sldMkLst>
          <pc:docMk/>
          <pc:sldMk cId="3279712004" sldId="261"/>
        </pc:sldMkLst>
        <pc:spChg chg="mod">
          <ac:chgData name="Harshith  B" userId="S::cs22b2015@iiitdm.ac.in::b3c4feb6-4e94-4d42-bcab-487d95084386" providerId="AD" clId="Web-{865411D3-6161-4E33-B71D-248E337FF18E}" dt="2023-10-31T05:56:50.629" v="729"/>
          <ac:spMkLst>
            <pc:docMk/>
            <pc:sldMk cId="3279712004" sldId="261"/>
            <ac:spMk id="2" creationId="{54D67F33-71E9-88FF-8446-3590312AF8DA}"/>
          </ac:spMkLst>
        </pc:spChg>
        <pc:spChg chg="add del mod ord">
          <ac:chgData name="Harshith  B" userId="S::cs22b2015@iiitdm.ac.in::b3c4feb6-4e94-4d42-bcab-487d95084386" providerId="AD" clId="Web-{865411D3-6161-4E33-B71D-248E337FF18E}" dt="2023-10-31T05:56:50.629" v="729"/>
          <ac:spMkLst>
            <pc:docMk/>
            <pc:sldMk cId="3279712004" sldId="261"/>
            <ac:spMk id="3" creationId="{34073DDC-95C6-622E-D688-1FC35AD2A9F4}"/>
          </ac:spMkLst>
        </pc:spChg>
        <pc:spChg chg="del mod">
          <ac:chgData name="Harshith  B" userId="S::cs22b2015@iiitdm.ac.in::b3c4feb6-4e94-4d42-bcab-487d95084386" providerId="AD" clId="Web-{865411D3-6161-4E33-B71D-248E337FF18E}" dt="2023-10-31T05:54:42.362" v="703"/>
          <ac:spMkLst>
            <pc:docMk/>
            <pc:sldMk cId="3279712004" sldId="261"/>
            <ac:spMk id="4" creationId="{DD2BAEA9-BDBB-11A6-D5CF-B235B05646BF}"/>
          </ac:spMkLst>
        </pc:spChg>
        <pc:spChg chg="add del">
          <ac:chgData name="Harshith  B" userId="S::cs22b2015@iiitdm.ac.in::b3c4feb6-4e94-4d42-bcab-487d95084386" providerId="AD" clId="Web-{865411D3-6161-4E33-B71D-248E337FF18E}" dt="2023-10-31T05:56:50.629" v="729"/>
          <ac:spMkLst>
            <pc:docMk/>
            <pc:sldMk cId="3279712004" sldId="261"/>
            <ac:spMk id="10" creationId="{91C2F78B-DEE8-4195-A196-DFC51BDADFF9}"/>
          </ac:spMkLst>
        </pc:spChg>
        <pc:spChg chg="add del">
          <ac:chgData name="Harshith  B" userId="S::cs22b2015@iiitdm.ac.in::b3c4feb6-4e94-4d42-bcab-487d95084386" providerId="AD" clId="Web-{865411D3-6161-4E33-B71D-248E337FF18E}" dt="2023-10-31T05:56:50.629" v="729"/>
          <ac:spMkLst>
            <pc:docMk/>
            <pc:sldMk cId="3279712004" sldId="261"/>
            <ac:spMk id="12" creationId="{A1D79D08-4BE8-4799-BE09-5078DFEE2256}"/>
          </ac:spMkLst>
        </pc:spChg>
        <pc:spChg chg="add del">
          <ac:chgData name="Harshith  B" userId="S::cs22b2015@iiitdm.ac.in::b3c4feb6-4e94-4d42-bcab-487d95084386" providerId="AD" clId="Web-{865411D3-6161-4E33-B71D-248E337FF18E}" dt="2023-10-31T05:56:50.629" v="729"/>
          <ac:spMkLst>
            <pc:docMk/>
            <pc:sldMk cId="3279712004" sldId="261"/>
            <ac:spMk id="16" creationId="{5D3B97D3-3894-4963-90C5-4EAA66131938}"/>
          </ac:spMkLst>
        </pc:spChg>
        <pc:spChg chg="add">
          <ac:chgData name="Harshith  B" userId="S::cs22b2015@iiitdm.ac.in::b3c4feb6-4e94-4d42-bcab-487d95084386" providerId="AD" clId="Web-{865411D3-6161-4E33-B71D-248E337FF18E}" dt="2023-10-31T05:56:50.629" v="729"/>
          <ac:spMkLst>
            <pc:docMk/>
            <pc:sldMk cId="3279712004" sldId="261"/>
            <ac:spMk id="21" creationId="{91C2F78B-DEE8-4195-A196-DFC51BDADFF9}"/>
          </ac:spMkLst>
        </pc:spChg>
        <pc:spChg chg="add">
          <ac:chgData name="Harshith  B" userId="S::cs22b2015@iiitdm.ac.in::b3c4feb6-4e94-4d42-bcab-487d95084386" providerId="AD" clId="Web-{865411D3-6161-4E33-B71D-248E337FF18E}" dt="2023-10-31T05:56:50.629" v="729"/>
          <ac:spMkLst>
            <pc:docMk/>
            <pc:sldMk cId="3279712004" sldId="261"/>
            <ac:spMk id="22" creationId="{34073DDC-95C6-622E-D688-1FC35AD2A9F4}"/>
          </ac:spMkLst>
        </pc:spChg>
        <pc:spChg chg="add">
          <ac:chgData name="Harshith  B" userId="S::cs22b2015@iiitdm.ac.in::b3c4feb6-4e94-4d42-bcab-487d95084386" providerId="AD" clId="Web-{865411D3-6161-4E33-B71D-248E337FF18E}" dt="2023-10-31T05:56:50.629" v="729"/>
          <ac:spMkLst>
            <pc:docMk/>
            <pc:sldMk cId="3279712004" sldId="261"/>
            <ac:spMk id="23" creationId="{A1D79D08-4BE8-4799-BE09-5078DFEE2256}"/>
          </ac:spMkLst>
        </pc:spChg>
        <pc:spChg chg="add">
          <ac:chgData name="Harshith  B" userId="S::cs22b2015@iiitdm.ac.in::b3c4feb6-4e94-4d42-bcab-487d95084386" providerId="AD" clId="Web-{865411D3-6161-4E33-B71D-248E337FF18E}" dt="2023-10-31T05:56:50.629" v="729"/>
          <ac:spMkLst>
            <pc:docMk/>
            <pc:sldMk cId="3279712004" sldId="261"/>
            <ac:spMk id="27" creationId="{5D3B97D3-3894-4963-90C5-4EAA66131938}"/>
          </ac:spMkLst>
        </pc:spChg>
        <pc:spChg chg="add mod">
          <ac:chgData name="Harshith  B" userId="S::cs22b2015@iiitdm.ac.in::b3c4feb6-4e94-4d42-bcab-487d95084386" providerId="AD" clId="Web-{865411D3-6161-4E33-B71D-248E337FF18E}" dt="2023-10-31T05:57:16.816" v="732"/>
          <ac:spMkLst>
            <pc:docMk/>
            <pc:sldMk cId="3279712004" sldId="261"/>
            <ac:spMk id="44" creationId="{D44C1B4E-08BE-DBE4-B4BC-15778191F70C}"/>
          </ac:spMkLst>
        </pc:spChg>
        <pc:graphicFrameChg chg="add del">
          <ac:chgData name="Harshith  B" userId="S::cs22b2015@iiitdm.ac.in::b3c4feb6-4e94-4d42-bcab-487d95084386" providerId="AD" clId="Web-{865411D3-6161-4E33-B71D-248E337FF18E}" dt="2023-10-31T05:56:40.832" v="726"/>
          <ac:graphicFrameMkLst>
            <pc:docMk/>
            <pc:sldMk cId="3279712004" sldId="261"/>
            <ac:graphicFrameMk id="18" creationId="{AA46DFBE-CF53-217E-0AA6-CF81AD676CB0}"/>
          </ac:graphicFrameMkLst>
        </pc:graphicFrameChg>
        <pc:graphicFrameChg chg="add del">
          <ac:chgData name="Harshith  B" userId="S::cs22b2015@iiitdm.ac.in::b3c4feb6-4e94-4d42-bcab-487d95084386" providerId="AD" clId="Web-{865411D3-6161-4E33-B71D-248E337FF18E}" dt="2023-10-31T05:56:50.613" v="728"/>
          <ac:graphicFrameMkLst>
            <pc:docMk/>
            <pc:sldMk cId="3279712004" sldId="261"/>
            <ac:graphicFrameMk id="20" creationId="{D5FB7944-FD4A-022F-C49E-D81A39480426}"/>
          </ac:graphicFrameMkLst>
        </pc:graphicFrameChg>
        <pc:picChg chg="add del mod ord">
          <ac:chgData name="Harshith  B" userId="S::cs22b2015@iiitdm.ac.in::b3c4feb6-4e94-4d42-bcab-487d95084386" providerId="AD" clId="Web-{865411D3-6161-4E33-B71D-248E337FF18E}" dt="2023-10-31T05:57:16.816" v="732"/>
          <ac:picMkLst>
            <pc:docMk/>
            <pc:sldMk cId="3279712004" sldId="261"/>
            <ac:picMk id="5" creationId="{EB3C6D92-4E38-6B16-1E31-EE457A49ADAB}"/>
          </ac:picMkLst>
        </pc:picChg>
        <pc:cxnChg chg="add del">
          <ac:chgData name="Harshith  B" userId="S::cs22b2015@iiitdm.ac.in::b3c4feb6-4e94-4d42-bcab-487d95084386" providerId="AD" clId="Web-{865411D3-6161-4E33-B71D-248E337FF18E}" dt="2023-10-31T05:56:50.629" v="729"/>
          <ac:cxnSpMkLst>
            <pc:docMk/>
            <pc:sldMk cId="3279712004" sldId="261"/>
            <ac:cxnSpMk id="14" creationId="{C95D65A1-16CB-407F-993F-2A6D59BCC0C8}"/>
          </ac:cxnSpMkLst>
        </pc:cxnChg>
        <pc:cxnChg chg="add">
          <ac:chgData name="Harshith  B" userId="S::cs22b2015@iiitdm.ac.in::b3c4feb6-4e94-4d42-bcab-487d95084386" providerId="AD" clId="Web-{865411D3-6161-4E33-B71D-248E337FF18E}" dt="2023-10-31T05:56:50.629" v="729"/>
          <ac:cxnSpMkLst>
            <pc:docMk/>
            <pc:sldMk cId="3279712004" sldId="261"/>
            <ac:cxnSpMk id="25" creationId="{C95D65A1-16CB-407F-993F-2A6D59BCC0C8}"/>
          </ac:cxnSpMkLst>
        </pc:cxnChg>
      </pc:sldChg>
      <pc:sldChg chg="new del">
        <pc:chgData name="Harshith  B" userId="S::cs22b2015@iiitdm.ac.in::b3c4feb6-4e94-4d42-bcab-487d95084386" providerId="AD" clId="Web-{865411D3-6161-4E33-B71D-248E337FF18E}" dt="2023-10-31T06:02:08.209" v="828"/>
        <pc:sldMkLst>
          <pc:docMk/>
          <pc:sldMk cId="307721112" sldId="262"/>
        </pc:sldMkLst>
      </pc:sldChg>
      <pc:sldChg chg="addSp modSp new">
        <pc:chgData name="Harshith  B" userId="S::cs22b2015@iiitdm.ac.in::b3c4feb6-4e94-4d42-bcab-487d95084386" providerId="AD" clId="Web-{865411D3-6161-4E33-B71D-248E337FF18E}" dt="2023-10-31T06:02:27.272" v="834" actId="14100"/>
        <pc:sldMkLst>
          <pc:docMk/>
          <pc:sldMk cId="3268116597" sldId="262"/>
        </pc:sldMkLst>
        <pc:picChg chg="add mod">
          <ac:chgData name="Harshith  B" userId="S::cs22b2015@iiitdm.ac.in::b3c4feb6-4e94-4d42-bcab-487d95084386" providerId="AD" clId="Web-{865411D3-6161-4E33-B71D-248E337FF18E}" dt="2023-10-31T06:02:27.272" v="834" actId="14100"/>
          <ac:picMkLst>
            <pc:docMk/>
            <pc:sldMk cId="3268116597" sldId="262"/>
            <ac:picMk id="2" creationId="{53EA61A2-77D9-CCDE-E240-4AE5C4C15C45}"/>
          </ac:picMkLst>
        </pc:picChg>
      </pc:sldChg>
      <pc:sldChg chg="new del">
        <pc:chgData name="Harshith  B" userId="S::cs22b2015@iiitdm.ac.in::b3c4feb6-4e94-4d42-bcab-487d95084386" providerId="AD" clId="Web-{865411D3-6161-4E33-B71D-248E337FF18E}" dt="2023-10-31T06:11:36.651" v="927"/>
        <pc:sldMkLst>
          <pc:docMk/>
          <pc:sldMk cId="491024188" sldId="263"/>
        </pc:sldMkLst>
      </pc:sldChg>
      <pc:sldChg chg="addSp delSp modSp new del mod setBg">
        <pc:chgData name="Harshith  B" userId="S::cs22b2015@iiitdm.ac.in::b3c4feb6-4e94-4d42-bcab-487d95084386" providerId="AD" clId="Web-{865411D3-6161-4E33-B71D-248E337FF18E}" dt="2023-10-31T06:19:32.108" v="1000"/>
        <pc:sldMkLst>
          <pc:docMk/>
          <pc:sldMk cId="2244310315" sldId="263"/>
        </pc:sldMkLst>
        <pc:spChg chg="mod">
          <ac:chgData name="Harshith  B" userId="S::cs22b2015@iiitdm.ac.in::b3c4feb6-4e94-4d42-bcab-487d95084386" providerId="AD" clId="Web-{865411D3-6161-4E33-B71D-248E337FF18E}" dt="2023-10-31T06:16:49.170" v="978" actId="20577"/>
          <ac:spMkLst>
            <pc:docMk/>
            <pc:sldMk cId="2244310315" sldId="263"/>
            <ac:spMk id="2" creationId="{0DDB4FBC-BBFE-6B11-200A-6C0BFB52D884}"/>
          </ac:spMkLst>
        </pc:spChg>
        <pc:spChg chg="mod">
          <ac:chgData name="Harshith  B" userId="S::cs22b2015@iiitdm.ac.in::b3c4feb6-4e94-4d42-bcab-487d95084386" providerId="AD" clId="Web-{865411D3-6161-4E33-B71D-248E337FF18E}" dt="2023-10-31T06:16:09.982" v="968"/>
          <ac:spMkLst>
            <pc:docMk/>
            <pc:sldMk cId="2244310315" sldId="263"/>
            <ac:spMk id="3" creationId="{BED08A31-B772-DE51-BE96-632EE4B91368}"/>
          </ac:spMkLst>
        </pc:spChg>
        <pc:spChg chg="add del">
          <ac:chgData name="Harshith  B" userId="S::cs22b2015@iiitdm.ac.in::b3c4feb6-4e94-4d42-bcab-487d95084386" providerId="AD" clId="Web-{865411D3-6161-4E33-B71D-248E337FF18E}" dt="2023-10-31T06:16:09.966" v="967"/>
          <ac:spMkLst>
            <pc:docMk/>
            <pc:sldMk cId="2244310315" sldId="263"/>
            <ac:spMk id="9" creationId="{685B57F6-59DE-4274-A37C-F47FE4E42EEF}"/>
          </ac:spMkLst>
        </pc:spChg>
        <pc:spChg chg="add del">
          <ac:chgData name="Harshith  B" userId="S::cs22b2015@iiitdm.ac.in::b3c4feb6-4e94-4d42-bcab-487d95084386" providerId="AD" clId="Web-{865411D3-6161-4E33-B71D-248E337FF18E}" dt="2023-10-31T06:16:09.966" v="967"/>
          <ac:spMkLst>
            <pc:docMk/>
            <pc:sldMk cId="2244310315" sldId="263"/>
            <ac:spMk id="11" creationId="{6D6B3702-19B7-471C-974D-4A163151E0E5}"/>
          </ac:spMkLst>
        </pc:spChg>
        <pc:spChg chg="add">
          <ac:chgData name="Harshith  B" userId="S::cs22b2015@iiitdm.ac.in::b3c4feb6-4e94-4d42-bcab-487d95084386" providerId="AD" clId="Web-{865411D3-6161-4E33-B71D-248E337FF18E}" dt="2023-10-31T06:16:09.982" v="968"/>
          <ac:spMkLst>
            <pc:docMk/>
            <pc:sldMk cId="2244310315" sldId="263"/>
            <ac:spMk id="15" creationId="{685B57F6-59DE-4274-A37C-F47FE4E42EEF}"/>
          </ac:spMkLst>
        </pc:spChg>
        <pc:spChg chg="add">
          <ac:chgData name="Harshith  B" userId="S::cs22b2015@iiitdm.ac.in::b3c4feb6-4e94-4d42-bcab-487d95084386" providerId="AD" clId="Web-{865411D3-6161-4E33-B71D-248E337FF18E}" dt="2023-10-31T06:16:09.982" v="968"/>
          <ac:spMkLst>
            <pc:docMk/>
            <pc:sldMk cId="2244310315" sldId="263"/>
            <ac:spMk id="17" creationId="{C8C63406-9171-4282-BAAB-2DDC6831F0E6}"/>
          </ac:spMkLst>
        </pc:spChg>
        <pc:picChg chg="add del">
          <ac:chgData name="Harshith  B" userId="S::cs22b2015@iiitdm.ac.in::b3c4feb6-4e94-4d42-bcab-487d95084386" providerId="AD" clId="Web-{865411D3-6161-4E33-B71D-248E337FF18E}" dt="2023-10-31T06:16:09.966" v="967"/>
          <ac:picMkLst>
            <pc:docMk/>
            <pc:sldMk cId="2244310315" sldId="263"/>
            <ac:picMk id="5" creationId="{8EDE4C82-BE05-02EB-B79E-D1EF1BF34B41}"/>
          </ac:picMkLst>
        </pc:picChg>
        <pc:picChg chg="add">
          <ac:chgData name="Harshith  B" userId="S::cs22b2015@iiitdm.ac.in::b3c4feb6-4e94-4d42-bcab-487d95084386" providerId="AD" clId="Web-{865411D3-6161-4E33-B71D-248E337FF18E}" dt="2023-10-31T06:16:09.982" v="968"/>
          <ac:picMkLst>
            <pc:docMk/>
            <pc:sldMk cId="2244310315" sldId="263"/>
            <ac:picMk id="16" creationId="{90EC7802-D2B4-ED17-DF6C-72B18D272E87}"/>
          </ac:picMkLst>
        </pc:picChg>
        <pc:cxnChg chg="add del">
          <ac:chgData name="Harshith  B" userId="S::cs22b2015@iiitdm.ac.in::b3c4feb6-4e94-4d42-bcab-487d95084386" providerId="AD" clId="Web-{865411D3-6161-4E33-B71D-248E337FF18E}" dt="2023-10-31T06:16:09.966" v="967"/>
          <ac:cxnSpMkLst>
            <pc:docMk/>
            <pc:sldMk cId="2244310315" sldId="263"/>
            <ac:cxnSpMk id="13" creationId="{50D86B0D-0E25-49AC-8123-2522E0A7692D}"/>
          </ac:cxnSpMkLst>
        </pc:cxnChg>
      </pc:sldChg>
      <pc:sldChg chg="modSp new">
        <pc:chgData name="Harshith  B" userId="S::cs22b2015@iiitdm.ac.in::b3c4feb6-4e94-4d42-bcab-487d95084386" providerId="AD" clId="Web-{865411D3-6161-4E33-B71D-248E337FF18E}" dt="2023-10-31T06:19:02.514" v="999" actId="20577"/>
        <pc:sldMkLst>
          <pc:docMk/>
          <pc:sldMk cId="2421528589" sldId="264"/>
        </pc:sldMkLst>
        <pc:spChg chg="mod">
          <ac:chgData name="Harshith  B" userId="S::cs22b2015@iiitdm.ac.in::b3c4feb6-4e94-4d42-bcab-487d95084386" providerId="AD" clId="Web-{865411D3-6161-4E33-B71D-248E337FF18E}" dt="2023-10-31T06:17:05.857" v="986" actId="20577"/>
          <ac:spMkLst>
            <pc:docMk/>
            <pc:sldMk cId="2421528589" sldId="264"/>
            <ac:spMk id="2" creationId="{C3957EA0-3BB8-BBB4-AD6E-FE7D67533713}"/>
          </ac:spMkLst>
        </pc:spChg>
        <pc:spChg chg="mod">
          <ac:chgData name="Harshith  B" userId="S::cs22b2015@iiitdm.ac.in::b3c4feb6-4e94-4d42-bcab-487d95084386" providerId="AD" clId="Web-{865411D3-6161-4E33-B71D-248E337FF18E}" dt="2023-10-31T06:19:02.514" v="999" actId="20577"/>
          <ac:spMkLst>
            <pc:docMk/>
            <pc:sldMk cId="2421528589" sldId="264"/>
            <ac:spMk id="3" creationId="{2B1742BF-BAD0-505C-691F-0348A5084A26}"/>
          </ac:spMkLst>
        </pc:spChg>
      </pc:sldChg>
      <pc:sldChg chg="addSp modSp new del">
        <pc:chgData name="Harshith  B" userId="S::cs22b2015@iiitdm.ac.in::b3c4feb6-4e94-4d42-bcab-487d95084386" providerId="AD" clId="Web-{865411D3-6161-4E33-B71D-248E337FF18E}" dt="2023-10-31T06:20:00.234" v="1007"/>
        <pc:sldMkLst>
          <pc:docMk/>
          <pc:sldMk cId="42591215" sldId="265"/>
        </pc:sldMkLst>
        <pc:spChg chg="add mod">
          <ac:chgData name="Harshith  B" userId="S::cs22b2015@iiitdm.ac.in::b3c4feb6-4e94-4d42-bcab-487d95084386" providerId="AD" clId="Web-{865411D3-6161-4E33-B71D-248E337FF18E}" dt="2023-10-31T06:19:52.984" v="1006" actId="20577"/>
          <ac:spMkLst>
            <pc:docMk/>
            <pc:sldMk cId="42591215" sldId="265"/>
            <ac:spMk id="2" creationId="{DEA618F4-B607-ED9B-7FA3-90D0C3CFC883}"/>
          </ac:spMkLst>
        </pc:spChg>
      </pc:sldChg>
      <pc:sldChg chg="addSp delSp modSp new mod setBg">
        <pc:chgData name="Harshith  B" userId="S::cs22b2015@iiitdm.ac.in::b3c4feb6-4e94-4d42-bcab-487d95084386" providerId="AD" clId="Web-{865411D3-6161-4E33-B71D-248E337FF18E}" dt="2023-10-31T06:23:03.423" v="1058"/>
        <pc:sldMkLst>
          <pc:docMk/>
          <pc:sldMk cId="2543081231" sldId="265"/>
        </pc:sldMkLst>
        <pc:spChg chg="mod">
          <ac:chgData name="Harshith  B" userId="S::cs22b2015@iiitdm.ac.in::b3c4feb6-4e94-4d42-bcab-487d95084386" providerId="AD" clId="Web-{865411D3-6161-4E33-B71D-248E337FF18E}" dt="2023-10-31T06:23:03.423" v="1058"/>
          <ac:spMkLst>
            <pc:docMk/>
            <pc:sldMk cId="2543081231" sldId="265"/>
            <ac:spMk id="2" creationId="{2841CFA9-0E94-47D1-4B27-BC1709CE1DAA}"/>
          </ac:spMkLst>
        </pc:spChg>
        <pc:spChg chg="add del mod">
          <ac:chgData name="Harshith  B" userId="S::cs22b2015@iiitdm.ac.in::b3c4feb6-4e94-4d42-bcab-487d95084386" providerId="AD" clId="Web-{865411D3-6161-4E33-B71D-248E337FF18E}" dt="2023-10-31T06:23:03.423" v="1058"/>
          <ac:spMkLst>
            <pc:docMk/>
            <pc:sldMk cId="2543081231" sldId="265"/>
            <ac:spMk id="3" creationId="{CFB8D090-91AC-A19B-76F3-5891B1B4DD7C}"/>
          </ac:spMkLst>
        </pc:spChg>
        <pc:spChg chg="add del">
          <ac:chgData name="Harshith  B" userId="S::cs22b2015@iiitdm.ac.in::b3c4feb6-4e94-4d42-bcab-487d95084386" providerId="AD" clId="Web-{865411D3-6161-4E33-B71D-248E337FF18E}" dt="2023-10-31T06:22:35.485" v="1053"/>
          <ac:spMkLst>
            <pc:docMk/>
            <pc:sldMk cId="2543081231" sldId="265"/>
            <ac:spMk id="9" creationId="{AB20E7A4-EC2C-47C8-BE55-65771E3F2EDA}"/>
          </ac:spMkLst>
        </pc:spChg>
        <pc:spChg chg="add del">
          <ac:chgData name="Harshith  B" userId="S::cs22b2015@iiitdm.ac.in::b3c4feb6-4e94-4d42-bcab-487d95084386" providerId="AD" clId="Web-{865411D3-6161-4E33-B71D-248E337FF18E}" dt="2023-10-31T06:22:35.485" v="1053"/>
          <ac:spMkLst>
            <pc:docMk/>
            <pc:sldMk cId="2543081231" sldId="265"/>
            <ac:spMk id="11" creationId="{1CF23DDA-0D09-4FE5-AE88-EBBE5E02467C}"/>
          </ac:spMkLst>
        </pc:spChg>
        <pc:spChg chg="add del">
          <ac:chgData name="Harshith  B" userId="S::cs22b2015@iiitdm.ac.in::b3c4feb6-4e94-4d42-bcab-487d95084386" providerId="AD" clId="Web-{865411D3-6161-4E33-B71D-248E337FF18E}" dt="2023-10-31T06:22:56.188" v="1055"/>
          <ac:spMkLst>
            <pc:docMk/>
            <pc:sldMk cId="2543081231" sldId="265"/>
            <ac:spMk id="15" creationId="{3BEA1A24-9CA1-4513-A409-3AD90DB091F2}"/>
          </ac:spMkLst>
        </pc:spChg>
        <pc:spChg chg="add del">
          <ac:chgData name="Harshith  B" userId="S::cs22b2015@iiitdm.ac.in::b3c4feb6-4e94-4d42-bcab-487d95084386" providerId="AD" clId="Web-{865411D3-6161-4E33-B71D-248E337FF18E}" dt="2023-10-31T06:23:03.407" v="1057"/>
          <ac:spMkLst>
            <pc:docMk/>
            <pc:sldMk cId="2543081231" sldId="265"/>
            <ac:spMk id="19" creationId="{AB20E7A4-EC2C-47C8-BE55-65771E3F2EDA}"/>
          </ac:spMkLst>
        </pc:spChg>
        <pc:spChg chg="add del">
          <ac:chgData name="Harshith  B" userId="S::cs22b2015@iiitdm.ac.in::b3c4feb6-4e94-4d42-bcab-487d95084386" providerId="AD" clId="Web-{865411D3-6161-4E33-B71D-248E337FF18E}" dt="2023-10-31T06:23:03.407" v="1057"/>
          <ac:spMkLst>
            <pc:docMk/>
            <pc:sldMk cId="2543081231" sldId="265"/>
            <ac:spMk id="20" creationId="{1CF23DDA-0D09-4FE5-AE88-EBBE5E02467C}"/>
          </ac:spMkLst>
        </pc:spChg>
        <pc:spChg chg="add">
          <ac:chgData name="Harshith  B" userId="S::cs22b2015@iiitdm.ac.in::b3c4feb6-4e94-4d42-bcab-487d95084386" providerId="AD" clId="Web-{865411D3-6161-4E33-B71D-248E337FF18E}" dt="2023-10-31T06:23:03.423" v="1058"/>
          <ac:spMkLst>
            <pc:docMk/>
            <pc:sldMk cId="2543081231" sldId="265"/>
            <ac:spMk id="24" creationId="{3BEA1A24-9CA1-4513-A409-3AD90DB091F2}"/>
          </ac:spMkLst>
        </pc:spChg>
        <pc:graphicFrameChg chg="add del">
          <ac:chgData name="Harshith  B" userId="S::cs22b2015@iiitdm.ac.in::b3c4feb6-4e94-4d42-bcab-487d95084386" providerId="AD" clId="Web-{865411D3-6161-4E33-B71D-248E337FF18E}" dt="2023-10-31T06:22:35.485" v="1053"/>
          <ac:graphicFrameMkLst>
            <pc:docMk/>
            <pc:sldMk cId="2543081231" sldId="265"/>
            <ac:graphicFrameMk id="5" creationId="{DE2CB06A-BBB1-1DE0-F589-A7C00990E1B3}"/>
          </ac:graphicFrameMkLst>
        </pc:graphicFrameChg>
        <pc:graphicFrameChg chg="add del">
          <ac:chgData name="Harshith  B" userId="S::cs22b2015@iiitdm.ac.in::b3c4feb6-4e94-4d42-bcab-487d95084386" providerId="AD" clId="Web-{865411D3-6161-4E33-B71D-248E337FF18E}" dt="2023-10-31T06:22:56.188" v="1055"/>
          <ac:graphicFrameMkLst>
            <pc:docMk/>
            <pc:sldMk cId="2543081231" sldId="265"/>
            <ac:graphicFrameMk id="17" creationId="{9A04C0DE-4C90-3B8D-00E8-0000F9AE97FD}"/>
          </ac:graphicFrameMkLst>
        </pc:graphicFrameChg>
        <pc:graphicFrameChg chg="add del">
          <ac:chgData name="Harshith  B" userId="S::cs22b2015@iiitdm.ac.in::b3c4feb6-4e94-4d42-bcab-487d95084386" providerId="AD" clId="Web-{865411D3-6161-4E33-B71D-248E337FF18E}" dt="2023-10-31T06:23:03.407" v="1057"/>
          <ac:graphicFrameMkLst>
            <pc:docMk/>
            <pc:sldMk cId="2543081231" sldId="265"/>
            <ac:graphicFrameMk id="22" creationId="{DE2CB06A-BBB1-1DE0-F589-A7C00990E1B3}"/>
          </ac:graphicFrameMkLst>
        </pc:graphicFrameChg>
        <pc:graphicFrameChg chg="add">
          <ac:chgData name="Harshith  B" userId="S::cs22b2015@iiitdm.ac.in::b3c4feb6-4e94-4d42-bcab-487d95084386" providerId="AD" clId="Web-{865411D3-6161-4E33-B71D-248E337FF18E}" dt="2023-10-31T06:23:03.423" v="1058"/>
          <ac:graphicFrameMkLst>
            <pc:docMk/>
            <pc:sldMk cId="2543081231" sldId="265"/>
            <ac:graphicFrameMk id="26" creationId="{9A04C0DE-4C90-3B8D-00E8-0000F9AE97FD}"/>
          </ac:graphicFrameMkLst>
        </pc:graphicFrameChg>
        <pc:cxnChg chg="add del">
          <ac:chgData name="Harshith  B" userId="S::cs22b2015@iiitdm.ac.in::b3c4feb6-4e94-4d42-bcab-487d95084386" providerId="AD" clId="Web-{865411D3-6161-4E33-B71D-248E337FF18E}" dt="2023-10-31T06:22:35.485" v="1053"/>
          <ac:cxnSpMkLst>
            <pc:docMk/>
            <pc:sldMk cId="2543081231" sldId="265"/>
            <ac:cxnSpMk id="13" creationId="{1766FD2F-248A-4AA1-8078-E26D6E690BB9}"/>
          </ac:cxnSpMkLst>
        </pc:cxnChg>
        <pc:cxnChg chg="add del">
          <ac:chgData name="Harshith  B" userId="S::cs22b2015@iiitdm.ac.in::b3c4feb6-4e94-4d42-bcab-487d95084386" providerId="AD" clId="Web-{865411D3-6161-4E33-B71D-248E337FF18E}" dt="2023-10-31T06:22:56.188" v="1055"/>
          <ac:cxnSpMkLst>
            <pc:docMk/>
            <pc:sldMk cId="2543081231" sldId="265"/>
            <ac:cxnSpMk id="16" creationId="{3C0930BD-361E-4C4D-8B08-ED210DFA2D0A}"/>
          </ac:cxnSpMkLst>
        </pc:cxnChg>
        <pc:cxnChg chg="add del">
          <ac:chgData name="Harshith  B" userId="S::cs22b2015@iiitdm.ac.in::b3c4feb6-4e94-4d42-bcab-487d95084386" providerId="AD" clId="Web-{865411D3-6161-4E33-B71D-248E337FF18E}" dt="2023-10-31T06:23:03.407" v="1057"/>
          <ac:cxnSpMkLst>
            <pc:docMk/>
            <pc:sldMk cId="2543081231" sldId="265"/>
            <ac:cxnSpMk id="21" creationId="{1766FD2F-248A-4AA1-8078-E26D6E690BB9}"/>
          </ac:cxnSpMkLst>
        </pc:cxnChg>
        <pc:cxnChg chg="add">
          <ac:chgData name="Harshith  B" userId="S::cs22b2015@iiitdm.ac.in::b3c4feb6-4e94-4d42-bcab-487d95084386" providerId="AD" clId="Web-{865411D3-6161-4E33-B71D-248E337FF18E}" dt="2023-10-31T06:23:03.423" v="1058"/>
          <ac:cxnSpMkLst>
            <pc:docMk/>
            <pc:sldMk cId="2543081231" sldId="265"/>
            <ac:cxnSpMk id="25" creationId="{3C0930BD-361E-4C4D-8B08-ED210DFA2D0A}"/>
          </ac:cxnSpMkLst>
        </pc:cxnChg>
      </pc:sldChg>
      <pc:sldMasterChg chg="add del addSldLayout delSldLayout">
        <pc:chgData name="Harshith  B" userId="S::cs22b2015@iiitdm.ac.in::b3c4feb6-4e94-4d42-bcab-487d95084386" providerId="AD" clId="Web-{865411D3-6161-4E33-B71D-248E337FF18E}" dt="2023-10-31T05:21:56.768" v="104"/>
        <pc:sldMasterMkLst>
          <pc:docMk/>
          <pc:sldMasterMk cId="2460954070" sldId="2147483660"/>
        </pc:sldMasterMkLst>
        <pc:sldLayoutChg chg="add del">
          <pc:chgData name="Harshith  B" userId="S::cs22b2015@iiitdm.ac.in::b3c4feb6-4e94-4d42-bcab-487d95084386" providerId="AD" clId="Web-{865411D3-6161-4E33-B71D-248E337FF18E}" dt="2023-10-31T05:21:56.768" v="104"/>
          <pc:sldLayoutMkLst>
            <pc:docMk/>
            <pc:sldMasterMk cId="2460954070" sldId="2147483660"/>
            <pc:sldLayoutMk cId="2385387890" sldId="2147483661"/>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949138452" sldId="2147483662"/>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2591524520" sldId="2147483663"/>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1203092039" sldId="2147483664"/>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3733172339" sldId="2147483665"/>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3210312558" sldId="2147483666"/>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3146388984" sldId="2147483667"/>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3171841454" sldId="2147483668"/>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1718958274" sldId="2147483669"/>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2202905451" sldId="2147483670"/>
          </pc:sldLayoutMkLst>
        </pc:sldLayoutChg>
        <pc:sldLayoutChg chg="add del">
          <pc:chgData name="Harshith  B" userId="S::cs22b2015@iiitdm.ac.in::b3c4feb6-4e94-4d42-bcab-487d95084386" providerId="AD" clId="Web-{865411D3-6161-4E33-B71D-248E337FF18E}" dt="2023-10-31T05:21:56.768" v="104"/>
          <pc:sldLayoutMkLst>
            <pc:docMk/>
            <pc:sldMasterMk cId="2460954070" sldId="2147483660"/>
            <pc:sldLayoutMk cId="3479445657" sldId="2147483671"/>
          </pc:sldLayoutMkLst>
        </pc:sldLayoutChg>
      </pc:sldMasterChg>
      <pc:sldMasterChg chg="add del replId addSldLayout delSldLayout">
        <pc:chgData name="Harshith  B" userId="S::cs22b2015@iiitdm.ac.in::b3c4feb6-4e94-4d42-bcab-487d95084386" providerId="AD" clId="Web-{865411D3-6161-4E33-B71D-248E337FF18E}" dt="2023-10-31T05:20:36.658" v="89"/>
        <pc:sldMasterMkLst>
          <pc:docMk/>
          <pc:sldMasterMk cId="1046150994" sldId="2147483672"/>
        </pc:sldMasterMkLst>
        <pc:sldLayoutChg chg="add del">
          <pc:chgData name="Harshith  B" userId="S::cs22b2015@iiitdm.ac.in::b3c4feb6-4e94-4d42-bcab-487d95084386" providerId="AD" clId="Web-{865411D3-6161-4E33-B71D-248E337FF18E}" dt="2023-10-31T05:20:36.658" v="89"/>
          <pc:sldLayoutMkLst>
            <pc:docMk/>
            <pc:sldMasterMk cId="1046150994" sldId="2147483672"/>
            <pc:sldLayoutMk cId="3902465" sldId="2147483673"/>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2590275248" sldId="2147483674"/>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1609440151" sldId="2147483675"/>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2054503366" sldId="2147483676"/>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2348158691" sldId="2147483677"/>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1529475913" sldId="2147483678"/>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1218989194" sldId="2147483679"/>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3812497666" sldId="2147483680"/>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3770977136" sldId="2147483681"/>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533362228" sldId="2147483682"/>
          </pc:sldLayoutMkLst>
        </pc:sldLayoutChg>
        <pc:sldLayoutChg chg="add del replId">
          <pc:chgData name="Harshith  B" userId="S::cs22b2015@iiitdm.ac.in::b3c4feb6-4e94-4d42-bcab-487d95084386" providerId="AD" clId="Web-{865411D3-6161-4E33-B71D-248E337FF18E}" dt="2023-10-31T05:20:36.658" v="89"/>
          <pc:sldLayoutMkLst>
            <pc:docMk/>
            <pc:sldMasterMk cId="1046150994" sldId="2147483672"/>
            <pc:sldLayoutMk cId="467054313" sldId="2147483683"/>
          </pc:sldLayoutMkLst>
        </pc:sldLayoutChg>
      </pc:sldMasterChg>
      <pc:sldMasterChg chg="add del addSldLayout delSldLayout">
        <pc:chgData name="Harshith  B" userId="S::cs22b2015@iiitdm.ac.in::b3c4feb6-4e94-4d42-bcab-487d95084386" providerId="AD" clId="Web-{865411D3-6161-4E33-B71D-248E337FF18E}" dt="2023-10-31T05:20:53.783" v="91"/>
        <pc:sldMasterMkLst>
          <pc:docMk/>
          <pc:sldMasterMk cId="3128699506" sldId="2147483685"/>
        </pc:sldMasterMkLst>
        <pc:sldLayoutChg chg="add del">
          <pc:chgData name="Harshith  B" userId="S::cs22b2015@iiitdm.ac.in::b3c4feb6-4e94-4d42-bcab-487d95084386" providerId="AD" clId="Web-{865411D3-6161-4E33-B71D-248E337FF18E}" dt="2023-10-31T05:20:53.783" v="91"/>
          <pc:sldLayoutMkLst>
            <pc:docMk/>
            <pc:sldMasterMk cId="3128699506" sldId="2147483685"/>
            <pc:sldLayoutMk cId="3634889356" sldId="2147483674"/>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595881839" sldId="2147483675"/>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1527804774" sldId="2147483676"/>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3799661122" sldId="2147483677"/>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2847972570" sldId="2147483678"/>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1834751598" sldId="2147483679"/>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2909690837" sldId="2147483680"/>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3881507334" sldId="2147483681"/>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1900277396" sldId="2147483682"/>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749348600" sldId="2147483683"/>
          </pc:sldLayoutMkLst>
        </pc:sldLayoutChg>
        <pc:sldLayoutChg chg="add del">
          <pc:chgData name="Harshith  B" userId="S::cs22b2015@iiitdm.ac.in::b3c4feb6-4e94-4d42-bcab-487d95084386" providerId="AD" clId="Web-{865411D3-6161-4E33-B71D-248E337FF18E}" dt="2023-10-31T05:20:53.783" v="91"/>
          <pc:sldLayoutMkLst>
            <pc:docMk/>
            <pc:sldMasterMk cId="3128699506" sldId="2147483685"/>
            <pc:sldLayoutMk cId="1299153286" sldId="2147483684"/>
          </pc:sldLayoutMkLst>
        </pc:sldLayoutChg>
      </pc:sldMasterChg>
      <pc:sldMasterChg chg="add del addSldLayout delSldLayout">
        <pc:chgData name="Harshith  B" userId="S::cs22b2015@iiitdm.ac.in::b3c4feb6-4e94-4d42-bcab-487d95084386" providerId="AD" clId="Web-{865411D3-6161-4E33-B71D-248E337FF18E}" dt="2023-10-31T05:21:04.502" v="93"/>
        <pc:sldMasterMkLst>
          <pc:docMk/>
          <pc:sldMasterMk cId="1541280458" sldId="2147483698"/>
        </pc:sldMasterMkLst>
        <pc:sldLayoutChg chg="add del">
          <pc:chgData name="Harshith  B" userId="S::cs22b2015@iiitdm.ac.in::b3c4feb6-4e94-4d42-bcab-487d95084386" providerId="AD" clId="Web-{865411D3-6161-4E33-B71D-248E337FF18E}" dt="2023-10-31T05:21:04.502" v="93"/>
          <pc:sldLayoutMkLst>
            <pc:docMk/>
            <pc:sldMasterMk cId="1541280458" sldId="2147483698"/>
            <pc:sldLayoutMk cId="4251415231" sldId="2147483687"/>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325719365" sldId="2147483688"/>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3611149522" sldId="2147483689"/>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1615109027" sldId="2147483690"/>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3201461002" sldId="2147483691"/>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1862344371" sldId="2147483692"/>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1236191358" sldId="2147483693"/>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1717442816" sldId="2147483694"/>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2072330950" sldId="2147483695"/>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1076681427" sldId="2147483696"/>
          </pc:sldLayoutMkLst>
        </pc:sldLayoutChg>
        <pc:sldLayoutChg chg="add del">
          <pc:chgData name="Harshith  B" userId="S::cs22b2015@iiitdm.ac.in::b3c4feb6-4e94-4d42-bcab-487d95084386" providerId="AD" clId="Web-{865411D3-6161-4E33-B71D-248E337FF18E}" dt="2023-10-31T05:21:04.502" v="93"/>
          <pc:sldLayoutMkLst>
            <pc:docMk/>
            <pc:sldMasterMk cId="1541280458" sldId="2147483698"/>
            <pc:sldLayoutMk cId="2207711790" sldId="2147483697"/>
          </pc:sldLayoutMkLst>
        </pc:sldLayoutChg>
      </pc:sldMasterChg>
      <pc:sldMasterChg chg="add del addSldLayout delSldLayout">
        <pc:chgData name="Harshith  B" userId="S::cs22b2015@iiitdm.ac.in::b3c4feb6-4e94-4d42-bcab-487d95084386" providerId="AD" clId="Web-{865411D3-6161-4E33-B71D-248E337FF18E}" dt="2023-10-31T05:21:24.236" v="97"/>
        <pc:sldMasterMkLst>
          <pc:docMk/>
          <pc:sldMasterMk cId="1001469958" sldId="2147483724"/>
        </pc:sldMasterMkLst>
        <pc:sldLayoutChg chg="add del">
          <pc:chgData name="Harshith  B" userId="S::cs22b2015@iiitdm.ac.in::b3c4feb6-4e94-4d42-bcab-487d95084386" providerId="AD" clId="Web-{865411D3-6161-4E33-B71D-248E337FF18E}" dt="2023-10-31T05:21:24.236" v="97"/>
          <pc:sldLayoutMkLst>
            <pc:docMk/>
            <pc:sldMasterMk cId="1001469958" sldId="2147483724"/>
            <pc:sldLayoutMk cId="772388802" sldId="2147483713"/>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2032496853" sldId="2147483714"/>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3122190167" sldId="2147483715"/>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3848832022" sldId="2147483716"/>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2183963406" sldId="2147483717"/>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3948459426" sldId="2147483718"/>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2791014016" sldId="2147483719"/>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1667171820" sldId="2147483720"/>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4015197601" sldId="2147483721"/>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1218978171" sldId="2147483722"/>
          </pc:sldLayoutMkLst>
        </pc:sldLayoutChg>
        <pc:sldLayoutChg chg="add del">
          <pc:chgData name="Harshith  B" userId="S::cs22b2015@iiitdm.ac.in::b3c4feb6-4e94-4d42-bcab-487d95084386" providerId="AD" clId="Web-{865411D3-6161-4E33-B71D-248E337FF18E}" dt="2023-10-31T05:21:24.236" v="97"/>
          <pc:sldLayoutMkLst>
            <pc:docMk/>
            <pc:sldMasterMk cId="1001469958" sldId="2147483724"/>
            <pc:sldLayoutMk cId="3654783157" sldId="2147483723"/>
          </pc:sldLayoutMkLst>
        </pc:sldLayoutChg>
      </pc:sldMasterChg>
      <pc:sldMasterChg chg="add del addSldLayout delSldLayout">
        <pc:chgData name="Harshith  B" userId="S::cs22b2015@iiitdm.ac.in::b3c4feb6-4e94-4d42-bcab-487d95084386" providerId="AD" clId="Web-{865411D3-6161-4E33-B71D-248E337FF18E}" dt="2023-10-31T05:23:39.987" v="125"/>
        <pc:sldMasterMkLst>
          <pc:docMk/>
          <pc:sldMasterMk cId="1162747106" sldId="2147483737"/>
        </pc:sldMasterMkLst>
        <pc:sldLayoutChg chg="add del">
          <pc:chgData name="Harshith  B" userId="S::cs22b2015@iiitdm.ac.in::b3c4feb6-4e94-4d42-bcab-487d95084386" providerId="AD" clId="Web-{865411D3-6161-4E33-B71D-248E337FF18E}" dt="2023-10-31T05:23:39.987" v="125"/>
          <pc:sldLayoutMkLst>
            <pc:docMk/>
            <pc:sldMasterMk cId="1162747106" sldId="2147483737"/>
            <pc:sldLayoutMk cId="1608912326" sldId="2147483726"/>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272139974" sldId="2147483727"/>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3233591150" sldId="2147483728"/>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3990306818" sldId="2147483729"/>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3466816751" sldId="2147483730"/>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1263325520" sldId="2147483731"/>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2685013112" sldId="2147483732"/>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1935640756" sldId="2147483733"/>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1298230221" sldId="2147483734"/>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3012848984" sldId="2147483735"/>
          </pc:sldLayoutMkLst>
        </pc:sldLayoutChg>
        <pc:sldLayoutChg chg="add del">
          <pc:chgData name="Harshith  B" userId="S::cs22b2015@iiitdm.ac.in::b3c4feb6-4e94-4d42-bcab-487d95084386" providerId="AD" clId="Web-{865411D3-6161-4E33-B71D-248E337FF18E}" dt="2023-10-31T05:23:39.987" v="125"/>
          <pc:sldLayoutMkLst>
            <pc:docMk/>
            <pc:sldMasterMk cId="1162747106" sldId="2147483737"/>
            <pc:sldLayoutMk cId="366606204" sldId="2147483736"/>
          </pc:sldLayoutMkLst>
        </pc:sldLayoutChg>
      </pc:sldMasterChg>
      <pc:sldMasterChg chg="add del addSldLayout delSldLayout">
        <pc:chgData name="Harshith  B" userId="S::cs22b2015@iiitdm.ac.in::b3c4feb6-4e94-4d42-bcab-487d95084386" providerId="AD" clId="Web-{865411D3-6161-4E33-B71D-248E337FF18E}" dt="2023-10-31T05:24:14.738" v="130"/>
        <pc:sldMasterMkLst>
          <pc:docMk/>
          <pc:sldMasterMk cId="1763596795" sldId="2147483738"/>
        </pc:sldMasterMkLst>
        <pc:sldLayoutChg chg="add del">
          <pc:chgData name="Harshith  B" userId="S::cs22b2015@iiitdm.ac.in::b3c4feb6-4e94-4d42-bcab-487d95084386" providerId="AD" clId="Web-{865411D3-6161-4E33-B71D-248E337FF18E}" dt="2023-10-31T05:24:14.738" v="130"/>
          <pc:sldLayoutMkLst>
            <pc:docMk/>
            <pc:sldMasterMk cId="1763596795" sldId="2147483738"/>
            <pc:sldLayoutMk cId="3401660372" sldId="2147483739"/>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768257750" sldId="2147483740"/>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2009286131" sldId="2147483741"/>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1421882732" sldId="2147483742"/>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2313442785" sldId="2147483743"/>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3009214020" sldId="2147483744"/>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3666570038" sldId="2147483745"/>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4256382830" sldId="2147483746"/>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3711626844" sldId="2147483747"/>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2307881238" sldId="2147483748"/>
          </pc:sldLayoutMkLst>
        </pc:sldLayoutChg>
        <pc:sldLayoutChg chg="add del">
          <pc:chgData name="Harshith  B" userId="S::cs22b2015@iiitdm.ac.in::b3c4feb6-4e94-4d42-bcab-487d95084386" providerId="AD" clId="Web-{865411D3-6161-4E33-B71D-248E337FF18E}" dt="2023-10-31T05:24:14.738" v="130"/>
          <pc:sldLayoutMkLst>
            <pc:docMk/>
            <pc:sldMasterMk cId="1763596795" sldId="2147483738"/>
            <pc:sldLayoutMk cId="2958598682" sldId="2147483749"/>
          </pc:sldLayoutMkLst>
        </pc:sldLayoutChg>
      </pc:sldMasterChg>
      <pc:sldMasterChg chg="add del addSldLayout delSldLayout">
        <pc:chgData name="Harshith  B" userId="S::cs22b2015@iiitdm.ac.in::b3c4feb6-4e94-4d42-bcab-487d95084386" providerId="AD" clId="Web-{865411D3-6161-4E33-B71D-248E337FF18E}" dt="2023-10-31T05:21:15.970" v="95"/>
        <pc:sldMasterMkLst>
          <pc:docMk/>
          <pc:sldMasterMk cId="648205232" sldId="2147483750"/>
        </pc:sldMasterMkLst>
        <pc:sldLayoutChg chg="add del">
          <pc:chgData name="Harshith  B" userId="S::cs22b2015@iiitdm.ac.in::b3c4feb6-4e94-4d42-bcab-487d95084386" providerId="AD" clId="Web-{865411D3-6161-4E33-B71D-248E337FF18E}" dt="2023-10-31T05:21:15.970" v="95"/>
          <pc:sldLayoutMkLst>
            <pc:docMk/>
            <pc:sldMasterMk cId="648205232" sldId="2147483750"/>
            <pc:sldLayoutMk cId="3116012727" sldId="2147483739"/>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3057443196" sldId="2147483740"/>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3192855287" sldId="2147483741"/>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1559290605" sldId="2147483742"/>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2748287144" sldId="2147483743"/>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1684135646" sldId="2147483744"/>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487658" sldId="2147483745"/>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1007934830" sldId="2147483746"/>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1426313426" sldId="2147483747"/>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439649402" sldId="2147483748"/>
          </pc:sldLayoutMkLst>
        </pc:sldLayoutChg>
        <pc:sldLayoutChg chg="add del">
          <pc:chgData name="Harshith  B" userId="S::cs22b2015@iiitdm.ac.in::b3c4feb6-4e94-4d42-bcab-487d95084386" providerId="AD" clId="Web-{865411D3-6161-4E33-B71D-248E337FF18E}" dt="2023-10-31T05:21:15.970" v="95"/>
          <pc:sldLayoutMkLst>
            <pc:docMk/>
            <pc:sldMasterMk cId="648205232" sldId="2147483750"/>
            <pc:sldLayoutMk cId="3701051067" sldId="2147483749"/>
          </pc:sldLayoutMkLst>
        </pc:sldLayoutChg>
      </pc:sldMasterChg>
      <pc:sldMasterChg chg="add del addSldLayout delSldLayout">
        <pc:chgData name="Harshith  B" userId="S::cs22b2015@iiitdm.ac.in::b3c4feb6-4e94-4d42-bcab-487d95084386" providerId="AD" clId="Web-{865411D3-6161-4E33-B71D-248E337FF18E}" dt="2023-10-31T05:21:56.674" v="103"/>
        <pc:sldMasterMkLst>
          <pc:docMk/>
          <pc:sldMasterMk cId="2972385337" sldId="2147483750"/>
        </pc:sldMasterMkLst>
        <pc:sldLayoutChg chg="add del">
          <pc:chgData name="Harshith  B" userId="S::cs22b2015@iiitdm.ac.in::b3c4feb6-4e94-4d42-bcab-487d95084386" providerId="AD" clId="Web-{865411D3-6161-4E33-B71D-248E337FF18E}" dt="2023-10-31T05:21:56.674" v="103"/>
          <pc:sldLayoutMkLst>
            <pc:docMk/>
            <pc:sldMasterMk cId="2972385337" sldId="2147483750"/>
            <pc:sldLayoutMk cId="951458395" sldId="2147483739"/>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38132970" sldId="2147483740"/>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1346695622" sldId="2147483741"/>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1662020529" sldId="2147483742"/>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1255941560" sldId="2147483743"/>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2314166627" sldId="2147483744"/>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3848142031" sldId="2147483745"/>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982646976" sldId="2147483746"/>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1997901852" sldId="2147483747"/>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1924839634" sldId="2147483748"/>
          </pc:sldLayoutMkLst>
        </pc:sldLayoutChg>
        <pc:sldLayoutChg chg="add del">
          <pc:chgData name="Harshith  B" userId="S::cs22b2015@iiitdm.ac.in::b3c4feb6-4e94-4d42-bcab-487d95084386" providerId="AD" clId="Web-{865411D3-6161-4E33-B71D-248E337FF18E}" dt="2023-10-31T05:21:56.674" v="103"/>
          <pc:sldLayoutMkLst>
            <pc:docMk/>
            <pc:sldMasterMk cId="2972385337" sldId="2147483750"/>
            <pc:sldLayoutMk cId="3241062618" sldId="2147483749"/>
          </pc:sldLayoutMkLst>
        </pc:sldLayoutChg>
      </pc:sldMasterChg>
      <pc:sldMasterChg chg="add del addSldLayout delSldLayout">
        <pc:chgData name="Harshith  B" userId="S::cs22b2015@iiitdm.ac.in::b3c4feb6-4e94-4d42-bcab-487d95084386" providerId="AD" clId="Web-{865411D3-6161-4E33-B71D-248E337FF18E}" dt="2023-10-31T05:23:39.894" v="124"/>
        <pc:sldMasterMkLst>
          <pc:docMk/>
          <pc:sldMasterMk cId="1074217474" sldId="2147483761"/>
        </pc:sldMasterMkLst>
        <pc:sldLayoutChg chg="add del">
          <pc:chgData name="Harshith  B" userId="S::cs22b2015@iiitdm.ac.in::b3c4feb6-4e94-4d42-bcab-487d95084386" providerId="AD" clId="Web-{865411D3-6161-4E33-B71D-248E337FF18E}" dt="2023-10-31T05:23:39.894" v="124"/>
          <pc:sldLayoutMkLst>
            <pc:docMk/>
            <pc:sldMasterMk cId="1074217474" sldId="2147483761"/>
            <pc:sldLayoutMk cId="3309563768" sldId="2147483750"/>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267709729" sldId="2147483751"/>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982673435" sldId="2147483752"/>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56536350" sldId="2147483753"/>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526314482" sldId="2147483754"/>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2071672847" sldId="2147483755"/>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2382085285" sldId="2147483756"/>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3641108399" sldId="2147483757"/>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3581587286" sldId="2147483758"/>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1056903328" sldId="2147483759"/>
          </pc:sldLayoutMkLst>
        </pc:sldLayoutChg>
        <pc:sldLayoutChg chg="add del">
          <pc:chgData name="Harshith  B" userId="S::cs22b2015@iiitdm.ac.in::b3c4feb6-4e94-4d42-bcab-487d95084386" providerId="AD" clId="Web-{865411D3-6161-4E33-B71D-248E337FF18E}" dt="2023-10-31T05:23:39.894" v="124"/>
          <pc:sldLayoutMkLst>
            <pc:docMk/>
            <pc:sldMasterMk cId="1074217474" sldId="2147483761"/>
            <pc:sldLayoutMk cId="2119504864" sldId="2147483760"/>
          </pc:sldLayoutMkLst>
        </pc:sldLayoutChg>
      </pc:sldMasterChg>
      <pc:sldMasterChg chg="add del addSldLayout delSldLayout">
        <pc:chgData name="Harshith  B" userId="S::cs22b2015@iiitdm.ac.in::b3c4feb6-4e94-4d42-bcab-487d95084386" providerId="AD" clId="Web-{865411D3-6161-4E33-B71D-248E337FF18E}" dt="2023-10-31T05:21:48.736" v="101"/>
        <pc:sldMasterMkLst>
          <pc:docMk/>
          <pc:sldMasterMk cId="3911365400" sldId="2147483763"/>
        </pc:sldMasterMkLst>
        <pc:sldLayoutChg chg="add del">
          <pc:chgData name="Harshith  B" userId="S::cs22b2015@iiitdm.ac.in::b3c4feb6-4e94-4d42-bcab-487d95084386" providerId="AD" clId="Web-{865411D3-6161-4E33-B71D-248E337FF18E}" dt="2023-10-31T05:21:48.736" v="101"/>
          <pc:sldLayoutMkLst>
            <pc:docMk/>
            <pc:sldMasterMk cId="3911365400" sldId="2147483763"/>
            <pc:sldLayoutMk cId="1119440754" sldId="2147483752"/>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1126731987" sldId="2147483753"/>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1374057490" sldId="2147483754"/>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404783489" sldId="2147483755"/>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4285822027" sldId="2147483756"/>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1764711957" sldId="2147483757"/>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1385144084" sldId="2147483758"/>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4035519472" sldId="2147483759"/>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3270273828" sldId="2147483760"/>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2315181602" sldId="2147483761"/>
          </pc:sldLayoutMkLst>
        </pc:sldLayoutChg>
        <pc:sldLayoutChg chg="add del">
          <pc:chgData name="Harshith  B" userId="S::cs22b2015@iiitdm.ac.in::b3c4feb6-4e94-4d42-bcab-487d95084386" providerId="AD" clId="Web-{865411D3-6161-4E33-B71D-248E337FF18E}" dt="2023-10-31T05:21:48.736" v="101"/>
          <pc:sldLayoutMkLst>
            <pc:docMk/>
            <pc:sldMasterMk cId="3911365400" sldId="2147483763"/>
            <pc:sldLayoutMk cId="3779702852" sldId="2147483762"/>
          </pc:sldLayoutMkLst>
        </pc:sldLayoutChg>
      </pc:sldMasterChg>
      <pc:sldMasterChg chg="add del addSldLayout delSldLayout">
        <pc:chgData name="Harshith  B" userId="S::cs22b2015@iiitdm.ac.in::b3c4feb6-4e94-4d42-bcab-487d95084386" providerId="AD" clId="Web-{865411D3-6161-4E33-B71D-248E337FF18E}" dt="2023-10-31T05:24:14.659" v="129"/>
        <pc:sldMasterMkLst>
          <pc:docMk/>
          <pc:sldMasterMk cId="3062808147" sldId="2147483776"/>
        </pc:sldMasterMkLst>
        <pc:sldLayoutChg chg="add del">
          <pc:chgData name="Harshith  B" userId="S::cs22b2015@iiitdm.ac.in::b3c4feb6-4e94-4d42-bcab-487d95084386" providerId="AD" clId="Web-{865411D3-6161-4E33-B71D-248E337FF18E}" dt="2023-10-31T05:24:14.659" v="129"/>
          <pc:sldLayoutMkLst>
            <pc:docMk/>
            <pc:sldMasterMk cId="3062808147" sldId="2147483776"/>
            <pc:sldLayoutMk cId="2884232325" sldId="2147483765"/>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3015402551" sldId="2147483766"/>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2962429801" sldId="2147483767"/>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4285054095" sldId="2147483768"/>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806784999" sldId="2147483769"/>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1358239176" sldId="2147483770"/>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1889510094" sldId="2147483771"/>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3482382349" sldId="2147483772"/>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630427092" sldId="2147483773"/>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1219147432" sldId="2147483774"/>
          </pc:sldLayoutMkLst>
        </pc:sldLayoutChg>
        <pc:sldLayoutChg chg="add del">
          <pc:chgData name="Harshith  B" userId="S::cs22b2015@iiitdm.ac.in::b3c4feb6-4e94-4d42-bcab-487d95084386" providerId="AD" clId="Web-{865411D3-6161-4E33-B71D-248E337FF18E}" dt="2023-10-31T05:24:14.659" v="129"/>
          <pc:sldLayoutMkLst>
            <pc:docMk/>
            <pc:sldMasterMk cId="3062808147" sldId="2147483776"/>
            <pc:sldLayoutMk cId="33696960" sldId="2147483775"/>
          </pc:sldLayoutMkLst>
        </pc:sldLayoutChg>
      </pc:sldMasterChg>
      <pc:sldMasterChg chg="add del addSldLayout delSldLayout">
        <pc:chgData name="Harshith  B" userId="S::cs22b2015@iiitdm.ac.in::b3c4feb6-4e94-4d42-bcab-487d95084386" providerId="AD" clId="Web-{865411D3-6161-4E33-B71D-248E337FF18E}" dt="2023-10-31T05:25:48.691" v="148"/>
        <pc:sldMasterMkLst>
          <pc:docMk/>
          <pc:sldMasterMk cId="856452018" sldId="2147483841"/>
        </pc:sldMasterMkLst>
        <pc:sldLayoutChg chg="add del">
          <pc:chgData name="Harshith  B" userId="S::cs22b2015@iiitdm.ac.in::b3c4feb6-4e94-4d42-bcab-487d95084386" providerId="AD" clId="Web-{865411D3-6161-4E33-B71D-248E337FF18E}" dt="2023-10-31T05:25:48.691" v="148"/>
          <pc:sldLayoutMkLst>
            <pc:docMk/>
            <pc:sldMasterMk cId="856452018" sldId="2147483841"/>
            <pc:sldLayoutMk cId="2523696278" sldId="2147483830"/>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925697450" sldId="2147483831"/>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4189215805" sldId="2147483832"/>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2532189562" sldId="2147483833"/>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1611226165" sldId="2147483834"/>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1273645630" sldId="2147483835"/>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1750224969" sldId="2147483836"/>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1003420113" sldId="2147483837"/>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2869130139" sldId="2147483838"/>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4098194891" sldId="2147483839"/>
          </pc:sldLayoutMkLst>
        </pc:sldLayoutChg>
        <pc:sldLayoutChg chg="add del">
          <pc:chgData name="Harshith  B" userId="S::cs22b2015@iiitdm.ac.in::b3c4feb6-4e94-4d42-bcab-487d95084386" providerId="AD" clId="Web-{865411D3-6161-4E33-B71D-248E337FF18E}" dt="2023-10-31T05:25:48.691" v="148"/>
          <pc:sldLayoutMkLst>
            <pc:docMk/>
            <pc:sldMasterMk cId="856452018" sldId="2147483841"/>
            <pc:sldLayoutMk cId="1495017984" sldId="2147483840"/>
          </pc:sldLayoutMkLst>
        </pc:sldLayoutChg>
      </pc:sldMasterChg>
      <pc:sldMasterChg chg="add del addSldLayout delSldLayout">
        <pc:chgData name="Harshith  B" userId="S::cs22b2015@iiitdm.ac.in::b3c4feb6-4e94-4d42-bcab-487d95084386" providerId="AD" clId="Web-{865411D3-6161-4E33-B71D-248E337FF18E}" dt="2023-10-31T05:25:42.004" v="145"/>
        <pc:sldMasterMkLst>
          <pc:docMk/>
          <pc:sldMasterMk cId="118351002" sldId="2147483891"/>
        </pc:sldMasterMkLst>
        <pc:sldLayoutChg chg="add del">
          <pc:chgData name="Harshith  B" userId="S::cs22b2015@iiitdm.ac.in::b3c4feb6-4e94-4d42-bcab-487d95084386" providerId="AD" clId="Web-{865411D3-6161-4E33-B71D-248E337FF18E}" dt="2023-10-31T05:25:42.004" v="145"/>
          <pc:sldLayoutMkLst>
            <pc:docMk/>
            <pc:sldMasterMk cId="118351002" sldId="2147483891"/>
            <pc:sldLayoutMk cId="3276578283" sldId="2147483880"/>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2212080814" sldId="2147483881"/>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2930508941" sldId="2147483882"/>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595982456" sldId="2147483883"/>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657036402" sldId="2147483884"/>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2287960312" sldId="2147483885"/>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2028850672" sldId="2147483886"/>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366248224" sldId="2147483887"/>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2475983416" sldId="2147483888"/>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1985053919" sldId="2147483889"/>
          </pc:sldLayoutMkLst>
        </pc:sldLayoutChg>
        <pc:sldLayoutChg chg="add del">
          <pc:chgData name="Harshith  B" userId="S::cs22b2015@iiitdm.ac.in::b3c4feb6-4e94-4d42-bcab-487d95084386" providerId="AD" clId="Web-{865411D3-6161-4E33-B71D-248E337FF18E}" dt="2023-10-31T05:25:42.004" v="145"/>
          <pc:sldLayoutMkLst>
            <pc:docMk/>
            <pc:sldMasterMk cId="118351002" sldId="2147483891"/>
            <pc:sldLayoutMk cId="1777147573" sldId="2147483890"/>
          </pc:sldLayoutMkLst>
        </pc:sldLayoutChg>
      </pc:sldMasterChg>
      <pc:sldMasterChg chg="add del addSldLayout delSldLayout">
        <pc:chgData name="Harshith  B" userId="S::cs22b2015@iiitdm.ac.in::b3c4feb6-4e94-4d42-bcab-487d95084386" providerId="AD" clId="Web-{865411D3-6161-4E33-B71D-248E337FF18E}" dt="2023-10-31T05:26:31.723" v="154"/>
        <pc:sldMasterMkLst>
          <pc:docMk/>
          <pc:sldMasterMk cId="3027468627" sldId="2147483891"/>
        </pc:sldMasterMkLst>
        <pc:sldLayoutChg chg="add del">
          <pc:chgData name="Harshith  B" userId="S::cs22b2015@iiitdm.ac.in::b3c4feb6-4e94-4d42-bcab-487d95084386" providerId="AD" clId="Web-{865411D3-6161-4E33-B71D-248E337FF18E}" dt="2023-10-31T05:26:31.723" v="154"/>
          <pc:sldLayoutMkLst>
            <pc:docMk/>
            <pc:sldMasterMk cId="3027468627" sldId="2147483891"/>
            <pc:sldLayoutMk cId="684332116" sldId="2147483880"/>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1125316550" sldId="2147483881"/>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4022804278" sldId="2147483882"/>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3991444713" sldId="2147483883"/>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688463063" sldId="2147483884"/>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1329580651" sldId="2147483885"/>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2939145542" sldId="2147483886"/>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858488939" sldId="2147483887"/>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3485196748" sldId="2147483888"/>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1938173810" sldId="2147483889"/>
          </pc:sldLayoutMkLst>
        </pc:sldLayoutChg>
        <pc:sldLayoutChg chg="add del">
          <pc:chgData name="Harshith  B" userId="S::cs22b2015@iiitdm.ac.in::b3c4feb6-4e94-4d42-bcab-487d95084386" providerId="AD" clId="Web-{865411D3-6161-4E33-B71D-248E337FF18E}" dt="2023-10-31T05:26:31.723" v="154"/>
          <pc:sldLayoutMkLst>
            <pc:docMk/>
            <pc:sldMasterMk cId="3027468627" sldId="2147483891"/>
            <pc:sldLayoutMk cId="758359111" sldId="2147483890"/>
          </pc:sldLayoutMkLst>
        </pc:sldLayoutChg>
      </pc:sldMasterChg>
      <pc:sldMasterChg chg="add del addSldLayout delSldLayout">
        <pc:chgData name="Harshith  B" userId="S::cs22b2015@iiitdm.ac.in::b3c4feb6-4e94-4d42-bcab-487d95084386" providerId="AD" clId="Web-{865411D3-6161-4E33-B71D-248E337FF18E}" dt="2023-10-31T05:25:48.613" v="147"/>
        <pc:sldMasterMkLst>
          <pc:docMk/>
          <pc:sldMasterMk cId="4081954762" sldId="2147483904"/>
        </pc:sldMasterMkLst>
        <pc:sldLayoutChg chg="add del">
          <pc:chgData name="Harshith  B" userId="S::cs22b2015@iiitdm.ac.in::b3c4feb6-4e94-4d42-bcab-487d95084386" providerId="AD" clId="Web-{865411D3-6161-4E33-B71D-248E337FF18E}" dt="2023-10-31T05:25:48.613" v="147"/>
          <pc:sldLayoutMkLst>
            <pc:docMk/>
            <pc:sldMasterMk cId="4081954762" sldId="2147483904"/>
            <pc:sldLayoutMk cId="3567880148" sldId="2147483893"/>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4031935664" sldId="2147483894"/>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130523760" sldId="2147483895"/>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1666119790" sldId="2147483896"/>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1638521339" sldId="2147483897"/>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445593850" sldId="2147483898"/>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3328436695" sldId="2147483899"/>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878662399" sldId="2147483900"/>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1811888390" sldId="2147483901"/>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1144682937" sldId="2147483902"/>
          </pc:sldLayoutMkLst>
        </pc:sldLayoutChg>
        <pc:sldLayoutChg chg="add del">
          <pc:chgData name="Harshith  B" userId="S::cs22b2015@iiitdm.ac.in::b3c4feb6-4e94-4d42-bcab-487d95084386" providerId="AD" clId="Web-{865411D3-6161-4E33-B71D-248E337FF18E}" dt="2023-10-31T05:25:48.613" v="147"/>
          <pc:sldLayoutMkLst>
            <pc:docMk/>
            <pc:sldMasterMk cId="4081954762" sldId="2147483904"/>
            <pc:sldLayoutMk cId="2115446804" sldId="2147483903"/>
          </pc:sldLayoutMkLst>
        </pc:sldLayoutChg>
      </pc:sldMasterChg>
      <pc:sldMasterChg chg="add del addSldLayout delSldLayout">
        <pc:chgData name="Harshith  B" userId="S::cs22b2015@iiitdm.ac.in::b3c4feb6-4e94-4d42-bcab-487d95084386" providerId="AD" clId="Web-{865411D3-6161-4E33-B71D-248E337FF18E}" dt="2023-10-31T05:27:55.552" v="174"/>
        <pc:sldMasterMkLst>
          <pc:docMk/>
          <pc:sldMasterMk cId="227501648" sldId="2147483941"/>
        </pc:sldMasterMkLst>
        <pc:sldLayoutChg chg="add del">
          <pc:chgData name="Harshith  B" userId="S::cs22b2015@iiitdm.ac.in::b3c4feb6-4e94-4d42-bcab-487d95084386" providerId="AD" clId="Web-{865411D3-6161-4E33-B71D-248E337FF18E}" dt="2023-10-31T05:27:55.552" v="174"/>
          <pc:sldLayoutMkLst>
            <pc:docMk/>
            <pc:sldMasterMk cId="227501648" sldId="2147483941"/>
            <pc:sldLayoutMk cId="3099305747" sldId="2147483930"/>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2083689475" sldId="2147483931"/>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28756136" sldId="2147483932"/>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1108703633" sldId="2147483933"/>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4269519590" sldId="2147483934"/>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2053640023" sldId="2147483935"/>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1280504093" sldId="2147483936"/>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2781940098" sldId="2147483937"/>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4013374444" sldId="2147483938"/>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896397376" sldId="2147483939"/>
          </pc:sldLayoutMkLst>
        </pc:sldLayoutChg>
        <pc:sldLayoutChg chg="add del">
          <pc:chgData name="Harshith  B" userId="S::cs22b2015@iiitdm.ac.in::b3c4feb6-4e94-4d42-bcab-487d95084386" providerId="AD" clId="Web-{865411D3-6161-4E33-B71D-248E337FF18E}" dt="2023-10-31T05:27:55.552" v="174"/>
          <pc:sldLayoutMkLst>
            <pc:docMk/>
            <pc:sldMasterMk cId="227501648" sldId="2147483941"/>
            <pc:sldLayoutMk cId="92958022" sldId="2147483940"/>
          </pc:sldLayoutMkLst>
        </pc:sldLayoutChg>
      </pc:sldMasterChg>
      <pc:sldMasterChg chg="add addSldLayout">
        <pc:chgData name="Harshith  B" userId="S::cs22b2015@iiitdm.ac.in::b3c4feb6-4e94-4d42-bcab-487d95084386" providerId="AD" clId="Web-{865411D3-6161-4E33-B71D-248E337FF18E}" dt="2023-10-31T05:27:55.552" v="174"/>
        <pc:sldMasterMkLst>
          <pc:docMk/>
          <pc:sldMasterMk cId="3487520092" sldId="2147483978"/>
        </pc:sldMasterMkLst>
        <pc:sldLayoutChg chg="add">
          <pc:chgData name="Harshith  B" userId="S::cs22b2015@iiitdm.ac.in::b3c4feb6-4e94-4d42-bcab-487d95084386" providerId="AD" clId="Web-{865411D3-6161-4E33-B71D-248E337FF18E}" dt="2023-10-31T05:27:55.552" v="174"/>
          <pc:sldLayoutMkLst>
            <pc:docMk/>
            <pc:sldMasterMk cId="3487520092" sldId="2147483978"/>
            <pc:sldLayoutMk cId="1490533707" sldId="2147483967"/>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2760059276" sldId="2147483968"/>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818959453" sldId="2147483969"/>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3074766722" sldId="2147483970"/>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3440933882" sldId="2147483971"/>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383118958" sldId="2147483972"/>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523035513" sldId="2147483973"/>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2343090402" sldId="2147483974"/>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3268403810" sldId="2147483975"/>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4084727280" sldId="2147483976"/>
          </pc:sldLayoutMkLst>
        </pc:sldLayoutChg>
        <pc:sldLayoutChg chg="add">
          <pc:chgData name="Harshith  B" userId="S::cs22b2015@iiitdm.ac.in::b3c4feb6-4e94-4d42-bcab-487d95084386" providerId="AD" clId="Web-{865411D3-6161-4E33-B71D-248E337FF18E}" dt="2023-10-31T05:27:55.552" v="174"/>
          <pc:sldLayoutMkLst>
            <pc:docMk/>
            <pc:sldMasterMk cId="3487520092" sldId="2147483978"/>
            <pc:sldLayoutMk cId="1039654203" sldId="214748397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C771FA-C910-4348-91FA-6BA5D13AC6BE}"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6C875527-FFAE-4CB5-81BE-37B246CE9FD3}">
      <dgm:prSet/>
      <dgm:spPr/>
      <dgm:t>
        <a:bodyPr/>
        <a:lstStyle/>
        <a:p>
          <a:r>
            <a:rPr lang="en-US" dirty="0"/>
            <a:t>DATA COLLECTION</a:t>
          </a:r>
        </a:p>
      </dgm:t>
    </dgm:pt>
    <dgm:pt modelId="{82FDD46C-E8CF-46BD-8CC2-A4B70FAC5126}" type="parTrans" cxnId="{20D5BAD3-5CD4-4EA9-8B2F-52CB3F7A6196}">
      <dgm:prSet/>
      <dgm:spPr/>
      <dgm:t>
        <a:bodyPr/>
        <a:lstStyle/>
        <a:p>
          <a:endParaRPr lang="en-US"/>
        </a:p>
      </dgm:t>
    </dgm:pt>
    <dgm:pt modelId="{6518F945-2417-4AEE-8130-3B750CB933ED}" type="sibTrans" cxnId="{20D5BAD3-5CD4-4EA9-8B2F-52CB3F7A6196}">
      <dgm:prSet phldrT="1" phldr="0"/>
      <dgm:spPr/>
      <dgm:t>
        <a:bodyPr/>
        <a:lstStyle/>
        <a:p>
          <a:r>
            <a:rPr lang="en-US"/>
            <a:t>1</a:t>
          </a:r>
        </a:p>
      </dgm:t>
    </dgm:pt>
    <dgm:pt modelId="{1FB65C77-0107-4EA7-8F29-77E651F24742}">
      <dgm:prSet/>
      <dgm:spPr/>
      <dgm:t>
        <a:bodyPr/>
        <a:lstStyle/>
        <a:p>
          <a:r>
            <a:rPr lang="en-US" dirty="0"/>
            <a:t>DATA PREPROCESSING</a:t>
          </a:r>
        </a:p>
      </dgm:t>
    </dgm:pt>
    <dgm:pt modelId="{F7F06EA7-5A4A-4F77-A2D5-CC795CF183CB}" type="parTrans" cxnId="{24CD9910-0795-4DC0-B456-746BB672FCC1}">
      <dgm:prSet/>
      <dgm:spPr/>
      <dgm:t>
        <a:bodyPr/>
        <a:lstStyle/>
        <a:p>
          <a:endParaRPr lang="en-US"/>
        </a:p>
      </dgm:t>
    </dgm:pt>
    <dgm:pt modelId="{C270951E-6719-439E-AFDA-B9188490BDB3}" type="sibTrans" cxnId="{24CD9910-0795-4DC0-B456-746BB672FCC1}">
      <dgm:prSet phldrT="2" phldr="0"/>
      <dgm:spPr/>
      <dgm:t>
        <a:bodyPr/>
        <a:lstStyle/>
        <a:p>
          <a:r>
            <a:rPr lang="en-US"/>
            <a:t>2</a:t>
          </a:r>
        </a:p>
      </dgm:t>
    </dgm:pt>
    <dgm:pt modelId="{0874B25F-33E2-4E40-A658-E38F8E63501A}">
      <dgm:prSet/>
      <dgm:spPr/>
      <dgm:t>
        <a:bodyPr/>
        <a:lstStyle/>
        <a:p>
          <a:pPr rtl="0"/>
          <a:r>
            <a:rPr lang="en-US" dirty="0"/>
            <a:t>DATA </a:t>
          </a:r>
          <a:r>
            <a:rPr lang="en-US" dirty="0">
              <a:latin typeface="Walbaum Display"/>
            </a:rPr>
            <a:t>SPLITTING AND NORMALIZATION</a:t>
          </a:r>
          <a:endParaRPr lang="en-US" dirty="0"/>
        </a:p>
      </dgm:t>
    </dgm:pt>
    <dgm:pt modelId="{C882B861-ECDC-4EC0-9437-BA3351E97F02}" type="parTrans" cxnId="{711EB043-68EA-44DC-99B7-33E4A8A881B4}">
      <dgm:prSet/>
      <dgm:spPr/>
      <dgm:t>
        <a:bodyPr/>
        <a:lstStyle/>
        <a:p>
          <a:endParaRPr lang="en-US"/>
        </a:p>
      </dgm:t>
    </dgm:pt>
    <dgm:pt modelId="{470AFF32-D04E-4415-B821-5EAE5E5D3865}" type="sibTrans" cxnId="{711EB043-68EA-44DC-99B7-33E4A8A881B4}">
      <dgm:prSet phldrT="3" phldr="0"/>
      <dgm:spPr/>
      <dgm:t>
        <a:bodyPr/>
        <a:lstStyle/>
        <a:p>
          <a:r>
            <a:rPr lang="en-US"/>
            <a:t>3</a:t>
          </a:r>
        </a:p>
      </dgm:t>
    </dgm:pt>
    <dgm:pt modelId="{03C8BC5C-9658-4A18-84BA-77E03539935D}">
      <dgm:prSet/>
      <dgm:spPr/>
      <dgm:t>
        <a:bodyPr/>
        <a:lstStyle/>
        <a:p>
          <a:r>
            <a:rPr lang="en-US" dirty="0"/>
            <a:t>IMPLEMENTING 2 MODELS ANN AND CNN</a:t>
          </a:r>
        </a:p>
      </dgm:t>
    </dgm:pt>
    <dgm:pt modelId="{2FABD5B4-F7D2-496E-ADFB-9FB309F0E549}" type="parTrans" cxnId="{A6FAB73F-D3C4-4D18-B4F4-B9F3E8C795B5}">
      <dgm:prSet/>
      <dgm:spPr/>
      <dgm:t>
        <a:bodyPr/>
        <a:lstStyle/>
        <a:p>
          <a:endParaRPr lang="en-US"/>
        </a:p>
      </dgm:t>
    </dgm:pt>
    <dgm:pt modelId="{43A3E259-C182-4135-ABD1-4805D3DF1194}" type="sibTrans" cxnId="{A6FAB73F-D3C4-4D18-B4F4-B9F3E8C795B5}">
      <dgm:prSet phldrT="4" phldr="0"/>
      <dgm:spPr/>
      <dgm:t>
        <a:bodyPr/>
        <a:lstStyle/>
        <a:p>
          <a:r>
            <a:rPr lang="en-US"/>
            <a:t>4</a:t>
          </a:r>
        </a:p>
      </dgm:t>
    </dgm:pt>
    <dgm:pt modelId="{3D913486-E06D-495B-9582-13B7DC59964C}">
      <dgm:prSet/>
      <dgm:spPr/>
      <dgm:t>
        <a:bodyPr/>
        <a:lstStyle/>
        <a:p>
          <a:pPr rtl="0"/>
          <a:r>
            <a:rPr lang="en-US" dirty="0"/>
            <a:t>COMPARISON</a:t>
          </a:r>
          <a:r>
            <a:rPr lang="en-US" dirty="0">
              <a:latin typeface="Walbaum Display"/>
            </a:rPr>
            <a:t> </a:t>
          </a:r>
          <a:endParaRPr lang="en-US" dirty="0"/>
        </a:p>
      </dgm:t>
    </dgm:pt>
    <dgm:pt modelId="{778B8B85-285A-45B9-924C-B025488F9417}" type="parTrans" cxnId="{2A7CCB6A-7CD1-44E6-8765-5268D756BDCB}">
      <dgm:prSet/>
      <dgm:spPr/>
      <dgm:t>
        <a:bodyPr/>
        <a:lstStyle/>
        <a:p>
          <a:endParaRPr lang="en-US"/>
        </a:p>
      </dgm:t>
    </dgm:pt>
    <dgm:pt modelId="{656E0890-B54A-4CDB-9AA1-B0DDA3147443}" type="sibTrans" cxnId="{2A7CCB6A-7CD1-44E6-8765-5268D756BDCB}">
      <dgm:prSet phldrT="5" phldr="0"/>
      <dgm:spPr/>
      <dgm:t>
        <a:bodyPr/>
        <a:lstStyle/>
        <a:p>
          <a:r>
            <a:rPr lang="en-US"/>
            <a:t>5</a:t>
          </a:r>
        </a:p>
      </dgm:t>
    </dgm:pt>
    <dgm:pt modelId="{E5DCE7DB-C53B-40BC-8244-F9FC2E5E54DB}">
      <dgm:prSet phldr="0"/>
      <dgm:spPr/>
      <dgm:t>
        <a:bodyPr/>
        <a:lstStyle/>
        <a:p>
          <a:r>
            <a:rPr lang="en-US" dirty="0">
              <a:latin typeface="Walbaum Display"/>
            </a:rPr>
            <a:t>TESTING</a:t>
          </a:r>
        </a:p>
      </dgm:t>
    </dgm:pt>
    <dgm:pt modelId="{C2CF61B6-D8FA-490C-A258-9AEBBD4A958D}" type="parTrans" cxnId="{175B44AC-4AD0-439E-87F1-6F837F17A7E8}">
      <dgm:prSet/>
      <dgm:spPr/>
    </dgm:pt>
    <dgm:pt modelId="{E279C845-5DC4-4935-9CD0-9C5EF352766B}" type="sibTrans" cxnId="{175B44AC-4AD0-439E-87F1-6F837F17A7E8}">
      <dgm:prSet phldrT="6" phldr="0"/>
      <dgm:spPr/>
      <dgm:t>
        <a:bodyPr/>
        <a:lstStyle/>
        <a:p>
          <a:r>
            <a:rPr lang="en-US"/>
            <a:t>6</a:t>
          </a:r>
        </a:p>
      </dgm:t>
    </dgm:pt>
    <dgm:pt modelId="{432E0231-6BA9-4E84-AFA8-DCFE52D6A7D2}" type="pres">
      <dgm:prSet presAssocID="{02C771FA-C910-4348-91FA-6BA5D13AC6BE}" presName="linearFlow" presStyleCnt="0">
        <dgm:presLayoutVars>
          <dgm:dir/>
          <dgm:animLvl val="lvl"/>
          <dgm:resizeHandles val="exact"/>
        </dgm:presLayoutVars>
      </dgm:prSet>
      <dgm:spPr/>
    </dgm:pt>
    <dgm:pt modelId="{8237E732-DCED-4DE8-B801-F9DF9A80E69E}" type="pres">
      <dgm:prSet presAssocID="{6C875527-FFAE-4CB5-81BE-37B246CE9FD3}" presName="compositeNode" presStyleCnt="0"/>
      <dgm:spPr/>
    </dgm:pt>
    <dgm:pt modelId="{9E2F079C-AA16-4D24-9785-2AEBDAFC4CDB}" type="pres">
      <dgm:prSet presAssocID="{6C875527-FFAE-4CB5-81BE-37B246CE9FD3}" presName="parTx" presStyleLbl="node1" presStyleIdx="0" presStyleCnt="0">
        <dgm:presLayoutVars>
          <dgm:chMax val="0"/>
          <dgm:chPref val="0"/>
          <dgm:bulletEnabled val="1"/>
        </dgm:presLayoutVars>
      </dgm:prSet>
      <dgm:spPr/>
    </dgm:pt>
    <dgm:pt modelId="{6AF72F1A-6AB1-4C34-A0B2-2EBF8267676D}" type="pres">
      <dgm:prSet presAssocID="{6C875527-FFAE-4CB5-81BE-37B246CE9FD3}" presName="parSh" presStyleCnt="0"/>
      <dgm:spPr/>
    </dgm:pt>
    <dgm:pt modelId="{D4BE74FC-9A24-4562-ADE6-D8563E7DBAE4}" type="pres">
      <dgm:prSet presAssocID="{6C875527-FFAE-4CB5-81BE-37B246CE9FD3}" presName="lineNode" presStyleLbl="alignAccFollowNode1" presStyleIdx="0" presStyleCnt="18"/>
      <dgm:spPr/>
    </dgm:pt>
    <dgm:pt modelId="{AC89556D-3F3D-496F-B362-5080F545B673}" type="pres">
      <dgm:prSet presAssocID="{6C875527-FFAE-4CB5-81BE-37B246CE9FD3}" presName="lineArrowNode" presStyleLbl="alignAccFollowNode1" presStyleIdx="1" presStyleCnt="18"/>
      <dgm:spPr/>
    </dgm:pt>
    <dgm:pt modelId="{FF7484C9-E0A9-457F-9CCA-6D18C920E047}" type="pres">
      <dgm:prSet presAssocID="{6518F945-2417-4AEE-8130-3B750CB933ED}" presName="sibTransNodeCircle" presStyleLbl="alignNode1" presStyleIdx="0" presStyleCnt="6">
        <dgm:presLayoutVars>
          <dgm:chMax val="0"/>
          <dgm:bulletEnabled/>
        </dgm:presLayoutVars>
      </dgm:prSet>
      <dgm:spPr/>
    </dgm:pt>
    <dgm:pt modelId="{43807FF9-B1D7-449E-B308-9653C7069211}" type="pres">
      <dgm:prSet presAssocID="{6518F945-2417-4AEE-8130-3B750CB933ED}" presName="spacerBetweenCircleAndCallout" presStyleCnt="0">
        <dgm:presLayoutVars/>
      </dgm:prSet>
      <dgm:spPr/>
    </dgm:pt>
    <dgm:pt modelId="{C00B56CF-8139-4E32-BC5E-A6857D290B35}" type="pres">
      <dgm:prSet presAssocID="{6C875527-FFAE-4CB5-81BE-37B246CE9FD3}" presName="nodeText" presStyleLbl="alignAccFollowNode1" presStyleIdx="2" presStyleCnt="18">
        <dgm:presLayoutVars>
          <dgm:bulletEnabled val="1"/>
        </dgm:presLayoutVars>
      </dgm:prSet>
      <dgm:spPr/>
    </dgm:pt>
    <dgm:pt modelId="{5329A59A-B274-4F32-BD1D-94677DF7DC2D}" type="pres">
      <dgm:prSet presAssocID="{6518F945-2417-4AEE-8130-3B750CB933ED}" presName="sibTransComposite" presStyleCnt="0"/>
      <dgm:spPr/>
    </dgm:pt>
    <dgm:pt modelId="{33CA4FB3-80D1-4773-8642-75CF40F4BEF7}" type="pres">
      <dgm:prSet presAssocID="{1FB65C77-0107-4EA7-8F29-77E651F24742}" presName="compositeNode" presStyleCnt="0"/>
      <dgm:spPr/>
    </dgm:pt>
    <dgm:pt modelId="{BB8DC689-0BA1-45E5-A47B-41F09EAF5BAA}" type="pres">
      <dgm:prSet presAssocID="{1FB65C77-0107-4EA7-8F29-77E651F24742}" presName="parTx" presStyleLbl="node1" presStyleIdx="0" presStyleCnt="0">
        <dgm:presLayoutVars>
          <dgm:chMax val="0"/>
          <dgm:chPref val="0"/>
          <dgm:bulletEnabled val="1"/>
        </dgm:presLayoutVars>
      </dgm:prSet>
      <dgm:spPr/>
    </dgm:pt>
    <dgm:pt modelId="{EFDA5BCA-2D36-4D59-A162-A1BA778D107E}" type="pres">
      <dgm:prSet presAssocID="{1FB65C77-0107-4EA7-8F29-77E651F24742}" presName="parSh" presStyleCnt="0"/>
      <dgm:spPr/>
    </dgm:pt>
    <dgm:pt modelId="{4CB1F0E6-C630-4DB5-BE57-3ABC8E556698}" type="pres">
      <dgm:prSet presAssocID="{1FB65C77-0107-4EA7-8F29-77E651F24742}" presName="lineNode" presStyleLbl="alignAccFollowNode1" presStyleIdx="3" presStyleCnt="18"/>
      <dgm:spPr/>
    </dgm:pt>
    <dgm:pt modelId="{425D9FCB-4137-41BA-AA55-4BBB712004FF}" type="pres">
      <dgm:prSet presAssocID="{1FB65C77-0107-4EA7-8F29-77E651F24742}" presName="lineArrowNode" presStyleLbl="alignAccFollowNode1" presStyleIdx="4" presStyleCnt="18"/>
      <dgm:spPr/>
    </dgm:pt>
    <dgm:pt modelId="{A273A732-94EF-4356-95D9-C24C4F8E5ECD}" type="pres">
      <dgm:prSet presAssocID="{C270951E-6719-439E-AFDA-B9188490BDB3}" presName="sibTransNodeCircle" presStyleLbl="alignNode1" presStyleIdx="1" presStyleCnt="6">
        <dgm:presLayoutVars>
          <dgm:chMax val="0"/>
          <dgm:bulletEnabled/>
        </dgm:presLayoutVars>
      </dgm:prSet>
      <dgm:spPr/>
    </dgm:pt>
    <dgm:pt modelId="{58B643B3-C6B1-487D-A0EA-4896500EF53A}" type="pres">
      <dgm:prSet presAssocID="{C270951E-6719-439E-AFDA-B9188490BDB3}" presName="spacerBetweenCircleAndCallout" presStyleCnt="0">
        <dgm:presLayoutVars/>
      </dgm:prSet>
      <dgm:spPr/>
    </dgm:pt>
    <dgm:pt modelId="{3AD4484B-496C-457E-8FF3-277C814F6910}" type="pres">
      <dgm:prSet presAssocID="{1FB65C77-0107-4EA7-8F29-77E651F24742}" presName="nodeText" presStyleLbl="alignAccFollowNode1" presStyleIdx="5" presStyleCnt="18">
        <dgm:presLayoutVars>
          <dgm:bulletEnabled val="1"/>
        </dgm:presLayoutVars>
      </dgm:prSet>
      <dgm:spPr/>
    </dgm:pt>
    <dgm:pt modelId="{E79E577C-5E10-4F80-B5A5-4D0E50AD427F}" type="pres">
      <dgm:prSet presAssocID="{C270951E-6719-439E-AFDA-B9188490BDB3}" presName="sibTransComposite" presStyleCnt="0"/>
      <dgm:spPr/>
    </dgm:pt>
    <dgm:pt modelId="{2AA5967C-ABA3-4C7B-B22C-1DB02AF3096D}" type="pres">
      <dgm:prSet presAssocID="{0874B25F-33E2-4E40-A658-E38F8E63501A}" presName="compositeNode" presStyleCnt="0"/>
      <dgm:spPr/>
    </dgm:pt>
    <dgm:pt modelId="{0A233EA2-09E1-4FC2-B771-5F05527C15EB}" type="pres">
      <dgm:prSet presAssocID="{0874B25F-33E2-4E40-A658-E38F8E63501A}" presName="parTx" presStyleLbl="node1" presStyleIdx="0" presStyleCnt="0">
        <dgm:presLayoutVars>
          <dgm:chMax val="0"/>
          <dgm:chPref val="0"/>
          <dgm:bulletEnabled val="1"/>
        </dgm:presLayoutVars>
      </dgm:prSet>
      <dgm:spPr/>
    </dgm:pt>
    <dgm:pt modelId="{94584CC6-2641-449E-A7A2-89E9417541D2}" type="pres">
      <dgm:prSet presAssocID="{0874B25F-33E2-4E40-A658-E38F8E63501A}" presName="parSh" presStyleCnt="0"/>
      <dgm:spPr/>
    </dgm:pt>
    <dgm:pt modelId="{A9E9EE98-DE1A-41AF-A364-96C128D4F8AD}" type="pres">
      <dgm:prSet presAssocID="{0874B25F-33E2-4E40-A658-E38F8E63501A}" presName="lineNode" presStyleLbl="alignAccFollowNode1" presStyleIdx="6" presStyleCnt="18"/>
      <dgm:spPr/>
    </dgm:pt>
    <dgm:pt modelId="{E1A8622D-1244-461C-B53E-D1FD9AEA146D}" type="pres">
      <dgm:prSet presAssocID="{0874B25F-33E2-4E40-A658-E38F8E63501A}" presName="lineArrowNode" presStyleLbl="alignAccFollowNode1" presStyleIdx="7" presStyleCnt="18"/>
      <dgm:spPr/>
    </dgm:pt>
    <dgm:pt modelId="{9C7802B5-8153-4583-AD51-3F96D196DBD8}" type="pres">
      <dgm:prSet presAssocID="{470AFF32-D04E-4415-B821-5EAE5E5D3865}" presName="sibTransNodeCircle" presStyleLbl="alignNode1" presStyleIdx="2" presStyleCnt="6">
        <dgm:presLayoutVars>
          <dgm:chMax val="0"/>
          <dgm:bulletEnabled/>
        </dgm:presLayoutVars>
      </dgm:prSet>
      <dgm:spPr/>
    </dgm:pt>
    <dgm:pt modelId="{AFBD3BAA-32E1-4FE0-AE6A-B66DF6CDDCCC}" type="pres">
      <dgm:prSet presAssocID="{470AFF32-D04E-4415-B821-5EAE5E5D3865}" presName="spacerBetweenCircleAndCallout" presStyleCnt="0">
        <dgm:presLayoutVars/>
      </dgm:prSet>
      <dgm:spPr/>
    </dgm:pt>
    <dgm:pt modelId="{F48F9033-925F-4EA0-8B4A-325630290DFA}" type="pres">
      <dgm:prSet presAssocID="{0874B25F-33E2-4E40-A658-E38F8E63501A}" presName="nodeText" presStyleLbl="alignAccFollowNode1" presStyleIdx="8" presStyleCnt="18">
        <dgm:presLayoutVars>
          <dgm:bulletEnabled val="1"/>
        </dgm:presLayoutVars>
      </dgm:prSet>
      <dgm:spPr/>
    </dgm:pt>
    <dgm:pt modelId="{CCB4AF06-8357-4E1F-9A99-CE7C25464844}" type="pres">
      <dgm:prSet presAssocID="{470AFF32-D04E-4415-B821-5EAE5E5D3865}" presName="sibTransComposite" presStyleCnt="0"/>
      <dgm:spPr/>
    </dgm:pt>
    <dgm:pt modelId="{DEFE25D8-A6C9-455C-ACF7-C222D937B78B}" type="pres">
      <dgm:prSet presAssocID="{03C8BC5C-9658-4A18-84BA-77E03539935D}" presName="compositeNode" presStyleCnt="0"/>
      <dgm:spPr/>
    </dgm:pt>
    <dgm:pt modelId="{1BB9542A-1067-4D95-877B-6A8AFCBE1494}" type="pres">
      <dgm:prSet presAssocID="{03C8BC5C-9658-4A18-84BA-77E03539935D}" presName="parTx" presStyleLbl="node1" presStyleIdx="0" presStyleCnt="0">
        <dgm:presLayoutVars>
          <dgm:chMax val="0"/>
          <dgm:chPref val="0"/>
          <dgm:bulletEnabled val="1"/>
        </dgm:presLayoutVars>
      </dgm:prSet>
      <dgm:spPr/>
    </dgm:pt>
    <dgm:pt modelId="{37965D2C-F0B6-4412-B103-F0990F167AD6}" type="pres">
      <dgm:prSet presAssocID="{03C8BC5C-9658-4A18-84BA-77E03539935D}" presName="parSh" presStyleCnt="0"/>
      <dgm:spPr/>
    </dgm:pt>
    <dgm:pt modelId="{39FF25D2-5A01-4AB4-8D61-DAC75DD16390}" type="pres">
      <dgm:prSet presAssocID="{03C8BC5C-9658-4A18-84BA-77E03539935D}" presName="lineNode" presStyleLbl="alignAccFollowNode1" presStyleIdx="9" presStyleCnt="18"/>
      <dgm:spPr/>
    </dgm:pt>
    <dgm:pt modelId="{06CEE4D8-1560-40C6-A8AB-2616BF510F94}" type="pres">
      <dgm:prSet presAssocID="{03C8BC5C-9658-4A18-84BA-77E03539935D}" presName="lineArrowNode" presStyleLbl="alignAccFollowNode1" presStyleIdx="10" presStyleCnt="18"/>
      <dgm:spPr/>
    </dgm:pt>
    <dgm:pt modelId="{64CBD350-E367-4448-8DC8-6AEE1924560B}" type="pres">
      <dgm:prSet presAssocID="{43A3E259-C182-4135-ABD1-4805D3DF1194}" presName="sibTransNodeCircle" presStyleLbl="alignNode1" presStyleIdx="3" presStyleCnt="6">
        <dgm:presLayoutVars>
          <dgm:chMax val="0"/>
          <dgm:bulletEnabled/>
        </dgm:presLayoutVars>
      </dgm:prSet>
      <dgm:spPr/>
    </dgm:pt>
    <dgm:pt modelId="{E8D4C44F-1530-4021-8842-2574A935830F}" type="pres">
      <dgm:prSet presAssocID="{43A3E259-C182-4135-ABD1-4805D3DF1194}" presName="spacerBetweenCircleAndCallout" presStyleCnt="0">
        <dgm:presLayoutVars/>
      </dgm:prSet>
      <dgm:spPr/>
    </dgm:pt>
    <dgm:pt modelId="{BDF07977-64E8-4993-9104-D53415A4ABAC}" type="pres">
      <dgm:prSet presAssocID="{03C8BC5C-9658-4A18-84BA-77E03539935D}" presName="nodeText" presStyleLbl="alignAccFollowNode1" presStyleIdx="11" presStyleCnt="18">
        <dgm:presLayoutVars>
          <dgm:bulletEnabled val="1"/>
        </dgm:presLayoutVars>
      </dgm:prSet>
      <dgm:spPr/>
    </dgm:pt>
    <dgm:pt modelId="{EF83BADF-FD9C-4BF0-89D4-DAD8A2F84966}" type="pres">
      <dgm:prSet presAssocID="{43A3E259-C182-4135-ABD1-4805D3DF1194}" presName="sibTransComposite" presStyleCnt="0"/>
      <dgm:spPr/>
    </dgm:pt>
    <dgm:pt modelId="{006D261E-FFDF-4336-B7D3-21C849550E97}" type="pres">
      <dgm:prSet presAssocID="{3D913486-E06D-495B-9582-13B7DC59964C}" presName="compositeNode" presStyleCnt="0"/>
      <dgm:spPr/>
    </dgm:pt>
    <dgm:pt modelId="{F8F1B764-D8C1-4A9D-9EF0-BABB7BF487F5}" type="pres">
      <dgm:prSet presAssocID="{3D913486-E06D-495B-9582-13B7DC59964C}" presName="parTx" presStyleLbl="node1" presStyleIdx="0" presStyleCnt="0">
        <dgm:presLayoutVars>
          <dgm:chMax val="0"/>
          <dgm:chPref val="0"/>
          <dgm:bulletEnabled val="1"/>
        </dgm:presLayoutVars>
      </dgm:prSet>
      <dgm:spPr/>
    </dgm:pt>
    <dgm:pt modelId="{3A97D713-DFC6-4638-BFFA-2BFE78BA4593}" type="pres">
      <dgm:prSet presAssocID="{3D913486-E06D-495B-9582-13B7DC59964C}" presName="parSh" presStyleCnt="0"/>
      <dgm:spPr/>
    </dgm:pt>
    <dgm:pt modelId="{EEE12827-3D1B-4AB8-9D42-0C7C4DE867C5}" type="pres">
      <dgm:prSet presAssocID="{3D913486-E06D-495B-9582-13B7DC59964C}" presName="lineNode" presStyleLbl="alignAccFollowNode1" presStyleIdx="12" presStyleCnt="18"/>
      <dgm:spPr/>
    </dgm:pt>
    <dgm:pt modelId="{95AC9C6F-0341-441A-9772-C8CB3AE6151E}" type="pres">
      <dgm:prSet presAssocID="{3D913486-E06D-495B-9582-13B7DC59964C}" presName="lineArrowNode" presStyleLbl="alignAccFollowNode1" presStyleIdx="13" presStyleCnt="18"/>
      <dgm:spPr/>
    </dgm:pt>
    <dgm:pt modelId="{F98F8BC3-038A-474A-AD4D-03FF7CFCFED9}" type="pres">
      <dgm:prSet presAssocID="{656E0890-B54A-4CDB-9AA1-B0DDA3147443}" presName="sibTransNodeCircle" presStyleLbl="alignNode1" presStyleIdx="4" presStyleCnt="6">
        <dgm:presLayoutVars>
          <dgm:chMax val="0"/>
          <dgm:bulletEnabled/>
        </dgm:presLayoutVars>
      </dgm:prSet>
      <dgm:spPr/>
    </dgm:pt>
    <dgm:pt modelId="{5D5C47BA-D6E2-4135-B4C0-DE0090129F31}" type="pres">
      <dgm:prSet presAssocID="{656E0890-B54A-4CDB-9AA1-B0DDA3147443}" presName="spacerBetweenCircleAndCallout" presStyleCnt="0">
        <dgm:presLayoutVars/>
      </dgm:prSet>
      <dgm:spPr/>
    </dgm:pt>
    <dgm:pt modelId="{763A227F-D9D3-4C9F-906C-DAE4A1E2D5B2}" type="pres">
      <dgm:prSet presAssocID="{3D913486-E06D-495B-9582-13B7DC59964C}" presName="nodeText" presStyleLbl="alignAccFollowNode1" presStyleIdx="14" presStyleCnt="18">
        <dgm:presLayoutVars>
          <dgm:bulletEnabled val="1"/>
        </dgm:presLayoutVars>
      </dgm:prSet>
      <dgm:spPr/>
    </dgm:pt>
    <dgm:pt modelId="{0040D42B-D3B2-482C-BD2A-B57E3AE6828F}" type="pres">
      <dgm:prSet presAssocID="{656E0890-B54A-4CDB-9AA1-B0DDA3147443}" presName="sibTransComposite" presStyleCnt="0"/>
      <dgm:spPr/>
    </dgm:pt>
    <dgm:pt modelId="{D5AD2838-C1D5-4478-A17D-B8E9BE9F8E76}" type="pres">
      <dgm:prSet presAssocID="{E5DCE7DB-C53B-40BC-8244-F9FC2E5E54DB}" presName="compositeNode" presStyleCnt="0"/>
      <dgm:spPr/>
    </dgm:pt>
    <dgm:pt modelId="{6FD9AB65-0396-4B22-8E08-5EF0F00C624E}" type="pres">
      <dgm:prSet presAssocID="{E5DCE7DB-C53B-40BC-8244-F9FC2E5E54DB}" presName="parTx" presStyleLbl="node1" presStyleIdx="0" presStyleCnt="0">
        <dgm:presLayoutVars>
          <dgm:chMax val="0"/>
          <dgm:chPref val="0"/>
          <dgm:bulletEnabled val="1"/>
        </dgm:presLayoutVars>
      </dgm:prSet>
      <dgm:spPr/>
    </dgm:pt>
    <dgm:pt modelId="{890DCDDA-3A54-4A41-90FC-396357354074}" type="pres">
      <dgm:prSet presAssocID="{E5DCE7DB-C53B-40BC-8244-F9FC2E5E54DB}" presName="parSh" presStyleCnt="0"/>
      <dgm:spPr/>
    </dgm:pt>
    <dgm:pt modelId="{AAC5448E-E38E-4157-9EEA-A1D39F23D041}" type="pres">
      <dgm:prSet presAssocID="{E5DCE7DB-C53B-40BC-8244-F9FC2E5E54DB}" presName="lineNode" presStyleLbl="alignAccFollowNode1" presStyleIdx="15" presStyleCnt="18"/>
      <dgm:spPr/>
    </dgm:pt>
    <dgm:pt modelId="{ABEB992F-0EBA-4740-AB12-E80DC170FC3C}" type="pres">
      <dgm:prSet presAssocID="{E5DCE7DB-C53B-40BC-8244-F9FC2E5E54DB}" presName="lineArrowNode" presStyleLbl="alignAccFollowNode1" presStyleIdx="16" presStyleCnt="18"/>
      <dgm:spPr/>
    </dgm:pt>
    <dgm:pt modelId="{1CDA1391-507F-4268-98E6-244A25B604D6}" type="pres">
      <dgm:prSet presAssocID="{E279C845-5DC4-4935-9CD0-9C5EF352766B}" presName="sibTransNodeCircle" presStyleLbl="alignNode1" presStyleIdx="5" presStyleCnt="6">
        <dgm:presLayoutVars>
          <dgm:chMax val="0"/>
          <dgm:bulletEnabled/>
        </dgm:presLayoutVars>
      </dgm:prSet>
      <dgm:spPr/>
    </dgm:pt>
    <dgm:pt modelId="{21687FA4-9536-449B-B5EB-AE304A7ADC82}" type="pres">
      <dgm:prSet presAssocID="{E279C845-5DC4-4935-9CD0-9C5EF352766B}" presName="spacerBetweenCircleAndCallout" presStyleCnt="0">
        <dgm:presLayoutVars/>
      </dgm:prSet>
      <dgm:spPr/>
    </dgm:pt>
    <dgm:pt modelId="{CE767293-A32A-44BC-8791-032426D27422}" type="pres">
      <dgm:prSet presAssocID="{E5DCE7DB-C53B-40BC-8244-F9FC2E5E54DB}" presName="nodeText" presStyleLbl="alignAccFollowNode1" presStyleIdx="17" presStyleCnt="18">
        <dgm:presLayoutVars>
          <dgm:bulletEnabled val="1"/>
        </dgm:presLayoutVars>
      </dgm:prSet>
      <dgm:spPr/>
    </dgm:pt>
  </dgm:ptLst>
  <dgm:cxnLst>
    <dgm:cxn modelId="{4458FF0F-230B-4094-AD7E-DC602C59D446}" type="presOf" srcId="{02C771FA-C910-4348-91FA-6BA5D13AC6BE}" destId="{432E0231-6BA9-4E84-AFA8-DCFE52D6A7D2}" srcOrd="0" destOrd="0" presId="urn:microsoft.com/office/officeart/2016/7/layout/LinearArrowProcessNumbered"/>
    <dgm:cxn modelId="{24CD9910-0795-4DC0-B456-746BB672FCC1}" srcId="{02C771FA-C910-4348-91FA-6BA5D13AC6BE}" destId="{1FB65C77-0107-4EA7-8F29-77E651F24742}" srcOrd="1" destOrd="0" parTransId="{F7F06EA7-5A4A-4F77-A2D5-CC795CF183CB}" sibTransId="{C270951E-6719-439E-AFDA-B9188490BDB3}"/>
    <dgm:cxn modelId="{64CE8A13-731B-454A-80FF-4BADFF0AF1C9}" type="presOf" srcId="{E5DCE7DB-C53B-40BC-8244-F9FC2E5E54DB}" destId="{CE767293-A32A-44BC-8791-032426D27422}" srcOrd="0" destOrd="0" presId="urn:microsoft.com/office/officeart/2016/7/layout/LinearArrowProcessNumbered"/>
    <dgm:cxn modelId="{59394C32-DF9F-4A5F-9737-0473A059C0A7}" type="presOf" srcId="{656E0890-B54A-4CDB-9AA1-B0DDA3147443}" destId="{F98F8BC3-038A-474A-AD4D-03FF7CFCFED9}" srcOrd="0" destOrd="0" presId="urn:microsoft.com/office/officeart/2016/7/layout/LinearArrowProcessNumbered"/>
    <dgm:cxn modelId="{A6FAB73F-D3C4-4D18-B4F4-B9F3E8C795B5}" srcId="{02C771FA-C910-4348-91FA-6BA5D13AC6BE}" destId="{03C8BC5C-9658-4A18-84BA-77E03539935D}" srcOrd="3" destOrd="0" parTransId="{2FABD5B4-F7D2-496E-ADFB-9FB309F0E549}" sibTransId="{43A3E259-C182-4135-ABD1-4805D3DF1194}"/>
    <dgm:cxn modelId="{8A8D2C40-2F26-48FD-ADEC-0BC422EB60CB}" type="presOf" srcId="{43A3E259-C182-4135-ABD1-4805D3DF1194}" destId="{64CBD350-E367-4448-8DC8-6AEE1924560B}" srcOrd="0" destOrd="0" presId="urn:microsoft.com/office/officeart/2016/7/layout/LinearArrowProcessNumbered"/>
    <dgm:cxn modelId="{711EB043-68EA-44DC-99B7-33E4A8A881B4}" srcId="{02C771FA-C910-4348-91FA-6BA5D13AC6BE}" destId="{0874B25F-33E2-4E40-A658-E38F8E63501A}" srcOrd="2" destOrd="0" parTransId="{C882B861-ECDC-4EC0-9437-BA3351E97F02}" sibTransId="{470AFF32-D04E-4415-B821-5EAE5E5D3865}"/>
    <dgm:cxn modelId="{2A7CCB6A-7CD1-44E6-8765-5268D756BDCB}" srcId="{02C771FA-C910-4348-91FA-6BA5D13AC6BE}" destId="{3D913486-E06D-495B-9582-13B7DC59964C}" srcOrd="4" destOrd="0" parTransId="{778B8B85-285A-45B9-924C-B025488F9417}" sibTransId="{656E0890-B54A-4CDB-9AA1-B0DDA3147443}"/>
    <dgm:cxn modelId="{2EF9BD6D-9173-4464-8E56-33D0A946F1B0}" type="presOf" srcId="{6C875527-FFAE-4CB5-81BE-37B246CE9FD3}" destId="{C00B56CF-8139-4E32-BC5E-A6857D290B35}" srcOrd="0" destOrd="0" presId="urn:microsoft.com/office/officeart/2016/7/layout/LinearArrowProcessNumbered"/>
    <dgm:cxn modelId="{A671DA50-2293-4AF2-886B-61258D63D4D1}" type="presOf" srcId="{03C8BC5C-9658-4A18-84BA-77E03539935D}" destId="{BDF07977-64E8-4993-9104-D53415A4ABAC}" srcOrd="0" destOrd="0" presId="urn:microsoft.com/office/officeart/2016/7/layout/LinearArrowProcessNumbered"/>
    <dgm:cxn modelId="{92B84C7F-620B-4659-9121-0325A9990D76}" type="presOf" srcId="{6518F945-2417-4AEE-8130-3B750CB933ED}" destId="{FF7484C9-E0A9-457F-9CCA-6D18C920E047}" srcOrd="0" destOrd="0" presId="urn:microsoft.com/office/officeart/2016/7/layout/LinearArrowProcessNumbered"/>
    <dgm:cxn modelId="{175B44AC-4AD0-439E-87F1-6F837F17A7E8}" srcId="{02C771FA-C910-4348-91FA-6BA5D13AC6BE}" destId="{E5DCE7DB-C53B-40BC-8244-F9FC2E5E54DB}" srcOrd="5" destOrd="0" parTransId="{C2CF61B6-D8FA-490C-A258-9AEBBD4A958D}" sibTransId="{E279C845-5DC4-4935-9CD0-9C5EF352766B}"/>
    <dgm:cxn modelId="{77366BBA-44D3-4850-8FD1-6E7CE21A735A}" type="presOf" srcId="{3D913486-E06D-495B-9582-13B7DC59964C}" destId="{763A227F-D9D3-4C9F-906C-DAE4A1E2D5B2}" srcOrd="0" destOrd="0" presId="urn:microsoft.com/office/officeart/2016/7/layout/LinearArrowProcessNumbered"/>
    <dgm:cxn modelId="{9FEC84CD-F06E-484A-B175-4BDA3D62F1ED}" type="presOf" srcId="{0874B25F-33E2-4E40-A658-E38F8E63501A}" destId="{F48F9033-925F-4EA0-8B4A-325630290DFA}" srcOrd="0" destOrd="0" presId="urn:microsoft.com/office/officeart/2016/7/layout/LinearArrowProcessNumbered"/>
    <dgm:cxn modelId="{04A6BACF-B7CF-475D-8362-2B5719B72EAC}" type="presOf" srcId="{E279C845-5DC4-4935-9CD0-9C5EF352766B}" destId="{1CDA1391-507F-4268-98E6-244A25B604D6}" srcOrd="0" destOrd="0" presId="urn:microsoft.com/office/officeart/2016/7/layout/LinearArrowProcessNumbered"/>
    <dgm:cxn modelId="{20D5BAD3-5CD4-4EA9-8B2F-52CB3F7A6196}" srcId="{02C771FA-C910-4348-91FA-6BA5D13AC6BE}" destId="{6C875527-FFAE-4CB5-81BE-37B246CE9FD3}" srcOrd="0" destOrd="0" parTransId="{82FDD46C-E8CF-46BD-8CC2-A4B70FAC5126}" sibTransId="{6518F945-2417-4AEE-8130-3B750CB933ED}"/>
    <dgm:cxn modelId="{732A7BE6-87EB-4810-80F8-121A08F835F0}" type="presOf" srcId="{1FB65C77-0107-4EA7-8F29-77E651F24742}" destId="{3AD4484B-496C-457E-8FF3-277C814F6910}" srcOrd="0" destOrd="0" presId="urn:microsoft.com/office/officeart/2016/7/layout/LinearArrowProcessNumbered"/>
    <dgm:cxn modelId="{EA6C8EE8-38D9-4566-AF51-32A4200A4987}" type="presOf" srcId="{470AFF32-D04E-4415-B821-5EAE5E5D3865}" destId="{9C7802B5-8153-4583-AD51-3F96D196DBD8}" srcOrd="0" destOrd="0" presId="urn:microsoft.com/office/officeart/2016/7/layout/LinearArrowProcessNumbered"/>
    <dgm:cxn modelId="{25FA2DF8-E10F-4ED3-8A30-212FA6F04BE9}" type="presOf" srcId="{C270951E-6719-439E-AFDA-B9188490BDB3}" destId="{A273A732-94EF-4356-95D9-C24C4F8E5ECD}" srcOrd="0" destOrd="0" presId="urn:microsoft.com/office/officeart/2016/7/layout/LinearArrowProcessNumbered"/>
    <dgm:cxn modelId="{BA570EA8-4B3C-4BD6-9E2A-D5FEB6181238}" type="presParOf" srcId="{432E0231-6BA9-4E84-AFA8-DCFE52D6A7D2}" destId="{8237E732-DCED-4DE8-B801-F9DF9A80E69E}" srcOrd="0" destOrd="0" presId="urn:microsoft.com/office/officeart/2016/7/layout/LinearArrowProcessNumbered"/>
    <dgm:cxn modelId="{CC51231A-33B5-4192-8963-DD5FEABCF45E}" type="presParOf" srcId="{8237E732-DCED-4DE8-B801-F9DF9A80E69E}" destId="{9E2F079C-AA16-4D24-9785-2AEBDAFC4CDB}" srcOrd="0" destOrd="0" presId="urn:microsoft.com/office/officeart/2016/7/layout/LinearArrowProcessNumbered"/>
    <dgm:cxn modelId="{EA16B1E3-FBDC-4A75-9D84-31557965D09C}" type="presParOf" srcId="{8237E732-DCED-4DE8-B801-F9DF9A80E69E}" destId="{6AF72F1A-6AB1-4C34-A0B2-2EBF8267676D}" srcOrd="1" destOrd="0" presId="urn:microsoft.com/office/officeart/2016/7/layout/LinearArrowProcessNumbered"/>
    <dgm:cxn modelId="{A9E5EA8C-5C65-4FF0-A87B-53B8F2C16830}" type="presParOf" srcId="{6AF72F1A-6AB1-4C34-A0B2-2EBF8267676D}" destId="{D4BE74FC-9A24-4562-ADE6-D8563E7DBAE4}" srcOrd="0" destOrd="0" presId="urn:microsoft.com/office/officeart/2016/7/layout/LinearArrowProcessNumbered"/>
    <dgm:cxn modelId="{FC36E529-7AA9-4269-9BC7-96EF6B9071D6}" type="presParOf" srcId="{6AF72F1A-6AB1-4C34-A0B2-2EBF8267676D}" destId="{AC89556D-3F3D-496F-B362-5080F545B673}" srcOrd="1" destOrd="0" presId="urn:microsoft.com/office/officeart/2016/7/layout/LinearArrowProcessNumbered"/>
    <dgm:cxn modelId="{202B75AA-6B99-4A60-82BB-A54DF935D2CA}" type="presParOf" srcId="{6AF72F1A-6AB1-4C34-A0B2-2EBF8267676D}" destId="{FF7484C9-E0A9-457F-9CCA-6D18C920E047}" srcOrd="2" destOrd="0" presId="urn:microsoft.com/office/officeart/2016/7/layout/LinearArrowProcessNumbered"/>
    <dgm:cxn modelId="{3B9EFE9F-9AE5-4699-B568-9E183A799466}" type="presParOf" srcId="{6AF72F1A-6AB1-4C34-A0B2-2EBF8267676D}" destId="{43807FF9-B1D7-449E-B308-9653C7069211}" srcOrd="3" destOrd="0" presId="urn:microsoft.com/office/officeart/2016/7/layout/LinearArrowProcessNumbered"/>
    <dgm:cxn modelId="{CC8F5D32-FC8B-45CF-B169-6514468C5A98}" type="presParOf" srcId="{8237E732-DCED-4DE8-B801-F9DF9A80E69E}" destId="{C00B56CF-8139-4E32-BC5E-A6857D290B35}" srcOrd="2" destOrd="0" presId="urn:microsoft.com/office/officeart/2016/7/layout/LinearArrowProcessNumbered"/>
    <dgm:cxn modelId="{8EA9208D-210A-4C19-AE04-7DBC80C4F8CA}" type="presParOf" srcId="{432E0231-6BA9-4E84-AFA8-DCFE52D6A7D2}" destId="{5329A59A-B274-4F32-BD1D-94677DF7DC2D}" srcOrd="1" destOrd="0" presId="urn:microsoft.com/office/officeart/2016/7/layout/LinearArrowProcessNumbered"/>
    <dgm:cxn modelId="{F8D3D38C-DACD-4D44-9DFB-5D8BF19E1286}" type="presParOf" srcId="{432E0231-6BA9-4E84-AFA8-DCFE52D6A7D2}" destId="{33CA4FB3-80D1-4773-8642-75CF40F4BEF7}" srcOrd="2" destOrd="0" presId="urn:microsoft.com/office/officeart/2016/7/layout/LinearArrowProcessNumbered"/>
    <dgm:cxn modelId="{E77CA4A0-4A02-4203-AFB5-89A9ED8430CC}" type="presParOf" srcId="{33CA4FB3-80D1-4773-8642-75CF40F4BEF7}" destId="{BB8DC689-0BA1-45E5-A47B-41F09EAF5BAA}" srcOrd="0" destOrd="0" presId="urn:microsoft.com/office/officeart/2016/7/layout/LinearArrowProcessNumbered"/>
    <dgm:cxn modelId="{A45B9541-A03B-49CC-B40F-84BC24359B3A}" type="presParOf" srcId="{33CA4FB3-80D1-4773-8642-75CF40F4BEF7}" destId="{EFDA5BCA-2D36-4D59-A162-A1BA778D107E}" srcOrd="1" destOrd="0" presId="urn:microsoft.com/office/officeart/2016/7/layout/LinearArrowProcessNumbered"/>
    <dgm:cxn modelId="{732DC0C4-4192-40C2-9735-9BA8794A8563}" type="presParOf" srcId="{EFDA5BCA-2D36-4D59-A162-A1BA778D107E}" destId="{4CB1F0E6-C630-4DB5-BE57-3ABC8E556698}" srcOrd="0" destOrd="0" presId="urn:microsoft.com/office/officeart/2016/7/layout/LinearArrowProcessNumbered"/>
    <dgm:cxn modelId="{87B8CF5D-C8AA-4ADC-82BE-815FFC704EE1}" type="presParOf" srcId="{EFDA5BCA-2D36-4D59-A162-A1BA778D107E}" destId="{425D9FCB-4137-41BA-AA55-4BBB712004FF}" srcOrd="1" destOrd="0" presId="urn:microsoft.com/office/officeart/2016/7/layout/LinearArrowProcessNumbered"/>
    <dgm:cxn modelId="{19FD1288-D06A-4D94-AEFC-66793A2C62EB}" type="presParOf" srcId="{EFDA5BCA-2D36-4D59-A162-A1BA778D107E}" destId="{A273A732-94EF-4356-95D9-C24C4F8E5ECD}" srcOrd="2" destOrd="0" presId="urn:microsoft.com/office/officeart/2016/7/layout/LinearArrowProcessNumbered"/>
    <dgm:cxn modelId="{235184CE-D344-4728-BD78-9B6262674E2A}" type="presParOf" srcId="{EFDA5BCA-2D36-4D59-A162-A1BA778D107E}" destId="{58B643B3-C6B1-487D-A0EA-4896500EF53A}" srcOrd="3" destOrd="0" presId="urn:microsoft.com/office/officeart/2016/7/layout/LinearArrowProcessNumbered"/>
    <dgm:cxn modelId="{2D131359-4996-4F53-9432-C3E4EC7EF902}" type="presParOf" srcId="{33CA4FB3-80D1-4773-8642-75CF40F4BEF7}" destId="{3AD4484B-496C-457E-8FF3-277C814F6910}" srcOrd="2" destOrd="0" presId="urn:microsoft.com/office/officeart/2016/7/layout/LinearArrowProcessNumbered"/>
    <dgm:cxn modelId="{575788AF-E8E0-4C34-A7E2-3FEE2BC4A4B5}" type="presParOf" srcId="{432E0231-6BA9-4E84-AFA8-DCFE52D6A7D2}" destId="{E79E577C-5E10-4F80-B5A5-4D0E50AD427F}" srcOrd="3" destOrd="0" presId="urn:microsoft.com/office/officeart/2016/7/layout/LinearArrowProcessNumbered"/>
    <dgm:cxn modelId="{E450DFD9-FD3D-42A3-8E9F-7F54D88D9BC3}" type="presParOf" srcId="{432E0231-6BA9-4E84-AFA8-DCFE52D6A7D2}" destId="{2AA5967C-ABA3-4C7B-B22C-1DB02AF3096D}" srcOrd="4" destOrd="0" presId="urn:microsoft.com/office/officeart/2016/7/layout/LinearArrowProcessNumbered"/>
    <dgm:cxn modelId="{63A0DD47-6B7D-45F2-A9C9-AF20EA1D0AB6}" type="presParOf" srcId="{2AA5967C-ABA3-4C7B-B22C-1DB02AF3096D}" destId="{0A233EA2-09E1-4FC2-B771-5F05527C15EB}" srcOrd="0" destOrd="0" presId="urn:microsoft.com/office/officeart/2016/7/layout/LinearArrowProcessNumbered"/>
    <dgm:cxn modelId="{9E636590-9631-45A9-9041-43BD2F356728}" type="presParOf" srcId="{2AA5967C-ABA3-4C7B-B22C-1DB02AF3096D}" destId="{94584CC6-2641-449E-A7A2-89E9417541D2}" srcOrd="1" destOrd="0" presId="urn:microsoft.com/office/officeart/2016/7/layout/LinearArrowProcessNumbered"/>
    <dgm:cxn modelId="{19FDD295-2109-4B23-8238-5B23DDDF947A}" type="presParOf" srcId="{94584CC6-2641-449E-A7A2-89E9417541D2}" destId="{A9E9EE98-DE1A-41AF-A364-96C128D4F8AD}" srcOrd="0" destOrd="0" presId="urn:microsoft.com/office/officeart/2016/7/layout/LinearArrowProcessNumbered"/>
    <dgm:cxn modelId="{F8BEC879-4929-4E63-9F5D-CE84C9B35272}" type="presParOf" srcId="{94584CC6-2641-449E-A7A2-89E9417541D2}" destId="{E1A8622D-1244-461C-B53E-D1FD9AEA146D}" srcOrd="1" destOrd="0" presId="urn:microsoft.com/office/officeart/2016/7/layout/LinearArrowProcessNumbered"/>
    <dgm:cxn modelId="{76C926E3-D9FA-403F-BBD6-6BDAD5012D99}" type="presParOf" srcId="{94584CC6-2641-449E-A7A2-89E9417541D2}" destId="{9C7802B5-8153-4583-AD51-3F96D196DBD8}" srcOrd="2" destOrd="0" presId="urn:microsoft.com/office/officeart/2016/7/layout/LinearArrowProcessNumbered"/>
    <dgm:cxn modelId="{1DF84D84-CD39-4636-B367-5033D0B63F86}" type="presParOf" srcId="{94584CC6-2641-449E-A7A2-89E9417541D2}" destId="{AFBD3BAA-32E1-4FE0-AE6A-B66DF6CDDCCC}" srcOrd="3" destOrd="0" presId="urn:microsoft.com/office/officeart/2016/7/layout/LinearArrowProcessNumbered"/>
    <dgm:cxn modelId="{F5BA9465-00A8-45EF-9BB8-0370EAEEA58B}" type="presParOf" srcId="{2AA5967C-ABA3-4C7B-B22C-1DB02AF3096D}" destId="{F48F9033-925F-4EA0-8B4A-325630290DFA}" srcOrd="2" destOrd="0" presId="urn:microsoft.com/office/officeart/2016/7/layout/LinearArrowProcessNumbered"/>
    <dgm:cxn modelId="{5DE136E7-5F56-45A3-9018-40E85F065DF7}" type="presParOf" srcId="{432E0231-6BA9-4E84-AFA8-DCFE52D6A7D2}" destId="{CCB4AF06-8357-4E1F-9A99-CE7C25464844}" srcOrd="5" destOrd="0" presId="urn:microsoft.com/office/officeart/2016/7/layout/LinearArrowProcessNumbered"/>
    <dgm:cxn modelId="{72F35C32-9E2D-433E-8558-B9537104ABF7}" type="presParOf" srcId="{432E0231-6BA9-4E84-AFA8-DCFE52D6A7D2}" destId="{DEFE25D8-A6C9-455C-ACF7-C222D937B78B}" srcOrd="6" destOrd="0" presId="urn:microsoft.com/office/officeart/2016/7/layout/LinearArrowProcessNumbered"/>
    <dgm:cxn modelId="{049FB5E0-60B8-4DEE-AC60-F6647D6D2FB0}" type="presParOf" srcId="{DEFE25D8-A6C9-455C-ACF7-C222D937B78B}" destId="{1BB9542A-1067-4D95-877B-6A8AFCBE1494}" srcOrd="0" destOrd="0" presId="urn:microsoft.com/office/officeart/2016/7/layout/LinearArrowProcessNumbered"/>
    <dgm:cxn modelId="{79207469-398B-4629-84C4-0C91860FCB79}" type="presParOf" srcId="{DEFE25D8-A6C9-455C-ACF7-C222D937B78B}" destId="{37965D2C-F0B6-4412-B103-F0990F167AD6}" srcOrd="1" destOrd="0" presId="urn:microsoft.com/office/officeart/2016/7/layout/LinearArrowProcessNumbered"/>
    <dgm:cxn modelId="{5129EC0E-215F-4A78-AC8C-BB8DC0CB19AB}" type="presParOf" srcId="{37965D2C-F0B6-4412-B103-F0990F167AD6}" destId="{39FF25D2-5A01-4AB4-8D61-DAC75DD16390}" srcOrd="0" destOrd="0" presId="urn:microsoft.com/office/officeart/2016/7/layout/LinearArrowProcessNumbered"/>
    <dgm:cxn modelId="{E516D687-7D4E-4578-A968-19A32DD52116}" type="presParOf" srcId="{37965D2C-F0B6-4412-B103-F0990F167AD6}" destId="{06CEE4D8-1560-40C6-A8AB-2616BF510F94}" srcOrd="1" destOrd="0" presId="urn:microsoft.com/office/officeart/2016/7/layout/LinearArrowProcessNumbered"/>
    <dgm:cxn modelId="{5EC31917-641E-46F3-9B84-D3AC69D31343}" type="presParOf" srcId="{37965D2C-F0B6-4412-B103-F0990F167AD6}" destId="{64CBD350-E367-4448-8DC8-6AEE1924560B}" srcOrd="2" destOrd="0" presId="urn:microsoft.com/office/officeart/2016/7/layout/LinearArrowProcessNumbered"/>
    <dgm:cxn modelId="{1488F23D-6D73-47A5-83BE-47DCE76A7E04}" type="presParOf" srcId="{37965D2C-F0B6-4412-B103-F0990F167AD6}" destId="{E8D4C44F-1530-4021-8842-2574A935830F}" srcOrd="3" destOrd="0" presId="urn:microsoft.com/office/officeart/2016/7/layout/LinearArrowProcessNumbered"/>
    <dgm:cxn modelId="{DA3AC29F-472A-4D78-A4E3-F6E3FA464306}" type="presParOf" srcId="{DEFE25D8-A6C9-455C-ACF7-C222D937B78B}" destId="{BDF07977-64E8-4993-9104-D53415A4ABAC}" srcOrd="2" destOrd="0" presId="urn:microsoft.com/office/officeart/2016/7/layout/LinearArrowProcessNumbered"/>
    <dgm:cxn modelId="{3AE07A7A-AAA9-4CB3-A75A-69441BE90541}" type="presParOf" srcId="{432E0231-6BA9-4E84-AFA8-DCFE52D6A7D2}" destId="{EF83BADF-FD9C-4BF0-89D4-DAD8A2F84966}" srcOrd="7" destOrd="0" presId="urn:microsoft.com/office/officeart/2016/7/layout/LinearArrowProcessNumbered"/>
    <dgm:cxn modelId="{9933E8BD-43CF-482D-AF10-224053335F09}" type="presParOf" srcId="{432E0231-6BA9-4E84-AFA8-DCFE52D6A7D2}" destId="{006D261E-FFDF-4336-B7D3-21C849550E97}" srcOrd="8" destOrd="0" presId="urn:microsoft.com/office/officeart/2016/7/layout/LinearArrowProcessNumbered"/>
    <dgm:cxn modelId="{FA77F315-E31B-4B14-AE0C-F77B14E7D2EA}" type="presParOf" srcId="{006D261E-FFDF-4336-B7D3-21C849550E97}" destId="{F8F1B764-D8C1-4A9D-9EF0-BABB7BF487F5}" srcOrd="0" destOrd="0" presId="urn:microsoft.com/office/officeart/2016/7/layout/LinearArrowProcessNumbered"/>
    <dgm:cxn modelId="{2CBFBBC8-BBFF-4947-BE5A-54C5A39D1318}" type="presParOf" srcId="{006D261E-FFDF-4336-B7D3-21C849550E97}" destId="{3A97D713-DFC6-4638-BFFA-2BFE78BA4593}" srcOrd="1" destOrd="0" presId="urn:microsoft.com/office/officeart/2016/7/layout/LinearArrowProcessNumbered"/>
    <dgm:cxn modelId="{40B1B6C5-5DFC-41D2-8DF5-C6691FED2DAF}" type="presParOf" srcId="{3A97D713-DFC6-4638-BFFA-2BFE78BA4593}" destId="{EEE12827-3D1B-4AB8-9D42-0C7C4DE867C5}" srcOrd="0" destOrd="0" presId="urn:microsoft.com/office/officeart/2016/7/layout/LinearArrowProcessNumbered"/>
    <dgm:cxn modelId="{B6385D6D-7B68-427C-93AE-D0BD96BAC844}" type="presParOf" srcId="{3A97D713-DFC6-4638-BFFA-2BFE78BA4593}" destId="{95AC9C6F-0341-441A-9772-C8CB3AE6151E}" srcOrd="1" destOrd="0" presId="urn:microsoft.com/office/officeart/2016/7/layout/LinearArrowProcessNumbered"/>
    <dgm:cxn modelId="{C9BF8182-F2AF-482B-A759-8BE466030147}" type="presParOf" srcId="{3A97D713-DFC6-4638-BFFA-2BFE78BA4593}" destId="{F98F8BC3-038A-474A-AD4D-03FF7CFCFED9}" srcOrd="2" destOrd="0" presId="urn:microsoft.com/office/officeart/2016/7/layout/LinearArrowProcessNumbered"/>
    <dgm:cxn modelId="{C832847A-E07E-4903-BE89-0020E4814538}" type="presParOf" srcId="{3A97D713-DFC6-4638-BFFA-2BFE78BA4593}" destId="{5D5C47BA-D6E2-4135-B4C0-DE0090129F31}" srcOrd="3" destOrd="0" presId="urn:microsoft.com/office/officeart/2016/7/layout/LinearArrowProcessNumbered"/>
    <dgm:cxn modelId="{2CADB670-C404-4598-A5CD-D7A8701578F4}" type="presParOf" srcId="{006D261E-FFDF-4336-B7D3-21C849550E97}" destId="{763A227F-D9D3-4C9F-906C-DAE4A1E2D5B2}" srcOrd="2" destOrd="0" presId="urn:microsoft.com/office/officeart/2016/7/layout/LinearArrowProcessNumbered"/>
    <dgm:cxn modelId="{135E8235-36CC-4EDF-8FF8-E6B313F271F0}" type="presParOf" srcId="{432E0231-6BA9-4E84-AFA8-DCFE52D6A7D2}" destId="{0040D42B-D3B2-482C-BD2A-B57E3AE6828F}" srcOrd="9" destOrd="0" presId="urn:microsoft.com/office/officeart/2016/7/layout/LinearArrowProcessNumbered"/>
    <dgm:cxn modelId="{22ECF5DC-F0C0-450E-8E8A-A1422D4A53CE}" type="presParOf" srcId="{432E0231-6BA9-4E84-AFA8-DCFE52D6A7D2}" destId="{D5AD2838-C1D5-4478-A17D-B8E9BE9F8E76}" srcOrd="10" destOrd="0" presId="urn:microsoft.com/office/officeart/2016/7/layout/LinearArrowProcessNumbered"/>
    <dgm:cxn modelId="{ED41450B-462E-4E88-BBC6-07AF03172FDE}" type="presParOf" srcId="{D5AD2838-C1D5-4478-A17D-B8E9BE9F8E76}" destId="{6FD9AB65-0396-4B22-8E08-5EF0F00C624E}" srcOrd="0" destOrd="0" presId="urn:microsoft.com/office/officeart/2016/7/layout/LinearArrowProcessNumbered"/>
    <dgm:cxn modelId="{6D113AB8-F096-471D-91C5-D924AC890171}" type="presParOf" srcId="{D5AD2838-C1D5-4478-A17D-B8E9BE9F8E76}" destId="{890DCDDA-3A54-4A41-90FC-396357354074}" srcOrd="1" destOrd="0" presId="urn:microsoft.com/office/officeart/2016/7/layout/LinearArrowProcessNumbered"/>
    <dgm:cxn modelId="{B0DE3BF9-BE53-4835-80A7-4D4B0153C186}" type="presParOf" srcId="{890DCDDA-3A54-4A41-90FC-396357354074}" destId="{AAC5448E-E38E-4157-9EEA-A1D39F23D041}" srcOrd="0" destOrd="0" presId="urn:microsoft.com/office/officeart/2016/7/layout/LinearArrowProcessNumbered"/>
    <dgm:cxn modelId="{9B180A7D-3789-4B9D-BDA2-B053C21034F5}" type="presParOf" srcId="{890DCDDA-3A54-4A41-90FC-396357354074}" destId="{ABEB992F-0EBA-4740-AB12-E80DC170FC3C}" srcOrd="1" destOrd="0" presId="urn:microsoft.com/office/officeart/2016/7/layout/LinearArrowProcessNumbered"/>
    <dgm:cxn modelId="{C68BC41A-3575-44A1-96BD-6CB7EA621C5B}" type="presParOf" srcId="{890DCDDA-3A54-4A41-90FC-396357354074}" destId="{1CDA1391-507F-4268-98E6-244A25B604D6}" srcOrd="2" destOrd="0" presId="urn:microsoft.com/office/officeart/2016/7/layout/LinearArrowProcessNumbered"/>
    <dgm:cxn modelId="{DC7BBAE8-A0E8-4182-99E9-9C5E77EB6BA5}" type="presParOf" srcId="{890DCDDA-3A54-4A41-90FC-396357354074}" destId="{21687FA4-9536-449B-B5EB-AE304A7ADC82}" srcOrd="3" destOrd="0" presId="urn:microsoft.com/office/officeart/2016/7/layout/LinearArrowProcessNumbered"/>
    <dgm:cxn modelId="{44910CEF-CEEE-492C-BF40-4864C0B690B3}" type="presParOf" srcId="{D5AD2838-C1D5-4478-A17D-B8E9BE9F8E76}" destId="{CE767293-A32A-44BC-8791-032426D27422}"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B49F61-9942-4942-B396-704AEE2DAEA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F1ED404-5AB2-4752-9934-D847F7F10FEA}">
      <dgm:prSet/>
      <dgm:spPr/>
      <dgm:t>
        <a:bodyPr/>
        <a:lstStyle/>
        <a:p>
          <a:pPr rtl="0"/>
          <a:r>
            <a:rPr lang="en-US" dirty="0"/>
            <a:t>To effectively train and evaluate our models,</a:t>
          </a:r>
          <a:r>
            <a:rPr lang="en-US" dirty="0">
              <a:latin typeface="Walbaum Display"/>
            </a:rPr>
            <a:t> the</a:t>
          </a:r>
          <a:r>
            <a:rPr lang="en-US" dirty="0"/>
            <a:t> dataset</a:t>
          </a:r>
          <a:r>
            <a:rPr lang="en-US" dirty="0">
              <a:latin typeface="Walbaum Display"/>
            </a:rPr>
            <a:t> was partitioned</a:t>
          </a:r>
          <a:r>
            <a:rPr lang="en-US" dirty="0"/>
            <a:t> into two subsets: Training and Testing .</a:t>
          </a:r>
        </a:p>
      </dgm:t>
    </dgm:pt>
    <dgm:pt modelId="{0582C383-4555-4AA2-AB7D-6E46941CD4A5}" type="parTrans" cxnId="{35EE3D27-9520-416C-810A-1B9F6D6E0807}">
      <dgm:prSet/>
      <dgm:spPr/>
      <dgm:t>
        <a:bodyPr/>
        <a:lstStyle/>
        <a:p>
          <a:endParaRPr lang="en-US"/>
        </a:p>
      </dgm:t>
    </dgm:pt>
    <dgm:pt modelId="{F12B8C01-F77D-41C2-AAA9-D2EC1334E674}" type="sibTrans" cxnId="{35EE3D27-9520-416C-810A-1B9F6D6E0807}">
      <dgm:prSet/>
      <dgm:spPr/>
      <dgm:t>
        <a:bodyPr/>
        <a:lstStyle/>
        <a:p>
          <a:endParaRPr lang="en-US"/>
        </a:p>
      </dgm:t>
    </dgm:pt>
    <dgm:pt modelId="{015863B9-A7D7-46E0-B383-07A8D265825E}">
      <dgm:prSet/>
      <dgm:spPr/>
      <dgm:t>
        <a:bodyPr/>
        <a:lstStyle/>
        <a:p>
          <a:r>
            <a:rPr lang="en-US" dirty="0"/>
            <a:t>The training dataset, comprising 80% of the total data, and the testing dataset,       which held the remaining 20%. This segregation was accomplished using the ‘</a:t>
          </a:r>
          <a:r>
            <a:rPr lang="en-US" dirty="0" err="1"/>
            <a:t>train_test_split</a:t>
          </a:r>
          <a:r>
            <a:rPr lang="en-US" dirty="0"/>
            <a:t>’ function with a fixed random state of 42 to ensure consistent results.</a:t>
          </a:r>
        </a:p>
      </dgm:t>
    </dgm:pt>
    <dgm:pt modelId="{2561033C-DE1A-4F58-9C1F-726F9257FCC1}" type="parTrans" cxnId="{0552B3EF-1E44-48C9-BE38-637F5AE2D9E8}">
      <dgm:prSet/>
      <dgm:spPr/>
      <dgm:t>
        <a:bodyPr/>
        <a:lstStyle/>
        <a:p>
          <a:endParaRPr lang="en-US"/>
        </a:p>
      </dgm:t>
    </dgm:pt>
    <dgm:pt modelId="{71CD3CEA-DEFB-4111-90BC-1C5271DA9F9A}" type="sibTrans" cxnId="{0552B3EF-1E44-48C9-BE38-637F5AE2D9E8}">
      <dgm:prSet/>
      <dgm:spPr/>
      <dgm:t>
        <a:bodyPr/>
        <a:lstStyle/>
        <a:p>
          <a:endParaRPr lang="en-US"/>
        </a:p>
      </dgm:t>
    </dgm:pt>
    <dgm:pt modelId="{4E6F2D99-86E4-4311-99DC-42887CD57F40}">
      <dgm:prSet/>
      <dgm:spPr/>
      <dgm:t>
        <a:bodyPr/>
        <a:lstStyle/>
        <a:p>
          <a:r>
            <a:rPr lang="en-US" dirty="0"/>
            <a:t>The labels were appropriately reshaped to ensure consistency and accuracy.</a:t>
          </a:r>
        </a:p>
      </dgm:t>
    </dgm:pt>
    <dgm:pt modelId="{0769C354-BCFC-44D5-B425-1B87B4BF2AA5}" type="parTrans" cxnId="{3380BC16-22A8-4B6D-954C-2A9AFE3A07CA}">
      <dgm:prSet/>
      <dgm:spPr/>
      <dgm:t>
        <a:bodyPr/>
        <a:lstStyle/>
        <a:p>
          <a:endParaRPr lang="en-US"/>
        </a:p>
      </dgm:t>
    </dgm:pt>
    <dgm:pt modelId="{6DEE8728-F187-4C49-88C1-9E7DC8F2D8A9}" type="sibTrans" cxnId="{3380BC16-22A8-4B6D-954C-2A9AFE3A07CA}">
      <dgm:prSet/>
      <dgm:spPr/>
      <dgm:t>
        <a:bodyPr/>
        <a:lstStyle/>
        <a:p>
          <a:endParaRPr lang="en-US"/>
        </a:p>
      </dgm:t>
    </dgm:pt>
    <dgm:pt modelId="{6693B854-8B22-4BB1-853E-EB38F8820521}" type="pres">
      <dgm:prSet presAssocID="{64B49F61-9942-4942-B396-704AEE2DAEA3}" presName="hierChild1" presStyleCnt="0">
        <dgm:presLayoutVars>
          <dgm:chPref val="1"/>
          <dgm:dir/>
          <dgm:animOne val="branch"/>
          <dgm:animLvl val="lvl"/>
          <dgm:resizeHandles/>
        </dgm:presLayoutVars>
      </dgm:prSet>
      <dgm:spPr/>
    </dgm:pt>
    <dgm:pt modelId="{32A2369F-3D36-44CB-86BD-844C63AF0625}" type="pres">
      <dgm:prSet presAssocID="{6F1ED404-5AB2-4752-9934-D847F7F10FEA}" presName="hierRoot1" presStyleCnt="0"/>
      <dgm:spPr/>
    </dgm:pt>
    <dgm:pt modelId="{BCA0A8A2-B411-4F3E-A3DF-7C8B68A4FF08}" type="pres">
      <dgm:prSet presAssocID="{6F1ED404-5AB2-4752-9934-D847F7F10FEA}" presName="composite" presStyleCnt="0"/>
      <dgm:spPr/>
    </dgm:pt>
    <dgm:pt modelId="{06A2534D-FCE2-42EE-B631-3D0EE717E933}" type="pres">
      <dgm:prSet presAssocID="{6F1ED404-5AB2-4752-9934-D847F7F10FEA}" presName="background" presStyleLbl="node0" presStyleIdx="0" presStyleCnt="3"/>
      <dgm:spPr/>
    </dgm:pt>
    <dgm:pt modelId="{F1C4DAB2-D4D9-48CC-B3B5-8D8D0148C6AE}" type="pres">
      <dgm:prSet presAssocID="{6F1ED404-5AB2-4752-9934-D847F7F10FEA}" presName="text" presStyleLbl="fgAcc0" presStyleIdx="0" presStyleCnt="3">
        <dgm:presLayoutVars>
          <dgm:chPref val="3"/>
        </dgm:presLayoutVars>
      </dgm:prSet>
      <dgm:spPr/>
    </dgm:pt>
    <dgm:pt modelId="{B81F02BB-0DB0-4E13-8E75-927511C8B78A}" type="pres">
      <dgm:prSet presAssocID="{6F1ED404-5AB2-4752-9934-D847F7F10FEA}" presName="hierChild2" presStyleCnt="0"/>
      <dgm:spPr/>
    </dgm:pt>
    <dgm:pt modelId="{58EA0696-0E71-4509-A706-27B42770A8F1}" type="pres">
      <dgm:prSet presAssocID="{015863B9-A7D7-46E0-B383-07A8D265825E}" presName="hierRoot1" presStyleCnt="0"/>
      <dgm:spPr/>
    </dgm:pt>
    <dgm:pt modelId="{8F42B34E-0F74-49D2-AC99-B24D5ECF8495}" type="pres">
      <dgm:prSet presAssocID="{015863B9-A7D7-46E0-B383-07A8D265825E}" presName="composite" presStyleCnt="0"/>
      <dgm:spPr/>
    </dgm:pt>
    <dgm:pt modelId="{A496E981-EF7A-44F8-A7CF-E07C4D7010FE}" type="pres">
      <dgm:prSet presAssocID="{015863B9-A7D7-46E0-B383-07A8D265825E}" presName="background" presStyleLbl="node0" presStyleIdx="1" presStyleCnt="3"/>
      <dgm:spPr/>
    </dgm:pt>
    <dgm:pt modelId="{B935E70B-3840-41D9-89CC-1068C4F921CD}" type="pres">
      <dgm:prSet presAssocID="{015863B9-A7D7-46E0-B383-07A8D265825E}" presName="text" presStyleLbl="fgAcc0" presStyleIdx="1" presStyleCnt="3">
        <dgm:presLayoutVars>
          <dgm:chPref val="3"/>
        </dgm:presLayoutVars>
      </dgm:prSet>
      <dgm:spPr/>
    </dgm:pt>
    <dgm:pt modelId="{044B9AC3-4281-4DB1-A225-4C2EAAC6B250}" type="pres">
      <dgm:prSet presAssocID="{015863B9-A7D7-46E0-B383-07A8D265825E}" presName="hierChild2" presStyleCnt="0"/>
      <dgm:spPr/>
    </dgm:pt>
    <dgm:pt modelId="{C9476240-5016-485C-9D51-4C1D8A4E787A}" type="pres">
      <dgm:prSet presAssocID="{4E6F2D99-86E4-4311-99DC-42887CD57F40}" presName="hierRoot1" presStyleCnt="0"/>
      <dgm:spPr/>
    </dgm:pt>
    <dgm:pt modelId="{72DF025D-3F8D-4596-B618-CBEFAA613F48}" type="pres">
      <dgm:prSet presAssocID="{4E6F2D99-86E4-4311-99DC-42887CD57F40}" presName="composite" presStyleCnt="0"/>
      <dgm:spPr/>
    </dgm:pt>
    <dgm:pt modelId="{C6817346-7F99-4DFF-8B64-BFD9398A625A}" type="pres">
      <dgm:prSet presAssocID="{4E6F2D99-86E4-4311-99DC-42887CD57F40}" presName="background" presStyleLbl="node0" presStyleIdx="2" presStyleCnt="3"/>
      <dgm:spPr/>
    </dgm:pt>
    <dgm:pt modelId="{69311B97-9ACD-4053-A8BD-1DE1D0B74E81}" type="pres">
      <dgm:prSet presAssocID="{4E6F2D99-86E4-4311-99DC-42887CD57F40}" presName="text" presStyleLbl="fgAcc0" presStyleIdx="2" presStyleCnt="3">
        <dgm:presLayoutVars>
          <dgm:chPref val="3"/>
        </dgm:presLayoutVars>
      </dgm:prSet>
      <dgm:spPr/>
    </dgm:pt>
    <dgm:pt modelId="{56E99E27-1EE7-4D93-A61E-E8E47755E03E}" type="pres">
      <dgm:prSet presAssocID="{4E6F2D99-86E4-4311-99DC-42887CD57F40}" presName="hierChild2" presStyleCnt="0"/>
      <dgm:spPr/>
    </dgm:pt>
  </dgm:ptLst>
  <dgm:cxnLst>
    <dgm:cxn modelId="{3380BC16-22A8-4B6D-954C-2A9AFE3A07CA}" srcId="{64B49F61-9942-4942-B396-704AEE2DAEA3}" destId="{4E6F2D99-86E4-4311-99DC-42887CD57F40}" srcOrd="2" destOrd="0" parTransId="{0769C354-BCFC-44D5-B425-1B87B4BF2AA5}" sibTransId="{6DEE8728-F187-4C49-88C1-9E7DC8F2D8A9}"/>
    <dgm:cxn modelId="{35EE3D27-9520-416C-810A-1B9F6D6E0807}" srcId="{64B49F61-9942-4942-B396-704AEE2DAEA3}" destId="{6F1ED404-5AB2-4752-9934-D847F7F10FEA}" srcOrd="0" destOrd="0" parTransId="{0582C383-4555-4AA2-AB7D-6E46941CD4A5}" sibTransId="{F12B8C01-F77D-41C2-AAA9-D2EC1334E674}"/>
    <dgm:cxn modelId="{22FCA896-E598-48D9-A89C-01DBEDD6A7C4}" type="presOf" srcId="{4E6F2D99-86E4-4311-99DC-42887CD57F40}" destId="{69311B97-9ACD-4053-A8BD-1DE1D0B74E81}" srcOrd="0" destOrd="0" presId="urn:microsoft.com/office/officeart/2005/8/layout/hierarchy1"/>
    <dgm:cxn modelId="{AF7076A3-6769-4787-8477-41C858467549}" type="presOf" srcId="{6F1ED404-5AB2-4752-9934-D847F7F10FEA}" destId="{F1C4DAB2-D4D9-48CC-B3B5-8D8D0148C6AE}" srcOrd="0" destOrd="0" presId="urn:microsoft.com/office/officeart/2005/8/layout/hierarchy1"/>
    <dgm:cxn modelId="{0704F6AD-B480-45C1-9292-D11756819858}" type="presOf" srcId="{015863B9-A7D7-46E0-B383-07A8D265825E}" destId="{B935E70B-3840-41D9-89CC-1068C4F921CD}" srcOrd="0" destOrd="0" presId="urn:microsoft.com/office/officeart/2005/8/layout/hierarchy1"/>
    <dgm:cxn modelId="{0552B3EF-1E44-48C9-BE38-637F5AE2D9E8}" srcId="{64B49F61-9942-4942-B396-704AEE2DAEA3}" destId="{015863B9-A7D7-46E0-B383-07A8D265825E}" srcOrd="1" destOrd="0" parTransId="{2561033C-DE1A-4F58-9C1F-726F9257FCC1}" sibTransId="{71CD3CEA-DEFB-4111-90BC-1C5271DA9F9A}"/>
    <dgm:cxn modelId="{750957F6-22F7-4DD0-AC85-F3E9F5A298CF}" type="presOf" srcId="{64B49F61-9942-4942-B396-704AEE2DAEA3}" destId="{6693B854-8B22-4BB1-853E-EB38F8820521}" srcOrd="0" destOrd="0" presId="urn:microsoft.com/office/officeart/2005/8/layout/hierarchy1"/>
    <dgm:cxn modelId="{D4579678-BCF6-4A46-BA02-898C7379F115}" type="presParOf" srcId="{6693B854-8B22-4BB1-853E-EB38F8820521}" destId="{32A2369F-3D36-44CB-86BD-844C63AF0625}" srcOrd="0" destOrd="0" presId="urn:microsoft.com/office/officeart/2005/8/layout/hierarchy1"/>
    <dgm:cxn modelId="{01EF6DD1-B8F6-4D24-B4D9-7D44F027051A}" type="presParOf" srcId="{32A2369F-3D36-44CB-86BD-844C63AF0625}" destId="{BCA0A8A2-B411-4F3E-A3DF-7C8B68A4FF08}" srcOrd="0" destOrd="0" presId="urn:microsoft.com/office/officeart/2005/8/layout/hierarchy1"/>
    <dgm:cxn modelId="{ACB93D75-8B68-42F6-8D16-E22A28D36EDF}" type="presParOf" srcId="{BCA0A8A2-B411-4F3E-A3DF-7C8B68A4FF08}" destId="{06A2534D-FCE2-42EE-B631-3D0EE717E933}" srcOrd="0" destOrd="0" presId="urn:microsoft.com/office/officeart/2005/8/layout/hierarchy1"/>
    <dgm:cxn modelId="{537055FD-F574-4235-B80E-EAB13888E31A}" type="presParOf" srcId="{BCA0A8A2-B411-4F3E-A3DF-7C8B68A4FF08}" destId="{F1C4DAB2-D4D9-48CC-B3B5-8D8D0148C6AE}" srcOrd="1" destOrd="0" presId="urn:microsoft.com/office/officeart/2005/8/layout/hierarchy1"/>
    <dgm:cxn modelId="{442CF5D0-AAF4-4300-824D-C7D3F7CE4D87}" type="presParOf" srcId="{32A2369F-3D36-44CB-86BD-844C63AF0625}" destId="{B81F02BB-0DB0-4E13-8E75-927511C8B78A}" srcOrd="1" destOrd="0" presId="urn:microsoft.com/office/officeart/2005/8/layout/hierarchy1"/>
    <dgm:cxn modelId="{1CCE877A-54E2-45C6-A3A9-1F06B879172B}" type="presParOf" srcId="{6693B854-8B22-4BB1-853E-EB38F8820521}" destId="{58EA0696-0E71-4509-A706-27B42770A8F1}" srcOrd="1" destOrd="0" presId="urn:microsoft.com/office/officeart/2005/8/layout/hierarchy1"/>
    <dgm:cxn modelId="{332230CA-EB02-427D-836C-76B45713A107}" type="presParOf" srcId="{58EA0696-0E71-4509-A706-27B42770A8F1}" destId="{8F42B34E-0F74-49D2-AC99-B24D5ECF8495}" srcOrd="0" destOrd="0" presId="urn:microsoft.com/office/officeart/2005/8/layout/hierarchy1"/>
    <dgm:cxn modelId="{925DED53-E53B-491C-9600-0BCCA1518753}" type="presParOf" srcId="{8F42B34E-0F74-49D2-AC99-B24D5ECF8495}" destId="{A496E981-EF7A-44F8-A7CF-E07C4D7010FE}" srcOrd="0" destOrd="0" presId="urn:microsoft.com/office/officeart/2005/8/layout/hierarchy1"/>
    <dgm:cxn modelId="{5824A32D-0D4E-4ABD-920B-E2AEBA8D99B7}" type="presParOf" srcId="{8F42B34E-0F74-49D2-AC99-B24D5ECF8495}" destId="{B935E70B-3840-41D9-89CC-1068C4F921CD}" srcOrd="1" destOrd="0" presId="urn:microsoft.com/office/officeart/2005/8/layout/hierarchy1"/>
    <dgm:cxn modelId="{188619A7-E829-41F5-B925-73FD23537DC9}" type="presParOf" srcId="{58EA0696-0E71-4509-A706-27B42770A8F1}" destId="{044B9AC3-4281-4DB1-A225-4C2EAAC6B250}" srcOrd="1" destOrd="0" presId="urn:microsoft.com/office/officeart/2005/8/layout/hierarchy1"/>
    <dgm:cxn modelId="{8B162358-A6B4-4C96-B00E-F952D8CE8AAB}" type="presParOf" srcId="{6693B854-8B22-4BB1-853E-EB38F8820521}" destId="{C9476240-5016-485C-9D51-4C1D8A4E787A}" srcOrd="2" destOrd="0" presId="urn:microsoft.com/office/officeart/2005/8/layout/hierarchy1"/>
    <dgm:cxn modelId="{62C6724B-D82F-4327-A811-FCCE24FCEDB2}" type="presParOf" srcId="{C9476240-5016-485C-9D51-4C1D8A4E787A}" destId="{72DF025D-3F8D-4596-B618-CBEFAA613F48}" srcOrd="0" destOrd="0" presId="urn:microsoft.com/office/officeart/2005/8/layout/hierarchy1"/>
    <dgm:cxn modelId="{F6AABE6F-8127-4FE7-AEB9-71D7A2ED683B}" type="presParOf" srcId="{72DF025D-3F8D-4596-B618-CBEFAA613F48}" destId="{C6817346-7F99-4DFF-8B64-BFD9398A625A}" srcOrd="0" destOrd="0" presId="urn:microsoft.com/office/officeart/2005/8/layout/hierarchy1"/>
    <dgm:cxn modelId="{CA9CD398-20BD-462B-A694-24EEB862A7EC}" type="presParOf" srcId="{72DF025D-3F8D-4596-B618-CBEFAA613F48}" destId="{69311B97-9ACD-4053-A8BD-1DE1D0B74E81}" srcOrd="1" destOrd="0" presId="urn:microsoft.com/office/officeart/2005/8/layout/hierarchy1"/>
    <dgm:cxn modelId="{3DCC3328-82CB-41C8-B8E5-8B4CAEBEFDA2}" type="presParOf" srcId="{C9476240-5016-485C-9D51-4C1D8A4E787A}" destId="{56E99E27-1EE7-4D93-A61E-E8E47755E03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E74FC-9A24-4562-ADE6-D8563E7DBAE4}">
      <dsp:nvSpPr>
        <dsp:cNvPr id="0" name=""/>
        <dsp:cNvSpPr/>
      </dsp:nvSpPr>
      <dsp:spPr>
        <a:xfrm>
          <a:off x="829530" y="717923"/>
          <a:ext cx="659755"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89556D-3F3D-496F-B362-5080F545B673}">
      <dsp:nvSpPr>
        <dsp:cNvPr id="0" name=""/>
        <dsp:cNvSpPr/>
      </dsp:nvSpPr>
      <dsp:spPr>
        <a:xfrm>
          <a:off x="1528870" y="662539"/>
          <a:ext cx="75871" cy="142506"/>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7484C9-E0A9-457F-9CCA-6D18C920E047}">
      <dsp:nvSpPr>
        <dsp:cNvPr id="0" name=""/>
        <dsp:cNvSpPr/>
      </dsp:nvSpPr>
      <dsp:spPr>
        <a:xfrm>
          <a:off x="434008" y="404906"/>
          <a:ext cx="626106" cy="6261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96" tIns="24296" rIns="24296" bIns="24296" numCol="1" spcCol="1270" anchor="ctr" anchorCtr="0">
          <a:noAutofit/>
        </a:bodyPr>
        <a:lstStyle/>
        <a:p>
          <a:pPr marL="0" lvl="0" indent="0" algn="ctr" defTabSz="1111250">
            <a:lnSpc>
              <a:spcPct val="90000"/>
            </a:lnSpc>
            <a:spcBef>
              <a:spcPct val="0"/>
            </a:spcBef>
            <a:spcAft>
              <a:spcPct val="35000"/>
            </a:spcAft>
            <a:buNone/>
          </a:pPr>
          <a:r>
            <a:rPr lang="en-US" sz="2500" kern="1200"/>
            <a:t>1</a:t>
          </a:r>
        </a:p>
      </dsp:txBody>
      <dsp:txXfrm>
        <a:off x="525699" y="496597"/>
        <a:ext cx="442724" cy="442724"/>
      </dsp:txXfrm>
    </dsp:sp>
    <dsp:sp modelId="{C00B56CF-8139-4E32-BC5E-A6857D290B35}">
      <dsp:nvSpPr>
        <dsp:cNvPr id="0" name=""/>
        <dsp:cNvSpPr/>
      </dsp:nvSpPr>
      <dsp:spPr>
        <a:xfrm>
          <a:off x="4836" y="1196612"/>
          <a:ext cx="148444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095" tIns="165100" rIns="117095" bIns="165100" numCol="1" spcCol="1270" anchor="t" anchorCtr="0">
          <a:noAutofit/>
        </a:bodyPr>
        <a:lstStyle/>
        <a:p>
          <a:pPr marL="0" lvl="0" indent="0" algn="l" defTabSz="488950">
            <a:lnSpc>
              <a:spcPct val="90000"/>
            </a:lnSpc>
            <a:spcBef>
              <a:spcPct val="0"/>
            </a:spcBef>
            <a:spcAft>
              <a:spcPct val="35000"/>
            </a:spcAft>
            <a:buNone/>
          </a:pPr>
          <a:r>
            <a:rPr lang="en-US" sz="1100" kern="1200" dirty="0"/>
            <a:t>DATA COLLECTION</a:t>
          </a:r>
        </a:p>
      </dsp:txBody>
      <dsp:txXfrm>
        <a:off x="4836" y="1493502"/>
        <a:ext cx="1484448" cy="1668710"/>
      </dsp:txXfrm>
    </dsp:sp>
    <dsp:sp modelId="{4CB1F0E6-C630-4DB5-BE57-3ABC8E556698}">
      <dsp:nvSpPr>
        <dsp:cNvPr id="0" name=""/>
        <dsp:cNvSpPr/>
      </dsp:nvSpPr>
      <dsp:spPr>
        <a:xfrm>
          <a:off x="1654224" y="717923"/>
          <a:ext cx="1484448"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5D9FCB-4137-41BA-AA55-4BBB712004FF}">
      <dsp:nvSpPr>
        <dsp:cNvPr id="0" name=""/>
        <dsp:cNvSpPr/>
      </dsp:nvSpPr>
      <dsp:spPr>
        <a:xfrm>
          <a:off x="3178258" y="662539"/>
          <a:ext cx="75871" cy="14250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73A732-94EF-4356-95D9-C24C4F8E5ECD}">
      <dsp:nvSpPr>
        <dsp:cNvPr id="0" name=""/>
        <dsp:cNvSpPr/>
      </dsp:nvSpPr>
      <dsp:spPr>
        <a:xfrm>
          <a:off x="2083395" y="404906"/>
          <a:ext cx="626106" cy="6261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96" tIns="24296" rIns="24296" bIns="24296" numCol="1" spcCol="1270" anchor="ctr" anchorCtr="0">
          <a:noAutofit/>
        </a:bodyPr>
        <a:lstStyle/>
        <a:p>
          <a:pPr marL="0" lvl="0" indent="0" algn="ctr" defTabSz="1111250">
            <a:lnSpc>
              <a:spcPct val="90000"/>
            </a:lnSpc>
            <a:spcBef>
              <a:spcPct val="0"/>
            </a:spcBef>
            <a:spcAft>
              <a:spcPct val="35000"/>
            </a:spcAft>
            <a:buNone/>
          </a:pPr>
          <a:r>
            <a:rPr lang="en-US" sz="2500" kern="1200"/>
            <a:t>2</a:t>
          </a:r>
        </a:p>
      </dsp:txBody>
      <dsp:txXfrm>
        <a:off x="2175086" y="496597"/>
        <a:ext cx="442724" cy="442724"/>
      </dsp:txXfrm>
    </dsp:sp>
    <dsp:sp modelId="{3AD4484B-496C-457E-8FF3-277C814F6910}">
      <dsp:nvSpPr>
        <dsp:cNvPr id="0" name=""/>
        <dsp:cNvSpPr/>
      </dsp:nvSpPr>
      <dsp:spPr>
        <a:xfrm>
          <a:off x="1654224" y="1196612"/>
          <a:ext cx="148444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095" tIns="165100" rIns="117095" bIns="165100" numCol="1" spcCol="1270" anchor="t" anchorCtr="0">
          <a:noAutofit/>
        </a:bodyPr>
        <a:lstStyle/>
        <a:p>
          <a:pPr marL="0" lvl="0" indent="0" algn="l" defTabSz="488950">
            <a:lnSpc>
              <a:spcPct val="90000"/>
            </a:lnSpc>
            <a:spcBef>
              <a:spcPct val="0"/>
            </a:spcBef>
            <a:spcAft>
              <a:spcPct val="35000"/>
            </a:spcAft>
            <a:buNone/>
          </a:pPr>
          <a:r>
            <a:rPr lang="en-US" sz="1100" kern="1200" dirty="0"/>
            <a:t>DATA PREPROCESSING</a:t>
          </a:r>
        </a:p>
      </dsp:txBody>
      <dsp:txXfrm>
        <a:off x="1654224" y="1493502"/>
        <a:ext cx="1484448" cy="1668710"/>
      </dsp:txXfrm>
    </dsp:sp>
    <dsp:sp modelId="{A9E9EE98-DE1A-41AF-A364-96C128D4F8AD}">
      <dsp:nvSpPr>
        <dsp:cNvPr id="0" name=""/>
        <dsp:cNvSpPr/>
      </dsp:nvSpPr>
      <dsp:spPr>
        <a:xfrm>
          <a:off x="3303611" y="717923"/>
          <a:ext cx="1484448"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A8622D-1244-461C-B53E-D1FD9AEA146D}">
      <dsp:nvSpPr>
        <dsp:cNvPr id="0" name=""/>
        <dsp:cNvSpPr/>
      </dsp:nvSpPr>
      <dsp:spPr>
        <a:xfrm>
          <a:off x="4827646" y="662539"/>
          <a:ext cx="75871" cy="14250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7802B5-8153-4583-AD51-3F96D196DBD8}">
      <dsp:nvSpPr>
        <dsp:cNvPr id="0" name=""/>
        <dsp:cNvSpPr/>
      </dsp:nvSpPr>
      <dsp:spPr>
        <a:xfrm>
          <a:off x="3732783" y="404906"/>
          <a:ext cx="626106" cy="6261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96" tIns="24296" rIns="24296" bIns="24296" numCol="1" spcCol="1270" anchor="ctr" anchorCtr="0">
          <a:noAutofit/>
        </a:bodyPr>
        <a:lstStyle/>
        <a:p>
          <a:pPr marL="0" lvl="0" indent="0" algn="ctr" defTabSz="1111250">
            <a:lnSpc>
              <a:spcPct val="90000"/>
            </a:lnSpc>
            <a:spcBef>
              <a:spcPct val="0"/>
            </a:spcBef>
            <a:spcAft>
              <a:spcPct val="35000"/>
            </a:spcAft>
            <a:buNone/>
          </a:pPr>
          <a:r>
            <a:rPr lang="en-US" sz="2500" kern="1200"/>
            <a:t>3</a:t>
          </a:r>
        </a:p>
      </dsp:txBody>
      <dsp:txXfrm>
        <a:off x="3824474" y="496597"/>
        <a:ext cx="442724" cy="442724"/>
      </dsp:txXfrm>
    </dsp:sp>
    <dsp:sp modelId="{F48F9033-925F-4EA0-8B4A-325630290DFA}">
      <dsp:nvSpPr>
        <dsp:cNvPr id="0" name=""/>
        <dsp:cNvSpPr/>
      </dsp:nvSpPr>
      <dsp:spPr>
        <a:xfrm>
          <a:off x="3303611" y="1196612"/>
          <a:ext cx="148444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095" tIns="165100" rIns="117095" bIns="165100" numCol="1" spcCol="1270" anchor="t" anchorCtr="0">
          <a:noAutofit/>
        </a:bodyPr>
        <a:lstStyle/>
        <a:p>
          <a:pPr marL="0" lvl="0" indent="0" algn="l" defTabSz="488950" rtl="0">
            <a:lnSpc>
              <a:spcPct val="90000"/>
            </a:lnSpc>
            <a:spcBef>
              <a:spcPct val="0"/>
            </a:spcBef>
            <a:spcAft>
              <a:spcPct val="35000"/>
            </a:spcAft>
            <a:buNone/>
          </a:pPr>
          <a:r>
            <a:rPr lang="en-US" sz="1100" kern="1200" dirty="0"/>
            <a:t>DATA </a:t>
          </a:r>
          <a:r>
            <a:rPr lang="en-US" sz="1100" kern="1200" dirty="0">
              <a:latin typeface="Walbaum Display"/>
            </a:rPr>
            <a:t>SPLITTING AND NORMALIZATION</a:t>
          </a:r>
          <a:endParaRPr lang="en-US" sz="1100" kern="1200" dirty="0"/>
        </a:p>
      </dsp:txBody>
      <dsp:txXfrm>
        <a:off x="3303611" y="1493502"/>
        <a:ext cx="1484448" cy="1668710"/>
      </dsp:txXfrm>
    </dsp:sp>
    <dsp:sp modelId="{39FF25D2-5A01-4AB4-8D61-DAC75DD16390}">
      <dsp:nvSpPr>
        <dsp:cNvPr id="0" name=""/>
        <dsp:cNvSpPr/>
      </dsp:nvSpPr>
      <dsp:spPr>
        <a:xfrm>
          <a:off x="4952999" y="717923"/>
          <a:ext cx="1484448"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CEE4D8-1560-40C6-A8AB-2616BF510F94}">
      <dsp:nvSpPr>
        <dsp:cNvPr id="0" name=""/>
        <dsp:cNvSpPr/>
      </dsp:nvSpPr>
      <dsp:spPr>
        <a:xfrm>
          <a:off x="6477033" y="662539"/>
          <a:ext cx="75871" cy="14250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CBD350-E367-4448-8DC8-6AEE1924560B}">
      <dsp:nvSpPr>
        <dsp:cNvPr id="0" name=""/>
        <dsp:cNvSpPr/>
      </dsp:nvSpPr>
      <dsp:spPr>
        <a:xfrm>
          <a:off x="5382170" y="404905"/>
          <a:ext cx="626106" cy="6261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96" tIns="24296" rIns="24296" bIns="24296" numCol="1" spcCol="1270" anchor="ctr" anchorCtr="0">
          <a:noAutofit/>
        </a:bodyPr>
        <a:lstStyle/>
        <a:p>
          <a:pPr marL="0" lvl="0" indent="0" algn="ctr" defTabSz="1111250">
            <a:lnSpc>
              <a:spcPct val="90000"/>
            </a:lnSpc>
            <a:spcBef>
              <a:spcPct val="0"/>
            </a:spcBef>
            <a:spcAft>
              <a:spcPct val="35000"/>
            </a:spcAft>
            <a:buNone/>
          </a:pPr>
          <a:r>
            <a:rPr lang="en-US" sz="2500" kern="1200"/>
            <a:t>4</a:t>
          </a:r>
        </a:p>
      </dsp:txBody>
      <dsp:txXfrm>
        <a:off x="5473861" y="496596"/>
        <a:ext cx="442724" cy="442724"/>
      </dsp:txXfrm>
    </dsp:sp>
    <dsp:sp modelId="{BDF07977-64E8-4993-9104-D53415A4ABAC}">
      <dsp:nvSpPr>
        <dsp:cNvPr id="0" name=""/>
        <dsp:cNvSpPr/>
      </dsp:nvSpPr>
      <dsp:spPr>
        <a:xfrm>
          <a:off x="4952999" y="1196612"/>
          <a:ext cx="148444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095" tIns="165100" rIns="117095" bIns="165100" numCol="1" spcCol="1270" anchor="t" anchorCtr="0">
          <a:noAutofit/>
        </a:bodyPr>
        <a:lstStyle/>
        <a:p>
          <a:pPr marL="0" lvl="0" indent="0" algn="l" defTabSz="488950">
            <a:lnSpc>
              <a:spcPct val="90000"/>
            </a:lnSpc>
            <a:spcBef>
              <a:spcPct val="0"/>
            </a:spcBef>
            <a:spcAft>
              <a:spcPct val="35000"/>
            </a:spcAft>
            <a:buNone/>
          </a:pPr>
          <a:r>
            <a:rPr lang="en-US" sz="1100" kern="1200" dirty="0"/>
            <a:t>IMPLEMENTING 2 MODELS ANN AND CNN</a:t>
          </a:r>
        </a:p>
      </dsp:txBody>
      <dsp:txXfrm>
        <a:off x="4952999" y="1493502"/>
        <a:ext cx="1484448" cy="1668710"/>
      </dsp:txXfrm>
    </dsp:sp>
    <dsp:sp modelId="{EEE12827-3D1B-4AB8-9D42-0C7C4DE867C5}">
      <dsp:nvSpPr>
        <dsp:cNvPr id="0" name=""/>
        <dsp:cNvSpPr/>
      </dsp:nvSpPr>
      <dsp:spPr>
        <a:xfrm>
          <a:off x="6602387" y="717922"/>
          <a:ext cx="1484448"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AC9C6F-0341-441A-9772-C8CB3AE6151E}">
      <dsp:nvSpPr>
        <dsp:cNvPr id="0" name=""/>
        <dsp:cNvSpPr/>
      </dsp:nvSpPr>
      <dsp:spPr>
        <a:xfrm>
          <a:off x="8126421" y="662539"/>
          <a:ext cx="75871" cy="14250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8F8BC3-038A-474A-AD4D-03FF7CFCFED9}">
      <dsp:nvSpPr>
        <dsp:cNvPr id="0" name=""/>
        <dsp:cNvSpPr/>
      </dsp:nvSpPr>
      <dsp:spPr>
        <a:xfrm>
          <a:off x="7031558" y="404905"/>
          <a:ext cx="626106" cy="6261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96" tIns="24296" rIns="24296" bIns="24296" numCol="1" spcCol="1270" anchor="ctr" anchorCtr="0">
          <a:noAutofit/>
        </a:bodyPr>
        <a:lstStyle/>
        <a:p>
          <a:pPr marL="0" lvl="0" indent="0" algn="ctr" defTabSz="1111250">
            <a:lnSpc>
              <a:spcPct val="90000"/>
            </a:lnSpc>
            <a:spcBef>
              <a:spcPct val="0"/>
            </a:spcBef>
            <a:spcAft>
              <a:spcPct val="35000"/>
            </a:spcAft>
            <a:buNone/>
          </a:pPr>
          <a:r>
            <a:rPr lang="en-US" sz="2500" kern="1200"/>
            <a:t>5</a:t>
          </a:r>
        </a:p>
      </dsp:txBody>
      <dsp:txXfrm>
        <a:off x="7123249" y="496596"/>
        <a:ext cx="442724" cy="442724"/>
      </dsp:txXfrm>
    </dsp:sp>
    <dsp:sp modelId="{763A227F-D9D3-4C9F-906C-DAE4A1E2D5B2}">
      <dsp:nvSpPr>
        <dsp:cNvPr id="0" name=""/>
        <dsp:cNvSpPr/>
      </dsp:nvSpPr>
      <dsp:spPr>
        <a:xfrm>
          <a:off x="6602387" y="1196612"/>
          <a:ext cx="148444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095" tIns="165100" rIns="117095" bIns="165100" numCol="1" spcCol="1270" anchor="t" anchorCtr="0">
          <a:noAutofit/>
        </a:bodyPr>
        <a:lstStyle/>
        <a:p>
          <a:pPr marL="0" lvl="0" indent="0" algn="l" defTabSz="488950" rtl="0">
            <a:lnSpc>
              <a:spcPct val="90000"/>
            </a:lnSpc>
            <a:spcBef>
              <a:spcPct val="0"/>
            </a:spcBef>
            <a:spcAft>
              <a:spcPct val="35000"/>
            </a:spcAft>
            <a:buNone/>
          </a:pPr>
          <a:r>
            <a:rPr lang="en-US" sz="1100" kern="1200" dirty="0"/>
            <a:t>COMPARISON</a:t>
          </a:r>
          <a:r>
            <a:rPr lang="en-US" sz="1100" kern="1200" dirty="0">
              <a:latin typeface="Walbaum Display"/>
            </a:rPr>
            <a:t> </a:t>
          </a:r>
          <a:endParaRPr lang="en-US" sz="1100" kern="1200" dirty="0"/>
        </a:p>
      </dsp:txBody>
      <dsp:txXfrm>
        <a:off x="6602387" y="1493502"/>
        <a:ext cx="1484448" cy="1668710"/>
      </dsp:txXfrm>
    </dsp:sp>
    <dsp:sp modelId="{AAC5448E-E38E-4157-9EEA-A1D39F23D041}">
      <dsp:nvSpPr>
        <dsp:cNvPr id="0" name=""/>
        <dsp:cNvSpPr/>
      </dsp:nvSpPr>
      <dsp:spPr>
        <a:xfrm>
          <a:off x="8251774" y="717922"/>
          <a:ext cx="742224"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DA1391-507F-4268-98E6-244A25B604D6}">
      <dsp:nvSpPr>
        <dsp:cNvPr id="0" name=""/>
        <dsp:cNvSpPr/>
      </dsp:nvSpPr>
      <dsp:spPr>
        <a:xfrm>
          <a:off x="8680945" y="404905"/>
          <a:ext cx="626106" cy="626106"/>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296" tIns="24296" rIns="24296" bIns="24296" numCol="1" spcCol="1270" anchor="ctr" anchorCtr="0">
          <a:noAutofit/>
        </a:bodyPr>
        <a:lstStyle/>
        <a:p>
          <a:pPr marL="0" lvl="0" indent="0" algn="ctr" defTabSz="1111250">
            <a:lnSpc>
              <a:spcPct val="90000"/>
            </a:lnSpc>
            <a:spcBef>
              <a:spcPct val="0"/>
            </a:spcBef>
            <a:spcAft>
              <a:spcPct val="35000"/>
            </a:spcAft>
            <a:buNone/>
          </a:pPr>
          <a:r>
            <a:rPr lang="en-US" sz="2500" kern="1200"/>
            <a:t>6</a:t>
          </a:r>
        </a:p>
      </dsp:txBody>
      <dsp:txXfrm>
        <a:off x="8772636" y="496596"/>
        <a:ext cx="442724" cy="442724"/>
      </dsp:txXfrm>
    </dsp:sp>
    <dsp:sp modelId="{CE767293-A32A-44BC-8791-032426D27422}">
      <dsp:nvSpPr>
        <dsp:cNvPr id="0" name=""/>
        <dsp:cNvSpPr/>
      </dsp:nvSpPr>
      <dsp:spPr>
        <a:xfrm>
          <a:off x="8251774" y="1196612"/>
          <a:ext cx="1484448"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095" tIns="165100" rIns="117095" bIns="165100" numCol="1" spcCol="1270" anchor="t" anchorCtr="0">
          <a:noAutofit/>
        </a:bodyPr>
        <a:lstStyle/>
        <a:p>
          <a:pPr marL="0" lvl="0" indent="0" algn="l" defTabSz="488950">
            <a:lnSpc>
              <a:spcPct val="90000"/>
            </a:lnSpc>
            <a:spcBef>
              <a:spcPct val="0"/>
            </a:spcBef>
            <a:spcAft>
              <a:spcPct val="35000"/>
            </a:spcAft>
            <a:buNone/>
          </a:pPr>
          <a:r>
            <a:rPr lang="en-US" sz="1100" kern="1200" dirty="0">
              <a:latin typeface="Walbaum Display"/>
            </a:rPr>
            <a:t>TESTING</a:t>
          </a:r>
        </a:p>
      </dsp:txBody>
      <dsp:txXfrm>
        <a:off x="8251774" y="1493502"/>
        <a:ext cx="1484448" cy="1668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2534D-FCE2-42EE-B631-3D0EE717E933}">
      <dsp:nvSpPr>
        <dsp:cNvPr id="0" name=""/>
        <dsp:cNvSpPr/>
      </dsp:nvSpPr>
      <dsp:spPr>
        <a:xfrm>
          <a:off x="0" y="748949"/>
          <a:ext cx="2786062" cy="17691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C4DAB2-D4D9-48CC-B3B5-8D8D0148C6AE}">
      <dsp:nvSpPr>
        <dsp:cNvPr id="0" name=""/>
        <dsp:cNvSpPr/>
      </dsp:nvSpPr>
      <dsp:spPr>
        <a:xfrm>
          <a:off x="309562" y="1043033"/>
          <a:ext cx="2786062" cy="17691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t>To effectively train and evaluate our models,</a:t>
          </a:r>
          <a:r>
            <a:rPr lang="en-US" sz="1200" kern="1200" dirty="0">
              <a:latin typeface="Walbaum Display"/>
            </a:rPr>
            <a:t> the</a:t>
          </a:r>
          <a:r>
            <a:rPr lang="en-US" sz="1200" kern="1200" dirty="0"/>
            <a:t> dataset</a:t>
          </a:r>
          <a:r>
            <a:rPr lang="en-US" sz="1200" kern="1200" dirty="0">
              <a:latin typeface="Walbaum Display"/>
            </a:rPr>
            <a:t> was partitioned</a:t>
          </a:r>
          <a:r>
            <a:rPr lang="en-US" sz="1200" kern="1200" dirty="0"/>
            <a:t> into two subsets: Training and Testing .</a:t>
          </a:r>
        </a:p>
      </dsp:txBody>
      <dsp:txXfrm>
        <a:off x="361379" y="1094850"/>
        <a:ext cx="2682428" cy="1665515"/>
      </dsp:txXfrm>
    </dsp:sp>
    <dsp:sp modelId="{A496E981-EF7A-44F8-A7CF-E07C4D7010FE}">
      <dsp:nvSpPr>
        <dsp:cNvPr id="0" name=""/>
        <dsp:cNvSpPr/>
      </dsp:nvSpPr>
      <dsp:spPr>
        <a:xfrm>
          <a:off x="3405187" y="748949"/>
          <a:ext cx="2786062" cy="17691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35E70B-3840-41D9-89CC-1068C4F921CD}">
      <dsp:nvSpPr>
        <dsp:cNvPr id="0" name=""/>
        <dsp:cNvSpPr/>
      </dsp:nvSpPr>
      <dsp:spPr>
        <a:xfrm>
          <a:off x="3714749" y="1043033"/>
          <a:ext cx="2786062" cy="17691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training dataset, comprising 80% of the total data, and the testing dataset,       which held the remaining 20%. This segregation was accomplished using the ‘</a:t>
          </a:r>
          <a:r>
            <a:rPr lang="en-US" sz="1200" kern="1200" dirty="0" err="1"/>
            <a:t>train_test_split</a:t>
          </a:r>
          <a:r>
            <a:rPr lang="en-US" sz="1200" kern="1200" dirty="0"/>
            <a:t>’ function with a fixed random state of 42 to ensure consistent results.</a:t>
          </a:r>
        </a:p>
      </dsp:txBody>
      <dsp:txXfrm>
        <a:off x="3766566" y="1094850"/>
        <a:ext cx="2682428" cy="1665515"/>
      </dsp:txXfrm>
    </dsp:sp>
    <dsp:sp modelId="{C6817346-7F99-4DFF-8B64-BFD9398A625A}">
      <dsp:nvSpPr>
        <dsp:cNvPr id="0" name=""/>
        <dsp:cNvSpPr/>
      </dsp:nvSpPr>
      <dsp:spPr>
        <a:xfrm>
          <a:off x="6810375" y="748949"/>
          <a:ext cx="2786062" cy="17691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11B97-9ACD-4053-A8BD-1DE1D0B74E81}">
      <dsp:nvSpPr>
        <dsp:cNvPr id="0" name=""/>
        <dsp:cNvSpPr/>
      </dsp:nvSpPr>
      <dsp:spPr>
        <a:xfrm>
          <a:off x="7119937" y="1043033"/>
          <a:ext cx="2786062" cy="176914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The labels were appropriately reshaped to ensure consistency and accuracy.</a:t>
          </a:r>
        </a:p>
      </dsp:txBody>
      <dsp:txXfrm>
        <a:off x="7171754" y="1094850"/>
        <a:ext cx="2682428" cy="1665515"/>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03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7476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311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4309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6840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8472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3965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44093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9053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6005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10/31/2023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81895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10/31/2023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487520092"/>
      </p:ext>
    </p:extLst>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1" r:id="rId6"/>
    <p:sldLayoutId id="2147483967" r:id="rId7"/>
    <p:sldLayoutId id="2147483968" r:id="rId8"/>
    <p:sldLayoutId id="2147483969" r:id="rId9"/>
    <p:sldLayoutId id="2147483970" r:id="rId10"/>
    <p:sldLayoutId id="214748397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AdityaSaiKonduri/ADS-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2" name="Straight Connector 21">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83092-F65A-1483-1878-5C2B3A63B7A1}"/>
              </a:ext>
            </a:extLst>
          </p:cNvPr>
          <p:cNvSpPr>
            <a:spLocks noGrp="1"/>
          </p:cNvSpPr>
          <p:nvPr>
            <p:ph type="ctrTitle"/>
          </p:nvPr>
        </p:nvSpPr>
        <p:spPr>
          <a:xfrm>
            <a:off x="1143000" y="872937"/>
            <a:ext cx="7810169" cy="1360898"/>
          </a:xfrm>
        </p:spPr>
        <p:txBody>
          <a:bodyPr vert="horz" lIns="91440" tIns="45720" rIns="91440" bIns="45720" rtlCol="0" anchor="ctr">
            <a:normAutofit/>
          </a:bodyPr>
          <a:lstStyle/>
          <a:p>
            <a:r>
              <a:rPr lang="en-US" sz="4000" kern="1200">
                <a:solidFill>
                  <a:schemeClr val="tx1"/>
                </a:solidFill>
                <a:latin typeface="+mj-lt"/>
                <a:ea typeface="+mj-ea"/>
                <a:cs typeface="+mj-cs"/>
              </a:rPr>
              <a:t>APPLIED DATA SCIENCE</a:t>
            </a:r>
          </a:p>
        </p:txBody>
      </p:sp>
      <p:sp>
        <p:nvSpPr>
          <p:cNvPr id="3" name="Subtitle 2">
            <a:extLst>
              <a:ext uri="{FF2B5EF4-FFF2-40B4-BE49-F238E27FC236}">
                <a16:creationId xmlns:a16="http://schemas.microsoft.com/office/drawing/2014/main" id="{41B308B9-0430-0576-EDFA-15D189DE0346}"/>
              </a:ext>
            </a:extLst>
          </p:cNvPr>
          <p:cNvSpPr>
            <a:spLocks noGrp="1"/>
          </p:cNvSpPr>
          <p:nvPr>
            <p:ph type="subTitle" idx="1"/>
          </p:nvPr>
        </p:nvSpPr>
        <p:spPr>
          <a:xfrm>
            <a:off x="1142999" y="2332029"/>
            <a:ext cx="5435302" cy="3382972"/>
          </a:xfrm>
        </p:spPr>
        <p:txBody>
          <a:bodyPr vert="horz" lIns="91440" tIns="45720" rIns="91440" bIns="45720" rtlCol="0" anchor="t">
            <a:normAutofit/>
          </a:bodyPr>
          <a:lstStyle/>
          <a:p>
            <a:pPr marL="285750" indent="-228600">
              <a:lnSpc>
                <a:spcPct val="120000"/>
              </a:lnSpc>
              <a:buFont typeface="'Wingdings 2',Sans-Serif"/>
              <a:buChar char=""/>
            </a:pPr>
            <a:r>
              <a:rPr lang="en-US" b="0" dirty="0"/>
              <a:t>CS22B2012 : ADITYA S</a:t>
            </a:r>
          </a:p>
          <a:p>
            <a:pPr marL="285750" indent="-228600">
              <a:lnSpc>
                <a:spcPct val="120000"/>
              </a:lnSpc>
              <a:buFont typeface="'Wingdings 2',Sans-Serif"/>
              <a:buChar char=""/>
            </a:pPr>
            <a:r>
              <a:rPr lang="en-US" b="0" dirty="0"/>
              <a:t>CS22B2015: HARSHITH B</a:t>
            </a:r>
          </a:p>
          <a:p>
            <a:pPr marL="285750" indent="-228600">
              <a:lnSpc>
                <a:spcPct val="120000"/>
              </a:lnSpc>
              <a:buFont typeface="'Wingdings 2',Sans-Serif"/>
              <a:buChar char=""/>
            </a:pPr>
            <a:r>
              <a:rPr lang="en-US" b="0" dirty="0"/>
              <a:t>CS22B2020: SRIRAM</a:t>
            </a:r>
          </a:p>
          <a:p>
            <a:pPr marL="285750" indent="-228600">
              <a:lnSpc>
                <a:spcPct val="120000"/>
              </a:lnSpc>
              <a:buFont typeface="'Wingdings 2',Sans-Serif"/>
              <a:buChar char=""/>
            </a:pPr>
            <a:r>
              <a:rPr lang="en-US" b="0" dirty="0"/>
              <a:t>CS22B2031 : SAATVIK PRABHU</a:t>
            </a:r>
            <a:endParaRPr lang="en-US" dirty="0"/>
          </a:p>
          <a:p>
            <a:pPr marL="285750" indent="-228600">
              <a:lnSpc>
                <a:spcPct val="120000"/>
              </a:lnSpc>
              <a:buFont typeface="'Wingdings 2',Sans-Serif"/>
              <a:buChar char=""/>
            </a:pPr>
            <a:endParaRPr lang="en-US" dirty="0"/>
          </a:p>
          <a:p>
            <a:pPr marL="57150">
              <a:lnSpc>
                <a:spcPct val="120000"/>
              </a:lnSpc>
            </a:pPr>
            <a:r>
              <a:rPr lang="en-US" dirty="0">
                <a:solidFill>
                  <a:schemeClr val="tx1">
                    <a:lumMod val="95000"/>
                  </a:schemeClr>
                </a:solidFill>
                <a:hlinkClick r:id="rId2">
                  <a:extLst>
                    <a:ext uri="{A12FA001-AC4F-418D-AE19-62706E023703}">
                      <ahyp:hlinkClr xmlns:ahyp="http://schemas.microsoft.com/office/drawing/2018/hyperlinkcolor" val="tx"/>
                    </a:ext>
                  </a:extLst>
                </a:hlinkClick>
              </a:rPr>
              <a:t>GITHUB LINK'</a:t>
            </a:r>
          </a:p>
        </p:txBody>
      </p:sp>
      <p:pic>
        <p:nvPicPr>
          <p:cNvPr id="4" name="Picture 3" descr="Neon 3D circle art">
            <a:extLst>
              <a:ext uri="{FF2B5EF4-FFF2-40B4-BE49-F238E27FC236}">
                <a16:creationId xmlns:a16="http://schemas.microsoft.com/office/drawing/2014/main" id="{CF46C057-48DB-D39B-985F-5C379003F1B5}"/>
              </a:ext>
            </a:extLst>
          </p:cNvPr>
          <p:cNvPicPr>
            <a:picLocks noChangeAspect="1"/>
          </p:cNvPicPr>
          <p:nvPr/>
        </p:nvPicPr>
        <p:blipFill rotWithShape="1">
          <a:blip r:embed="rId3">
            <a:alphaModFix/>
          </a:blip>
          <a:srcRect l="17451" r="10653" b="-100"/>
          <a:stretch/>
        </p:blipFill>
        <p:spPr>
          <a:xfrm>
            <a:off x="5293139" y="10"/>
            <a:ext cx="6895994" cy="6864868"/>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26" name="Freeform: Shape 25">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8" name="Straight Connector 27">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2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7EA0-3BB8-BBB4-AD6E-FE7D67533713}"/>
              </a:ext>
            </a:extLst>
          </p:cNvPr>
          <p:cNvSpPr>
            <a:spLocks noGrp="1"/>
          </p:cNvSpPr>
          <p:nvPr>
            <p:ph type="title"/>
          </p:nvPr>
        </p:nvSpPr>
        <p:spPr/>
        <p:txBody>
          <a:bodyPr/>
          <a:lstStyle/>
          <a:p>
            <a:pPr algn="ctr"/>
            <a:r>
              <a:rPr lang="en-US" dirty="0"/>
              <a:t>3.2 DATA NORMALIZATION</a:t>
            </a:r>
            <a:endParaRPr lang="en-US"/>
          </a:p>
        </p:txBody>
      </p:sp>
      <p:sp>
        <p:nvSpPr>
          <p:cNvPr id="3" name="Content Placeholder 2">
            <a:extLst>
              <a:ext uri="{FF2B5EF4-FFF2-40B4-BE49-F238E27FC236}">
                <a16:creationId xmlns:a16="http://schemas.microsoft.com/office/drawing/2014/main" id="{2B1742BF-BAD0-505C-691F-0348A5084A26}"/>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ea typeface="+mn-lt"/>
                <a:cs typeface="+mn-lt"/>
              </a:rPr>
              <a:t>This step rescales numerical features to a range of 0 to 1, ensuring fair contribution to the analysis. It's crucial for algorithms sensitive to input scale, like gradient-based optimization in deep learning.</a:t>
            </a:r>
          </a:p>
          <a:p>
            <a:pPr marL="0" indent="0">
              <a:buNone/>
            </a:pPr>
            <a:endParaRPr lang="en-US" sz="1200" dirty="0">
              <a:solidFill>
                <a:srgbClr val="D1D5DB"/>
              </a:solidFill>
            </a:endParaRPr>
          </a:p>
        </p:txBody>
      </p:sp>
      <p:pic>
        <p:nvPicPr>
          <p:cNvPr id="4" name="Picture 3">
            <a:extLst>
              <a:ext uri="{FF2B5EF4-FFF2-40B4-BE49-F238E27FC236}">
                <a16:creationId xmlns:a16="http://schemas.microsoft.com/office/drawing/2014/main" id="{6353C334-FC64-D31C-7209-7B8B63165748}"/>
              </a:ext>
            </a:extLst>
          </p:cNvPr>
          <p:cNvPicPr>
            <a:picLocks noChangeAspect="1"/>
          </p:cNvPicPr>
          <p:nvPr/>
        </p:nvPicPr>
        <p:blipFill>
          <a:blip r:embed="rId2"/>
          <a:stretch>
            <a:fillRect/>
          </a:stretch>
        </p:blipFill>
        <p:spPr>
          <a:xfrm>
            <a:off x="1495587" y="3851282"/>
            <a:ext cx="8490487" cy="2035538"/>
          </a:xfrm>
          <a:prstGeom prst="rect">
            <a:avLst/>
          </a:prstGeom>
        </p:spPr>
      </p:pic>
    </p:spTree>
    <p:extLst>
      <p:ext uri="{BB962C8B-B14F-4D97-AF65-F5344CB8AC3E}">
        <p14:creationId xmlns:p14="http://schemas.microsoft.com/office/powerpoint/2010/main" val="242152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1163C-1053-2DD8-1FB1-427AFC0C81EF}"/>
              </a:ext>
            </a:extLst>
          </p:cNvPr>
          <p:cNvSpPr>
            <a:spLocks noGrp="1"/>
          </p:cNvSpPr>
          <p:nvPr>
            <p:ph type="ctrTitle"/>
          </p:nvPr>
        </p:nvSpPr>
        <p:spPr>
          <a:xfrm>
            <a:off x="2477929" y="1181101"/>
            <a:ext cx="7236143" cy="2610914"/>
          </a:xfrm>
        </p:spPr>
        <p:txBody>
          <a:bodyPr anchor="b">
            <a:normAutofit/>
          </a:bodyPr>
          <a:lstStyle/>
          <a:p>
            <a:pPr algn="ctr"/>
            <a:r>
              <a:rPr lang="en-US" dirty="0"/>
              <a:t>4. IMPLEMENTING OUR MODEL</a:t>
            </a:r>
            <a:endParaRPr lang="en-US"/>
          </a:p>
        </p:txBody>
      </p:sp>
      <p:sp>
        <p:nvSpPr>
          <p:cNvPr id="3" name="Subtitle 2">
            <a:extLst>
              <a:ext uri="{FF2B5EF4-FFF2-40B4-BE49-F238E27FC236}">
                <a16:creationId xmlns:a16="http://schemas.microsoft.com/office/drawing/2014/main" id="{BC5A7BBA-3E73-F8E6-355B-C249E8F0520A}"/>
              </a:ext>
            </a:extLst>
          </p:cNvPr>
          <p:cNvSpPr>
            <a:spLocks noGrp="1"/>
          </p:cNvSpPr>
          <p:nvPr>
            <p:ph type="subTitle" idx="1"/>
          </p:nvPr>
        </p:nvSpPr>
        <p:spPr>
          <a:xfrm>
            <a:off x="3162054" y="4901055"/>
            <a:ext cx="5899356" cy="1271142"/>
          </a:xfrm>
        </p:spPr>
        <p:txBody>
          <a:bodyPr vert="horz" lIns="91440" tIns="45720" rIns="91440" bIns="45720" rtlCol="0">
            <a:normAutofit/>
          </a:bodyPr>
          <a:lstStyle/>
          <a:p>
            <a:pPr algn="ctr"/>
            <a:r>
              <a:rPr lang="en-US" dirty="0"/>
              <a:t>Two different type of models :</a:t>
            </a:r>
            <a:endParaRPr lang="en-US"/>
          </a:p>
          <a:p>
            <a:pPr marL="342900" indent="-342900" algn="ctr">
              <a:buAutoNum type="arabicPeriod"/>
            </a:pPr>
            <a:r>
              <a:rPr lang="en-US" dirty="0"/>
              <a:t>ANN (Artificial Neural Networks)</a:t>
            </a:r>
            <a:endParaRPr lang="en-US"/>
          </a:p>
          <a:p>
            <a:pPr marL="342900" indent="-342900" algn="ctr">
              <a:buAutoNum type="arabicPeriod"/>
            </a:pPr>
            <a:r>
              <a:rPr lang="en-US" dirty="0"/>
              <a:t>CNN (Convolutional Neural Networks)</a:t>
            </a:r>
            <a:endParaRPr lang="en-US"/>
          </a:p>
        </p:txBody>
      </p:sp>
      <p:sp>
        <p:nvSpPr>
          <p:cNvPr id="35" name="Freeform: Shape 34">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6" name="Straight Connector 35">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1082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CC10FC-6518-423B-A972-3E4F7A4A8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8FC12C0-26A5-495A-9358-36220BD53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55"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Sphere of mesh and nodes">
            <a:extLst>
              <a:ext uri="{FF2B5EF4-FFF2-40B4-BE49-F238E27FC236}">
                <a16:creationId xmlns:a16="http://schemas.microsoft.com/office/drawing/2014/main" id="{D2138D0A-9E02-AF98-301E-C1739763E034}"/>
              </a:ext>
            </a:extLst>
          </p:cNvPr>
          <p:cNvPicPr>
            <a:picLocks noChangeAspect="1"/>
          </p:cNvPicPr>
          <p:nvPr/>
        </p:nvPicPr>
        <p:blipFill rotWithShape="1">
          <a:blip r:embed="rId2">
            <a:alphaModFix amt="60000"/>
          </a:blip>
          <a:srcRect l="24701"/>
          <a:stretch/>
        </p:blipFill>
        <p:spPr>
          <a:xfrm>
            <a:off x="1" y="10"/>
            <a:ext cx="6885325" cy="6857990"/>
          </a:xfrm>
          <a:custGeom>
            <a:avLst/>
            <a:gdLst/>
            <a:ahLst/>
            <a:cxnLst/>
            <a:rect l="l" t="t" r="r" b="b"/>
            <a:pathLst>
              <a:path w="6885325" h="6858000">
                <a:moveTo>
                  <a:pt x="6885325" y="0"/>
                </a:moveTo>
                <a:lnTo>
                  <a:pt x="874733" y="6858000"/>
                </a:lnTo>
                <a:lnTo>
                  <a:pt x="0" y="6858000"/>
                </a:lnTo>
                <a:lnTo>
                  <a:pt x="0" y="1"/>
                </a:lnTo>
                <a:close/>
              </a:path>
            </a:pathLst>
          </a:custGeom>
        </p:spPr>
      </p:pic>
      <p:sp>
        <p:nvSpPr>
          <p:cNvPr id="2" name="Title 1">
            <a:extLst>
              <a:ext uri="{FF2B5EF4-FFF2-40B4-BE49-F238E27FC236}">
                <a16:creationId xmlns:a16="http://schemas.microsoft.com/office/drawing/2014/main" id="{5BFED4AB-7C97-B5C2-75C2-2D12158F8B4B}"/>
              </a:ext>
            </a:extLst>
          </p:cNvPr>
          <p:cNvSpPr>
            <a:spLocks noGrp="1"/>
          </p:cNvSpPr>
          <p:nvPr>
            <p:ph type="title"/>
          </p:nvPr>
        </p:nvSpPr>
        <p:spPr>
          <a:xfrm>
            <a:off x="1143001" y="1207629"/>
            <a:ext cx="3497580" cy="1958340"/>
          </a:xfrm>
        </p:spPr>
        <p:txBody>
          <a:bodyPr anchor="t">
            <a:normAutofit fontScale="90000"/>
          </a:bodyPr>
          <a:lstStyle/>
          <a:p>
            <a:r>
              <a:rPr lang="en-US" sz="3700">
                <a:solidFill>
                  <a:srgbClr val="FFFFFF"/>
                </a:solidFill>
              </a:rPr>
              <a:t>4.1 ARTIFICIAL NEURAL NETWORKS</a:t>
            </a:r>
          </a:p>
        </p:txBody>
      </p:sp>
      <p:sp>
        <p:nvSpPr>
          <p:cNvPr id="3" name="Content Placeholder 2">
            <a:extLst>
              <a:ext uri="{FF2B5EF4-FFF2-40B4-BE49-F238E27FC236}">
                <a16:creationId xmlns:a16="http://schemas.microsoft.com/office/drawing/2014/main" id="{590B4315-DB86-68D3-F107-E73355207A67}"/>
              </a:ext>
            </a:extLst>
          </p:cNvPr>
          <p:cNvSpPr>
            <a:spLocks noGrp="1"/>
          </p:cNvSpPr>
          <p:nvPr>
            <p:ph idx="1"/>
          </p:nvPr>
        </p:nvSpPr>
        <p:spPr>
          <a:xfrm>
            <a:off x="5394960" y="545264"/>
            <a:ext cx="5654039" cy="5169737"/>
          </a:xfrm>
        </p:spPr>
        <p:txBody>
          <a:bodyPr vert="horz" lIns="91440" tIns="45720" rIns="91440" bIns="45720" rtlCol="0" anchor="b">
            <a:normAutofit/>
          </a:bodyPr>
          <a:lstStyle/>
          <a:p>
            <a:pPr algn="ctr">
              <a:lnSpc>
                <a:spcPct val="110000"/>
              </a:lnSpc>
            </a:pPr>
            <a:r>
              <a:rPr lang="en-US" b="1" dirty="0"/>
              <a:t>WHAT?</a:t>
            </a:r>
            <a:endParaRPr lang="en-US"/>
          </a:p>
          <a:p>
            <a:pPr marL="0" indent="0" algn="ctr">
              <a:lnSpc>
                <a:spcPct val="110000"/>
              </a:lnSpc>
              <a:buNone/>
            </a:pPr>
            <a:r>
              <a:rPr lang="en-US" sz="1600" dirty="0">
                <a:ea typeface="+mn-lt"/>
                <a:cs typeface="+mn-lt"/>
              </a:rPr>
              <a:t>Artificial Neural Networks (ANNs) are machine learning models inspired by the human brain. They consist of layers of interconnected nodes. Input data flows through these layers, and weights on connections are adjusted to make predictions or classifications. ANNs excel at tasks like image recognition and natural language processing</a:t>
            </a:r>
          </a:p>
          <a:p>
            <a:pPr algn="ctr">
              <a:lnSpc>
                <a:spcPct val="110000"/>
              </a:lnSpc>
            </a:pPr>
            <a:r>
              <a:rPr lang="en-US" b="1" dirty="0">
                <a:ea typeface="+mn-lt"/>
                <a:cs typeface="+mn-lt"/>
              </a:rPr>
              <a:t>MODEL ARCHITECTURE</a:t>
            </a:r>
          </a:p>
          <a:p>
            <a:pPr marL="0" indent="0" algn="ctr">
              <a:lnSpc>
                <a:spcPct val="110000"/>
              </a:lnSpc>
              <a:buNone/>
            </a:pPr>
            <a:r>
              <a:rPr lang="en-US" sz="1600" dirty="0">
                <a:ea typeface="+mn-lt"/>
                <a:cs typeface="+mn-lt"/>
              </a:rPr>
              <a:t>An ANN with one or more hidden layers is created. Each neuron in the input layer represents a pixel in the image, and the output layer has neurons corresponding to the categories (e.g., "cat" and "dog").</a:t>
            </a:r>
            <a:endParaRPr lang="en-US" sz="1600"/>
          </a:p>
          <a:p>
            <a:pPr marL="0" indent="0" algn="ctr">
              <a:lnSpc>
                <a:spcPct val="110000"/>
              </a:lnSpc>
              <a:buNone/>
            </a:pPr>
            <a:r>
              <a:rPr lang="en-US" sz="1600" dirty="0">
                <a:ea typeface="+mn-lt"/>
                <a:cs typeface="+mn-lt"/>
              </a:rPr>
              <a:t>You can use fully connected layers where each neuron in one layer is connected to every neuron in the subsequent layer.</a:t>
            </a:r>
            <a:endParaRPr lang="en-US" sz="1600"/>
          </a:p>
          <a:p>
            <a:pPr marL="0" indent="0" algn="r">
              <a:lnSpc>
                <a:spcPct val="110000"/>
              </a:lnSpc>
              <a:buNone/>
            </a:pPr>
            <a:endParaRPr lang="en-US" sz="1400" b="1">
              <a:ea typeface="+mn-lt"/>
              <a:cs typeface="+mn-lt"/>
            </a:endParaRPr>
          </a:p>
        </p:txBody>
      </p:sp>
      <p:cxnSp>
        <p:nvCxnSpPr>
          <p:cNvPr id="22" name="Straight Connector 21">
            <a:extLst>
              <a:ext uri="{FF2B5EF4-FFF2-40B4-BE49-F238E27FC236}">
                <a16:creationId xmlns:a16="http://schemas.microsoft.com/office/drawing/2014/main" id="{25F94957-FA6A-49F1-B474-9B199C91C3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11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91D5DD-7F63-0C20-3B5B-6F79811833E2}"/>
              </a:ext>
            </a:extLst>
          </p:cNvPr>
          <p:cNvPicPr>
            <a:picLocks noChangeAspect="1"/>
          </p:cNvPicPr>
          <p:nvPr/>
        </p:nvPicPr>
        <p:blipFill>
          <a:blip r:embed="rId2"/>
          <a:stretch>
            <a:fillRect/>
          </a:stretch>
        </p:blipFill>
        <p:spPr>
          <a:xfrm>
            <a:off x="297051" y="206923"/>
            <a:ext cx="11494576" cy="6056695"/>
          </a:xfrm>
          <a:prstGeom prst="rect">
            <a:avLst/>
          </a:prstGeom>
        </p:spPr>
      </p:pic>
      <p:sp>
        <p:nvSpPr>
          <p:cNvPr id="3" name="TextBox 2">
            <a:extLst>
              <a:ext uri="{FF2B5EF4-FFF2-40B4-BE49-F238E27FC236}">
                <a16:creationId xmlns:a16="http://schemas.microsoft.com/office/drawing/2014/main" id="{18D4A86C-2C96-ECD1-DE6E-6A7C6B2D4BBD}"/>
              </a:ext>
            </a:extLst>
          </p:cNvPr>
          <p:cNvSpPr txBox="1"/>
          <p:nvPr/>
        </p:nvSpPr>
        <p:spPr>
          <a:xfrm>
            <a:off x="297050" y="5036949"/>
            <a:ext cx="107067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p>
        </p:txBody>
      </p:sp>
    </p:spTree>
    <p:extLst>
      <p:ext uri="{BB962C8B-B14F-4D97-AF65-F5344CB8AC3E}">
        <p14:creationId xmlns:p14="http://schemas.microsoft.com/office/powerpoint/2010/main" val="375693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1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uman brain nerve cells">
            <a:extLst>
              <a:ext uri="{FF2B5EF4-FFF2-40B4-BE49-F238E27FC236}">
                <a16:creationId xmlns:a16="http://schemas.microsoft.com/office/drawing/2014/main" id="{1213879D-DFB9-4EF8-D14C-CAFEFEB550BC}"/>
              </a:ext>
            </a:extLst>
          </p:cNvPr>
          <p:cNvPicPr>
            <a:picLocks noChangeAspect="1"/>
          </p:cNvPicPr>
          <p:nvPr/>
        </p:nvPicPr>
        <p:blipFill rotWithShape="1">
          <a:blip r:embed="rId2"/>
          <a:srcRect t="12498" b="12502"/>
          <a:stretch/>
        </p:blipFill>
        <p:spPr>
          <a:xfrm>
            <a:off x="20" y="-3"/>
            <a:ext cx="12191979" cy="6858004"/>
          </a:xfrm>
          <a:prstGeom prst="rect">
            <a:avLst/>
          </a:prstGeom>
        </p:spPr>
      </p:pic>
      <p:sp>
        <p:nvSpPr>
          <p:cNvPr id="24" name="Freeform: Shape 23">
            <a:extLst>
              <a:ext uri="{FF2B5EF4-FFF2-40B4-BE49-F238E27FC236}">
                <a16:creationId xmlns:a16="http://schemas.microsoft.com/office/drawing/2014/main" id="{904E317E-14BB-4200-84F3-2064B4C97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3854" y="1544347"/>
            <a:ext cx="4676439" cy="5313651"/>
          </a:xfrm>
          <a:custGeom>
            <a:avLst/>
            <a:gdLst>
              <a:gd name="connsiteX0" fmla="*/ 6846874 w 6846874"/>
              <a:gd name="connsiteY0" fmla="*/ 3021586 h 3021586"/>
              <a:gd name="connsiteX1" fmla="*/ 0 w 6846874"/>
              <a:gd name="connsiteY1" fmla="*/ 3021585 h 3021586"/>
              <a:gd name="connsiteX2" fmla="*/ 3399286 w 6846874"/>
              <a:gd name="connsiteY2" fmla="*/ 0 h 3021586"/>
              <a:gd name="connsiteX0" fmla="*/ 6846874 w 6846874"/>
              <a:gd name="connsiteY0" fmla="*/ 3016405 h 3016405"/>
              <a:gd name="connsiteX1" fmla="*/ 0 w 6846874"/>
              <a:gd name="connsiteY1" fmla="*/ 3016404 h 3016405"/>
              <a:gd name="connsiteX2" fmla="*/ 3425190 w 6846874"/>
              <a:gd name="connsiteY2" fmla="*/ 0 h 3016405"/>
              <a:gd name="connsiteX3" fmla="*/ 6846874 w 6846874"/>
              <a:gd name="connsiteY3" fmla="*/ 3016405 h 3016405"/>
              <a:gd name="connsiteX0" fmla="*/ 6846874 w 6846874"/>
              <a:gd name="connsiteY0" fmla="*/ 3055286 h 3055286"/>
              <a:gd name="connsiteX1" fmla="*/ 0 w 6846874"/>
              <a:gd name="connsiteY1" fmla="*/ 3055285 h 3055286"/>
              <a:gd name="connsiteX2" fmla="*/ 3425190 w 6846874"/>
              <a:gd name="connsiteY2" fmla="*/ 0 h 3055286"/>
              <a:gd name="connsiteX3" fmla="*/ 6846874 w 6846874"/>
              <a:gd name="connsiteY3" fmla="*/ 3055286 h 3055286"/>
              <a:gd name="connsiteX0" fmla="*/ 6846874 w 6846874"/>
              <a:gd name="connsiteY0" fmla="*/ 5422604 h 5422604"/>
              <a:gd name="connsiteX1" fmla="*/ 0 w 6846874"/>
              <a:gd name="connsiteY1" fmla="*/ 5422603 h 5422604"/>
              <a:gd name="connsiteX2" fmla="*/ 6839561 w 6846874"/>
              <a:gd name="connsiteY2" fmla="*/ 0 h 5422604"/>
              <a:gd name="connsiteX3" fmla="*/ 6846874 w 6846874"/>
              <a:gd name="connsiteY3" fmla="*/ 5422604 h 5422604"/>
            </a:gdLst>
            <a:ahLst/>
            <a:cxnLst>
              <a:cxn ang="0">
                <a:pos x="connsiteX0" y="connsiteY0"/>
              </a:cxn>
              <a:cxn ang="0">
                <a:pos x="connsiteX1" y="connsiteY1"/>
              </a:cxn>
              <a:cxn ang="0">
                <a:pos x="connsiteX2" y="connsiteY2"/>
              </a:cxn>
              <a:cxn ang="0">
                <a:pos x="connsiteX3" y="connsiteY3"/>
              </a:cxn>
            </a:cxnLst>
            <a:rect l="l" t="t" r="r" b="b"/>
            <a:pathLst>
              <a:path w="6846874" h="5422604">
                <a:moveTo>
                  <a:pt x="6846874" y="5422604"/>
                </a:moveTo>
                <a:lnTo>
                  <a:pt x="0" y="5422603"/>
                </a:lnTo>
                <a:lnTo>
                  <a:pt x="6839561" y="0"/>
                </a:lnTo>
                <a:cubicBezTo>
                  <a:pt x="6841999" y="1807535"/>
                  <a:pt x="6844436" y="3615069"/>
                  <a:pt x="6846874" y="5422604"/>
                </a:cubicBez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1DF94A24-8152-43C5-86F3-5CC95D809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5AB6B3-2231-7136-529A-187A3CFCEB61}"/>
              </a:ext>
            </a:extLst>
          </p:cNvPr>
          <p:cNvSpPr>
            <a:spLocks noGrp="1"/>
          </p:cNvSpPr>
          <p:nvPr>
            <p:ph type="title"/>
          </p:nvPr>
        </p:nvSpPr>
        <p:spPr>
          <a:xfrm>
            <a:off x="238931" y="2498457"/>
            <a:ext cx="4953000" cy="2247899"/>
          </a:xfrm>
        </p:spPr>
        <p:txBody>
          <a:bodyPr vert="horz" lIns="91440" tIns="45720" rIns="91440" bIns="45720" rtlCol="0" anchor="t">
            <a:normAutofit/>
          </a:bodyPr>
          <a:lstStyle/>
          <a:p>
            <a:pPr>
              <a:lnSpc>
                <a:spcPct val="90000"/>
              </a:lnSpc>
            </a:pPr>
            <a:r>
              <a:rPr lang="en-US" sz="3700" cap="all" spc="300">
                <a:solidFill>
                  <a:srgbClr val="FFFFFF"/>
                </a:solidFill>
              </a:rPr>
              <a:t>4.2 CONVOLUTIONAL NEURAL NETWORK</a:t>
            </a:r>
          </a:p>
        </p:txBody>
      </p:sp>
      <p:sp>
        <p:nvSpPr>
          <p:cNvPr id="4" name="TextBox 3">
            <a:extLst>
              <a:ext uri="{FF2B5EF4-FFF2-40B4-BE49-F238E27FC236}">
                <a16:creationId xmlns:a16="http://schemas.microsoft.com/office/drawing/2014/main" id="{2139D6DF-22FF-6AFF-94B6-6F589AF384ED}"/>
              </a:ext>
            </a:extLst>
          </p:cNvPr>
          <p:cNvSpPr txBox="1"/>
          <p:nvPr/>
        </p:nvSpPr>
        <p:spPr>
          <a:xfrm>
            <a:off x="4714068" y="878237"/>
            <a:ext cx="7361694"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WHAT?</a:t>
            </a:r>
            <a:endParaRPr lang="en-US"/>
          </a:p>
          <a:p>
            <a:pPr algn="ctr"/>
            <a:br>
              <a:rPr lang="en-US" dirty="0"/>
            </a:br>
            <a:r>
              <a:rPr lang="en-US" sz="1600" dirty="0">
                <a:ea typeface="+mn-lt"/>
                <a:cs typeface="+mn-lt"/>
              </a:rPr>
              <a:t>A Convolutional Neural Network (CNN) is a type of deep learning model specialized for processing and analyzing visual data, such as images and videos. It uses convolutional layers to automatically detect patterns and features in the data, making it highly effective in tasks like image classification, object detection, and image segmentation.</a:t>
            </a:r>
            <a:r>
              <a:rPr lang="en-US" sz="1600" dirty="0">
                <a:solidFill>
                  <a:srgbClr val="FFFFFF"/>
                </a:solidFill>
                <a:ea typeface="+mn-lt"/>
                <a:cs typeface="+mn-lt"/>
              </a:rPr>
              <a:t> </a:t>
            </a:r>
            <a:r>
              <a:rPr lang="en-US" sz="1600" dirty="0">
                <a:solidFill>
                  <a:srgbClr val="D1D5DB"/>
                </a:solidFill>
                <a:ea typeface="+mn-lt"/>
                <a:cs typeface="+mn-lt"/>
              </a:rPr>
              <a:t>A Convolutional Layer is a fundamental component of Convolutional Neural Networks (CNNs), specifically designed for processing and analyzing visual data like images</a:t>
            </a:r>
            <a:endParaRPr lang="en-US" sz="1600" dirty="0"/>
          </a:p>
          <a:p>
            <a:pPr algn="r"/>
            <a:endParaRPr lang="en-US" sz="1600" dirty="0"/>
          </a:p>
          <a:p>
            <a:pPr algn="ctr"/>
            <a:r>
              <a:rPr lang="en-US" sz="2000" b="1" dirty="0"/>
              <a:t>MODEL ARCHITECTURE</a:t>
            </a:r>
          </a:p>
          <a:p>
            <a:pPr marL="285750" indent="-285750" algn="ctr">
              <a:buFont typeface="Arial"/>
              <a:buChar char="•"/>
            </a:pPr>
            <a:r>
              <a:rPr lang="en-US" sz="1600" dirty="0">
                <a:solidFill>
                  <a:srgbClr val="D1D5DB"/>
                </a:solidFill>
                <a:ea typeface="+mn-lt"/>
                <a:cs typeface="+mn-lt"/>
              </a:rPr>
              <a:t>The CNN architecture is defined. This includes specifying the number of convolutional layers, pooling layers, and fully connected layers.</a:t>
            </a:r>
            <a:endParaRPr lang="en-US" sz="1600" dirty="0"/>
          </a:p>
          <a:p>
            <a:pPr marL="285750" indent="-285750" algn="ctr">
              <a:buFont typeface="Arial"/>
              <a:buChar char="•"/>
            </a:pPr>
            <a:r>
              <a:rPr lang="en-US" sz="1600" dirty="0">
                <a:solidFill>
                  <a:srgbClr val="D1D5DB"/>
                </a:solidFill>
                <a:ea typeface="+mn-lt"/>
                <a:cs typeface="+mn-lt"/>
              </a:rPr>
              <a:t>Configure the number of filters, their sizes, and activation functions for the convolutional layers.</a:t>
            </a:r>
            <a:endParaRPr lang="en-US" sz="1600" dirty="0"/>
          </a:p>
          <a:p>
            <a:pPr marL="285750" indent="-285750" algn="ctr">
              <a:buFont typeface="Arial"/>
              <a:buChar char="•"/>
            </a:pPr>
            <a:r>
              <a:rPr lang="en-US" sz="1600" dirty="0">
                <a:solidFill>
                  <a:srgbClr val="D1D5DB"/>
                </a:solidFill>
                <a:ea typeface="+mn-lt"/>
                <a:cs typeface="+mn-lt"/>
              </a:rPr>
              <a:t>Choose appropriate hyperparameters such as the learning rate and batch size.</a:t>
            </a:r>
            <a:endParaRPr lang="en-US" sz="1600" dirty="0"/>
          </a:p>
          <a:p>
            <a:endParaRPr lang="en-US" sz="2000" b="1" dirty="0"/>
          </a:p>
          <a:p>
            <a:br>
              <a:rPr lang="en-US" dirty="0"/>
            </a:br>
            <a:endParaRPr lang="en-US" dirty="0"/>
          </a:p>
          <a:p>
            <a:endParaRPr lang="en-US" dirty="0"/>
          </a:p>
        </p:txBody>
      </p:sp>
    </p:spTree>
    <p:extLst>
      <p:ext uri="{BB962C8B-B14F-4D97-AF65-F5344CB8AC3E}">
        <p14:creationId xmlns:p14="http://schemas.microsoft.com/office/powerpoint/2010/main" val="226826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027AF0-B92D-3F57-56B4-3F7D99F7E5C9}"/>
              </a:ext>
            </a:extLst>
          </p:cNvPr>
          <p:cNvPicPr>
            <a:picLocks noChangeAspect="1"/>
          </p:cNvPicPr>
          <p:nvPr/>
        </p:nvPicPr>
        <p:blipFill>
          <a:blip r:embed="rId2"/>
          <a:stretch>
            <a:fillRect/>
          </a:stretch>
        </p:blipFill>
        <p:spPr>
          <a:xfrm>
            <a:off x="555356" y="289198"/>
            <a:ext cx="10913389" cy="5879230"/>
          </a:xfrm>
          <a:prstGeom prst="rect">
            <a:avLst/>
          </a:prstGeom>
        </p:spPr>
      </p:pic>
    </p:spTree>
    <p:extLst>
      <p:ext uri="{BB962C8B-B14F-4D97-AF65-F5344CB8AC3E}">
        <p14:creationId xmlns:p14="http://schemas.microsoft.com/office/powerpoint/2010/main" val="364977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D45D30-EE72-736D-8BF0-CBC16CF683A8}"/>
              </a:ext>
            </a:extLst>
          </p:cNvPr>
          <p:cNvPicPr>
            <a:picLocks noChangeAspect="1"/>
          </p:cNvPicPr>
          <p:nvPr/>
        </p:nvPicPr>
        <p:blipFill>
          <a:blip r:embed="rId2"/>
          <a:stretch>
            <a:fillRect/>
          </a:stretch>
        </p:blipFill>
        <p:spPr>
          <a:xfrm>
            <a:off x="512715" y="1242448"/>
            <a:ext cx="9164707" cy="5251341"/>
          </a:xfrm>
          <a:prstGeom prst="rect">
            <a:avLst/>
          </a:prstGeom>
        </p:spPr>
      </p:pic>
      <p:sp>
        <p:nvSpPr>
          <p:cNvPr id="3" name="TextBox 2">
            <a:extLst>
              <a:ext uri="{FF2B5EF4-FFF2-40B4-BE49-F238E27FC236}">
                <a16:creationId xmlns:a16="http://schemas.microsoft.com/office/drawing/2014/main" id="{1F21198E-D921-0FBF-CE75-127821EA8C7D}"/>
              </a:ext>
            </a:extLst>
          </p:cNvPr>
          <p:cNvSpPr txBox="1"/>
          <p:nvPr/>
        </p:nvSpPr>
        <p:spPr>
          <a:xfrm>
            <a:off x="258305" y="116236"/>
            <a:ext cx="1066799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Segoe UI"/>
                <a:cs typeface="Segoe UI"/>
              </a:rPr>
              <a:t>EPOCH : </a:t>
            </a:r>
            <a:endParaRPr lang="en-US" sz="2400" dirty="0">
              <a:latin typeface="Segoe UI"/>
              <a:cs typeface="Segoe UI"/>
            </a:endParaRPr>
          </a:p>
          <a:p>
            <a:r>
              <a:rPr lang="en-US" sz="2000" dirty="0">
                <a:solidFill>
                  <a:srgbClr val="D1D5DB"/>
                </a:solidFill>
                <a:latin typeface="Segoe UI"/>
                <a:cs typeface="Segoe UI"/>
              </a:rPr>
              <a:t>It refers to one complete pass through the entire training dataset during the training process.</a:t>
            </a:r>
            <a:endParaRPr lang="en-US" dirty="0"/>
          </a:p>
        </p:txBody>
      </p:sp>
    </p:spTree>
    <p:extLst>
      <p:ext uri="{BB962C8B-B14F-4D97-AF65-F5344CB8AC3E}">
        <p14:creationId xmlns:p14="http://schemas.microsoft.com/office/powerpoint/2010/main" val="147882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770676-7AAB-8DDE-6FB7-4357A23E448B}"/>
              </a:ext>
            </a:extLst>
          </p:cNvPr>
          <p:cNvPicPr>
            <a:picLocks noChangeAspect="1"/>
          </p:cNvPicPr>
          <p:nvPr/>
        </p:nvPicPr>
        <p:blipFill>
          <a:blip r:embed="rId2"/>
          <a:stretch>
            <a:fillRect/>
          </a:stretch>
        </p:blipFill>
        <p:spPr>
          <a:xfrm>
            <a:off x="549687" y="299635"/>
            <a:ext cx="10808490" cy="6258731"/>
          </a:xfrm>
          <a:prstGeom prst="rect">
            <a:avLst/>
          </a:prstGeom>
        </p:spPr>
      </p:pic>
    </p:spTree>
    <p:extLst>
      <p:ext uri="{BB962C8B-B14F-4D97-AF65-F5344CB8AC3E}">
        <p14:creationId xmlns:p14="http://schemas.microsoft.com/office/powerpoint/2010/main" val="294853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A8921-D750-5DD0-DA49-B1F7A7C1DFB9}"/>
              </a:ext>
            </a:extLst>
          </p:cNvPr>
          <p:cNvSpPr>
            <a:spLocks noGrp="1"/>
          </p:cNvSpPr>
          <p:nvPr>
            <p:ph type="title"/>
          </p:nvPr>
        </p:nvSpPr>
        <p:spPr>
          <a:xfrm>
            <a:off x="1143001" y="872937"/>
            <a:ext cx="5920740" cy="1360898"/>
          </a:xfrm>
        </p:spPr>
        <p:txBody>
          <a:bodyPr>
            <a:normAutofit/>
          </a:bodyPr>
          <a:lstStyle/>
          <a:p>
            <a:r>
              <a:rPr lang="en-US" dirty="0"/>
              <a:t>5. COMPARISON</a:t>
            </a:r>
          </a:p>
        </p:txBody>
      </p:sp>
      <p:sp>
        <p:nvSpPr>
          <p:cNvPr id="3" name="Content Placeholder 2">
            <a:extLst>
              <a:ext uri="{FF2B5EF4-FFF2-40B4-BE49-F238E27FC236}">
                <a16:creationId xmlns:a16="http://schemas.microsoft.com/office/drawing/2014/main" id="{F1E7B017-D04F-50A1-ABDF-EC38A6AF14F0}"/>
              </a:ext>
            </a:extLst>
          </p:cNvPr>
          <p:cNvSpPr>
            <a:spLocks noGrp="1"/>
          </p:cNvSpPr>
          <p:nvPr>
            <p:ph idx="1"/>
          </p:nvPr>
        </p:nvSpPr>
        <p:spPr>
          <a:xfrm>
            <a:off x="1143000" y="2332028"/>
            <a:ext cx="3769468" cy="3840171"/>
          </a:xfrm>
        </p:spPr>
        <p:txBody>
          <a:bodyPr vert="horz" lIns="91440" tIns="45720" rIns="91440" bIns="45720" rtlCol="0" anchor="t">
            <a:normAutofit/>
          </a:bodyPr>
          <a:lstStyle/>
          <a:p>
            <a:r>
              <a:rPr lang="en-US" dirty="0"/>
              <a:t>Since two models have been implemented. Let's see which is better for image classification.</a:t>
            </a:r>
          </a:p>
          <a:p>
            <a:pPr marL="0" indent="0">
              <a:buNone/>
            </a:pPr>
            <a:endParaRPr lang="en-US" dirty="0"/>
          </a:p>
        </p:txBody>
      </p:sp>
      <p:pic>
        <p:nvPicPr>
          <p:cNvPr id="21" name="Picture 20" descr="Maze">
            <a:extLst>
              <a:ext uri="{FF2B5EF4-FFF2-40B4-BE49-F238E27FC236}">
                <a16:creationId xmlns:a16="http://schemas.microsoft.com/office/drawing/2014/main" id="{F23EC377-BBF4-5EFC-343E-A0566ABF8B7B}"/>
              </a:ext>
            </a:extLst>
          </p:cNvPr>
          <p:cNvPicPr>
            <a:picLocks noChangeAspect="1"/>
          </p:cNvPicPr>
          <p:nvPr/>
        </p:nvPicPr>
        <p:blipFill rotWithShape="1">
          <a:blip r:embed="rId2">
            <a:alphaModFix/>
          </a:blip>
          <a:srcRect l="14868" r="17956" b="-3"/>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2739420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03D7D2-2661-C421-7120-4CFE75103BEE}"/>
              </a:ext>
            </a:extLst>
          </p:cNvPr>
          <p:cNvPicPr>
            <a:picLocks noChangeAspect="1"/>
          </p:cNvPicPr>
          <p:nvPr/>
        </p:nvPicPr>
        <p:blipFill>
          <a:blip r:embed="rId2"/>
          <a:stretch>
            <a:fillRect/>
          </a:stretch>
        </p:blipFill>
        <p:spPr>
          <a:xfrm>
            <a:off x="322882" y="211853"/>
            <a:ext cx="11262099" cy="6059753"/>
          </a:xfrm>
          <a:prstGeom prst="rect">
            <a:avLst/>
          </a:prstGeom>
        </p:spPr>
      </p:pic>
    </p:spTree>
    <p:extLst>
      <p:ext uri="{BB962C8B-B14F-4D97-AF65-F5344CB8AC3E}">
        <p14:creationId xmlns:p14="http://schemas.microsoft.com/office/powerpoint/2010/main" val="324578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D1F4DC3-EDAB-401A-BD21-33D25AB5F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y cars lined up in a row on floor">
            <a:extLst>
              <a:ext uri="{FF2B5EF4-FFF2-40B4-BE49-F238E27FC236}">
                <a16:creationId xmlns:a16="http://schemas.microsoft.com/office/drawing/2014/main" id="{67E4652C-4DF7-7F8E-1931-0BF376BE2F5A}"/>
              </a:ext>
            </a:extLst>
          </p:cNvPr>
          <p:cNvPicPr>
            <a:picLocks noChangeAspect="1"/>
          </p:cNvPicPr>
          <p:nvPr/>
        </p:nvPicPr>
        <p:blipFill rotWithShape="1">
          <a:blip r:embed="rId2"/>
          <a:srcRect t="15481" r="-2" b="-2"/>
          <a:stretch/>
        </p:blipFill>
        <p:spPr>
          <a:xfrm>
            <a:off x="-1" y="10"/>
            <a:ext cx="12192002" cy="6857989"/>
          </a:xfrm>
          <a:prstGeom prst="rect">
            <a:avLst/>
          </a:prstGeom>
        </p:spPr>
      </p:pic>
      <p:sp>
        <p:nvSpPr>
          <p:cNvPr id="15" name="Freeform: Shape 14">
            <a:extLst>
              <a:ext uri="{FF2B5EF4-FFF2-40B4-BE49-F238E27FC236}">
                <a16:creationId xmlns:a16="http://schemas.microsoft.com/office/drawing/2014/main" id="{7059D4DD-D247-47C8-B574-B36CB222C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6071D7-7413-CA18-2346-1F5E67EA75DD}"/>
              </a:ext>
            </a:extLst>
          </p:cNvPr>
          <p:cNvSpPr>
            <a:spLocks noGrp="1"/>
          </p:cNvSpPr>
          <p:nvPr>
            <p:ph type="title"/>
          </p:nvPr>
        </p:nvSpPr>
        <p:spPr>
          <a:xfrm>
            <a:off x="1143001" y="1181101"/>
            <a:ext cx="4953000" cy="2832404"/>
          </a:xfrm>
        </p:spPr>
        <p:txBody>
          <a:bodyPr vert="horz" lIns="91440" tIns="45720" rIns="91440" bIns="45720" rtlCol="0" anchor="t">
            <a:normAutofit/>
          </a:bodyPr>
          <a:lstStyle/>
          <a:p>
            <a:r>
              <a:rPr lang="en-US" sz="4100" cap="all" spc="300">
                <a:solidFill>
                  <a:srgbClr val="FFFFFF"/>
                </a:solidFill>
              </a:rPr>
              <a:t>Image classification</a:t>
            </a:r>
          </a:p>
        </p:txBody>
      </p:sp>
    </p:spTree>
    <p:extLst>
      <p:ext uri="{BB962C8B-B14F-4D97-AF65-F5344CB8AC3E}">
        <p14:creationId xmlns:p14="http://schemas.microsoft.com/office/powerpoint/2010/main" val="2573575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9AA45B-99EA-97F1-D8DF-05253B2EC037}"/>
              </a:ext>
            </a:extLst>
          </p:cNvPr>
          <p:cNvPicPr>
            <a:picLocks noChangeAspect="1"/>
          </p:cNvPicPr>
          <p:nvPr/>
        </p:nvPicPr>
        <p:blipFill rotWithShape="1">
          <a:blip r:embed="rId2"/>
          <a:srcRect l="467" t="-773" r="-623" b="1031"/>
          <a:stretch/>
        </p:blipFill>
        <p:spPr>
          <a:xfrm>
            <a:off x="309967" y="191128"/>
            <a:ext cx="10887589" cy="6230376"/>
          </a:xfrm>
          <a:prstGeom prst="rect">
            <a:avLst/>
          </a:prstGeom>
        </p:spPr>
      </p:pic>
    </p:spTree>
    <p:extLst>
      <p:ext uri="{BB962C8B-B14F-4D97-AF65-F5344CB8AC3E}">
        <p14:creationId xmlns:p14="http://schemas.microsoft.com/office/powerpoint/2010/main" val="1429338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F972E-5F5A-0E32-B85B-C6F8C9F2E672}"/>
              </a:ext>
            </a:extLst>
          </p:cNvPr>
          <p:cNvSpPr txBox="1"/>
          <p:nvPr/>
        </p:nvSpPr>
        <p:spPr>
          <a:xfrm>
            <a:off x="129151" y="129152"/>
            <a:ext cx="12062847"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600" b="1" dirty="0">
                <a:ea typeface="+mn-lt"/>
                <a:cs typeface="+mn-lt"/>
              </a:rPr>
              <a:t>Hierarchical Feature Extraction:</a:t>
            </a:r>
            <a:r>
              <a:rPr lang="en-US" sz="1600" dirty="0">
                <a:solidFill>
                  <a:srgbClr val="D1D5DB"/>
                </a:solidFill>
                <a:ea typeface="+mn-lt"/>
                <a:cs typeface="+mn-lt"/>
              </a:rPr>
              <a:t> CNNs are designed to automatically learn and extract hierarchical features from images. They use convolutional layers to capture spatial patterns, textures, and features at different scales. ANNs, which are fully connected, do not have this built-in capability for feature extraction.</a:t>
            </a:r>
            <a:endParaRPr lang="en-US" sz="1600" dirty="0"/>
          </a:p>
          <a:p>
            <a:pPr marL="342900" indent="-342900">
              <a:buAutoNum type="arabicPeriod"/>
            </a:pPr>
            <a:endParaRPr lang="en-US" sz="1600" dirty="0">
              <a:solidFill>
                <a:srgbClr val="D1D5DB"/>
              </a:solidFill>
              <a:ea typeface="+mn-lt"/>
              <a:cs typeface="+mn-lt"/>
            </a:endParaRPr>
          </a:p>
          <a:p>
            <a:r>
              <a:rPr lang="en-US" sz="1600" b="1" dirty="0">
                <a:ea typeface="+mn-lt"/>
                <a:cs typeface="+mn-lt"/>
              </a:rPr>
              <a:t>2.  Translation Invariance:</a:t>
            </a:r>
            <a:r>
              <a:rPr lang="en-US" sz="1600" dirty="0">
                <a:solidFill>
                  <a:srgbClr val="D1D5DB"/>
                </a:solidFill>
                <a:ea typeface="+mn-lt"/>
                <a:cs typeface="+mn-lt"/>
              </a:rPr>
              <a:t> CNNs are inherently translation-invariant. This means they can recognize patterns and features regardless of their location in the image. ANNs struggle with this and require a fixed-size input.</a:t>
            </a:r>
            <a:endParaRPr lang="en-US" sz="1600" dirty="0"/>
          </a:p>
          <a:p>
            <a:endParaRPr lang="en-US" sz="1600" dirty="0">
              <a:solidFill>
                <a:srgbClr val="D1D5DB"/>
              </a:solidFill>
              <a:ea typeface="+mn-lt"/>
              <a:cs typeface="+mn-lt"/>
            </a:endParaRPr>
          </a:p>
          <a:p>
            <a:r>
              <a:rPr lang="en-US" sz="1600" b="1" dirty="0">
                <a:ea typeface="+mn-lt"/>
                <a:cs typeface="+mn-lt"/>
              </a:rPr>
              <a:t>3. Parameter Efficiency:</a:t>
            </a:r>
            <a:r>
              <a:rPr lang="en-US" sz="1600" dirty="0">
                <a:solidFill>
                  <a:srgbClr val="D1D5DB"/>
                </a:solidFill>
                <a:ea typeface="+mn-lt"/>
                <a:cs typeface="+mn-lt"/>
              </a:rPr>
              <a:t> CNNs have far fewer parameters compared to ANNs for the same level of performance, making them more efficient and less prone to overfitting.</a:t>
            </a:r>
            <a:endParaRPr lang="en-US" sz="1600" dirty="0"/>
          </a:p>
          <a:p>
            <a:endParaRPr lang="en-US" sz="1600" dirty="0">
              <a:solidFill>
                <a:srgbClr val="D1D5DB"/>
              </a:solidFill>
              <a:ea typeface="+mn-lt"/>
              <a:cs typeface="+mn-lt"/>
            </a:endParaRPr>
          </a:p>
          <a:p>
            <a:r>
              <a:rPr lang="en-US" sz="1600" b="1" dirty="0">
                <a:ea typeface="+mn-lt"/>
                <a:cs typeface="+mn-lt"/>
              </a:rPr>
              <a:t>4. Reduced Dimensionality:</a:t>
            </a:r>
            <a:r>
              <a:rPr lang="en-US" sz="1600" dirty="0">
                <a:solidFill>
                  <a:srgbClr val="D1D5DB"/>
                </a:solidFill>
                <a:ea typeface="+mn-lt"/>
                <a:cs typeface="+mn-lt"/>
              </a:rPr>
              <a:t> Pooling layers in CNNs </a:t>
            </a:r>
            <a:r>
              <a:rPr lang="en-US" sz="1600" dirty="0" err="1">
                <a:solidFill>
                  <a:srgbClr val="D1D5DB"/>
                </a:solidFill>
                <a:ea typeface="+mn-lt"/>
                <a:cs typeface="+mn-lt"/>
              </a:rPr>
              <a:t>downsample</a:t>
            </a:r>
            <a:r>
              <a:rPr lang="en-US" sz="1600" dirty="0">
                <a:solidFill>
                  <a:srgbClr val="D1D5DB"/>
                </a:solidFill>
                <a:ea typeface="+mn-lt"/>
                <a:cs typeface="+mn-lt"/>
              </a:rPr>
              <a:t> feature maps, reducing the spatial dimensions and computational complexity. ANNs do not have this inherent feature.</a:t>
            </a:r>
            <a:endParaRPr lang="en-US" sz="1600" dirty="0"/>
          </a:p>
          <a:p>
            <a:endParaRPr lang="en-US" sz="1600" dirty="0">
              <a:solidFill>
                <a:srgbClr val="D1D5DB"/>
              </a:solidFill>
              <a:ea typeface="+mn-lt"/>
              <a:cs typeface="+mn-lt"/>
            </a:endParaRPr>
          </a:p>
          <a:p>
            <a:r>
              <a:rPr lang="en-US" sz="1600" b="1" dirty="0">
                <a:ea typeface="+mn-lt"/>
                <a:cs typeface="+mn-lt"/>
              </a:rPr>
              <a:t>5 .  Specialized Architecture:</a:t>
            </a:r>
            <a:r>
              <a:rPr lang="en-US" sz="1600" dirty="0">
                <a:solidFill>
                  <a:srgbClr val="D1D5DB"/>
                </a:solidFill>
                <a:ea typeface="+mn-lt"/>
                <a:cs typeface="+mn-lt"/>
              </a:rPr>
              <a:t> CNNs are specifically designed for image data, while ANNs are more general-purpose. CNN architecture is tailored to the two-dimensional structure of images, whereas ANNs operate on flat vectors.</a:t>
            </a:r>
            <a:endParaRPr lang="en-US" sz="1600" dirty="0"/>
          </a:p>
          <a:p>
            <a:endParaRPr lang="en-US" sz="1600" dirty="0">
              <a:solidFill>
                <a:srgbClr val="D1D5DB"/>
              </a:solidFill>
              <a:ea typeface="+mn-lt"/>
              <a:cs typeface="+mn-lt"/>
            </a:endParaRPr>
          </a:p>
          <a:p>
            <a:r>
              <a:rPr lang="en-US" sz="1600" b="1" dirty="0">
                <a:ea typeface="+mn-lt"/>
                <a:cs typeface="+mn-lt"/>
              </a:rPr>
              <a:t>6. Transfer Learning:</a:t>
            </a:r>
            <a:r>
              <a:rPr lang="en-US" sz="1600" dirty="0">
                <a:solidFill>
                  <a:srgbClr val="D1D5DB"/>
                </a:solidFill>
                <a:ea typeface="+mn-lt"/>
                <a:cs typeface="+mn-lt"/>
              </a:rPr>
              <a:t> Pre-trained CNN models can be used as a starting point for new image classification tasks. This transfer learning allows you to leverage the knowledge gained from one image dataset to improve performance on another dataset, with minimal additional training.</a:t>
            </a:r>
            <a:endParaRPr lang="en-US" sz="1600" dirty="0"/>
          </a:p>
          <a:p>
            <a:r>
              <a:rPr lang="en-US" sz="1600" b="1" dirty="0">
                <a:ea typeface="+mn-lt"/>
                <a:cs typeface="+mn-lt"/>
              </a:rPr>
              <a:t>7.  State-of-the-Art Performance:</a:t>
            </a:r>
            <a:r>
              <a:rPr lang="en-US" sz="1600" dirty="0">
                <a:solidFill>
                  <a:srgbClr val="D1D5DB"/>
                </a:solidFill>
                <a:ea typeface="+mn-lt"/>
                <a:cs typeface="+mn-lt"/>
              </a:rPr>
              <a:t> CNNs have consistently achieved state-of-the-art results in image classification competitions and tasks. Their ability to capture intricate image features has been demonstrated in numerous real-world applications.</a:t>
            </a:r>
            <a:endParaRPr lang="en-US" sz="1600" dirty="0"/>
          </a:p>
          <a:p>
            <a:r>
              <a:rPr lang="en-US" sz="1600" dirty="0">
                <a:solidFill>
                  <a:srgbClr val="D1D5DB"/>
                </a:solidFill>
                <a:ea typeface="+mn-lt"/>
                <a:cs typeface="+mn-lt"/>
              </a:rPr>
              <a:t>While ANNs can be used for image classification, CNNs are optimized for this specific task, and their architectural features make them a superior choice for extracting meaningful information from images, resulting in better classification accuracy and efficiency.</a:t>
            </a:r>
            <a:endParaRPr lang="en-US" sz="1600" dirty="0"/>
          </a:p>
          <a:p>
            <a:pPr algn="l"/>
            <a:endParaRPr lang="en-US" sz="1600" dirty="0"/>
          </a:p>
          <a:p>
            <a:r>
              <a:rPr lang="en-US" sz="1600" dirty="0">
                <a:solidFill>
                  <a:srgbClr val="D1D5DB"/>
                </a:solidFill>
                <a:ea typeface="+mn-lt"/>
                <a:cs typeface="+mn-lt"/>
              </a:rPr>
              <a:t>While ANNs can be used for image classification, CNNs are optimized for this specific task, and their architectural features make them a superior choice for extracting meaningful information from images, resulting in better classification accuracy and efficiency.</a:t>
            </a:r>
            <a:endParaRPr lang="en-US" sz="1600" dirty="0"/>
          </a:p>
        </p:txBody>
      </p:sp>
    </p:spTree>
    <p:extLst>
      <p:ext uri="{BB962C8B-B14F-4D97-AF65-F5344CB8AC3E}">
        <p14:creationId xmlns:p14="http://schemas.microsoft.com/office/powerpoint/2010/main" val="2448441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EE9F-FDEF-A6BC-741E-FF692A4A0519}"/>
              </a:ext>
            </a:extLst>
          </p:cNvPr>
          <p:cNvSpPr>
            <a:spLocks noGrp="1"/>
          </p:cNvSpPr>
          <p:nvPr>
            <p:ph type="title"/>
          </p:nvPr>
        </p:nvSpPr>
        <p:spPr>
          <a:xfrm>
            <a:off x="4074763" y="85104"/>
            <a:ext cx="3293389" cy="611813"/>
          </a:xfrm>
        </p:spPr>
        <p:txBody>
          <a:bodyPr>
            <a:normAutofit fontScale="90000"/>
          </a:bodyPr>
          <a:lstStyle/>
          <a:p>
            <a:r>
              <a:rPr lang="en-US" dirty="0"/>
              <a:t>6. TESTING</a:t>
            </a:r>
          </a:p>
        </p:txBody>
      </p:sp>
      <p:pic>
        <p:nvPicPr>
          <p:cNvPr id="10" name="Content Placeholder 9">
            <a:extLst>
              <a:ext uri="{FF2B5EF4-FFF2-40B4-BE49-F238E27FC236}">
                <a16:creationId xmlns:a16="http://schemas.microsoft.com/office/drawing/2014/main" id="{292D0C32-900A-720A-47BF-5AB43E48F49D}"/>
              </a:ext>
            </a:extLst>
          </p:cNvPr>
          <p:cNvPicPr>
            <a:picLocks noGrp="1" noChangeAspect="1"/>
          </p:cNvPicPr>
          <p:nvPr>
            <p:ph idx="1"/>
          </p:nvPr>
        </p:nvPicPr>
        <p:blipFill>
          <a:blip r:embed="rId2"/>
          <a:stretch>
            <a:fillRect/>
          </a:stretch>
        </p:blipFill>
        <p:spPr>
          <a:xfrm>
            <a:off x="555358" y="691338"/>
            <a:ext cx="11094201" cy="5789443"/>
          </a:xfrm>
        </p:spPr>
      </p:pic>
    </p:spTree>
    <p:extLst>
      <p:ext uri="{BB962C8B-B14F-4D97-AF65-F5344CB8AC3E}">
        <p14:creationId xmlns:p14="http://schemas.microsoft.com/office/powerpoint/2010/main" val="108188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DA3D356E-7A11-972A-72BC-879941D1C5A0}"/>
              </a:ext>
            </a:extLst>
          </p:cNvPr>
          <p:cNvPicPr>
            <a:picLocks noChangeAspect="1"/>
          </p:cNvPicPr>
          <p:nvPr/>
        </p:nvPicPr>
        <p:blipFill rotWithShape="1">
          <a:blip r:embed="rId2"/>
          <a:srcRect l="8977" r="5190" b="3"/>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2860C-A5D1-8EE1-75E1-BC068567D2AF}"/>
              </a:ext>
            </a:extLst>
          </p:cNvPr>
          <p:cNvSpPr>
            <a:spLocks noGrp="1"/>
          </p:cNvSpPr>
          <p:nvPr>
            <p:ph type="title"/>
          </p:nvPr>
        </p:nvSpPr>
        <p:spPr>
          <a:xfrm>
            <a:off x="1143001" y="872937"/>
            <a:ext cx="5920740" cy="1360898"/>
          </a:xfrm>
        </p:spPr>
        <p:txBody>
          <a:bodyPr>
            <a:normAutofit/>
          </a:bodyPr>
          <a:lstStyle/>
          <a:p>
            <a:r>
              <a:rPr lang="en-US" dirty="0"/>
              <a:t>TYPES OF IMAGE CLASSIFICATION</a:t>
            </a:r>
          </a:p>
        </p:txBody>
      </p:sp>
      <p:sp>
        <p:nvSpPr>
          <p:cNvPr id="3" name="Content Placeholder 2">
            <a:extLst>
              <a:ext uri="{FF2B5EF4-FFF2-40B4-BE49-F238E27FC236}">
                <a16:creationId xmlns:a16="http://schemas.microsoft.com/office/drawing/2014/main" id="{16353ABC-E207-21B5-46B7-D522537F69D0}"/>
              </a:ext>
            </a:extLst>
          </p:cNvPr>
          <p:cNvSpPr>
            <a:spLocks noGrp="1"/>
          </p:cNvSpPr>
          <p:nvPr>
            <p:ph idx="1"/>
          </p:nvPr>
        </p:nvSpPr>
        <p:spPr>
          <a:xfrm>
            <a:off x="1143002" y="2332029"/>
            <a:ext cx="4118906" cy="2385641"/>
          </a:xfrm>
        </p:spPr>
        <p:txBody>
          <a:bodyPr vert="horz" lIns="91440" tIns="45720" rIns="91440" bIns="45720" rtlCol="0" anchor="t">
            <a:normAutofit/>
          </a:bodyPr>
          <a:lstStyle/>
          <a:p>
            <a:pPr marL="457200" indent="-457200">
              <a:buAutoNum type="arabicPeriod"/>
            </a:pPr>
            <a:r>
              <a:rPr lang="en-US" sz="2400" b="1" dirty="0"/>
              <a:t>BINARY  CLASSIFICATION</a:t>
            </a:r>
          </a:p>
          <a:p>
            <a:pPr marL="457200" indent="-457200">
              <a:buAutoNum type="arabicPeriod"/>
            </a:pPr>
            <a:r>
              <a:rPr lang="en-US" sz="2400" b="1" dirty="0"/>
              <a:t>MULTI CLASSIFICATION</a:t>
            </a:r>
          </a:p>
        </p:txBody>
      </p:sp>
    </p:spTree>
    <p:extLst>
      <p:ext uri="{BB962C8B-B14F-4D97-AF65-F5344CB8AC3E}">
        <p14:creationId xmlns:p14="http://schemas.microsoft.com/office/powerpoint/2010/main" val="968096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F1A7-E882-C01D-D2C8-36D5164B491C}"/>
              </a:ext>
            </a:extLst>
          </p:cNvPr>
          <p:cNvSpPr>
            <a:spLocks noGrp="1"/>
          </p:cNvSpPr>
          <p:nvPr>
            <p:ph type="title"/>
          </p:nvPr>
        </p:nvSpPr>
        <p:spPr/>
        <p:txBody>
          <a:bodyPr/>
          <a:lstStyle/>
          <a:p>
            <a:r>
              <a:rPr lang="en-US" dirty="0"/>
              <a:t>PROJECT STAGES</a:t>
            </a:r>
          </a:p>
        </p:txBody>
      </p:sp>
      <p:graphicFrame>
        <p:nvGraphicFramePr>
          <p:cNvPr id="17" name="Content Placeholder 2">
            <a:extLst>
              <a:ext uri="{FF2B5EF4-FFF2-40B4-BE49-F238E27FC236}">
                <a16:creationId xmlns:a16="http://schemas.microsoft.com/office/drawing/2014/main" id="{30D09CC5-945A-F92F-E90B-9BF18EC953E7}"/>
              </a:ext>
            </a:extLst>
          </p:cNvPr>
          <p:cNvGraphicFramePr>
            <a:graphicFrameLocks noGrp="1"/>
          </p:cNvGraphicFramePr>
          <p:nvPr>
            <p:ph idx="1"/>
          </p:nvPr>
        </p:nvGraphicFramePr>
        <p:xfrm>
          <a:off x="1143000" y="2332026"/>
          <a:ext cx="9905999" cy="3567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23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CEAD2-554D-7CAE-6850-DB1A837E65ED}"/>
              </a:ext>
            </a:extLst>
          </p:cNvPr>
          <p:cNvSpPr>
            <a:spLocks noGrp="1"/>
          </p:cNvSpPr>
          <p:nvPr>
            <p:ph type="title"/>
          </p:nvPr>
        </p:nvSpPr>
        <p:spPr>
          <a:xfrm>
            <a:off x="986693" y="247706"/>
            <a:ext cx="5920740" cy="1360898"/>
          </a:xfrm>
        </p:spPr>
        <p:txBody>
          <a:bodyPr>
            <a:normAutofit/>
          </a:bodyPr>
          <a:lstStyle/>
          <a:p>
            <a:pPr marL="742950" indent="-742950">
              <a:buAutoNum type="arabicPeriod"/>
            </a:pPr>
            <a:r>
              <a:rPr lang="en-US" dirty="0"/>
              <a:t>DATA COLLECTION</a:t>
            </a:r>
            <a:endParaRPr lang="en-US"/>
          </a:p>
        </p:txBody>
      </p:sp>
      <p:sp>
        <p:nvSpPr>
          <p:cNvPr id="87" name="Content Placeholder 2">
            <a:extLst>
              <a:ext uri="{FF2B5EF4-FFF2-40B4-BE49-F238E27FC236}">
                <a16:creationId xmlns:a16="http://schemas.microsoft.com/office/drawing/2014/main" id="{F5E8D483-9602-822E-03E7-AB2A7D36D5BC}"/>
              </a:ext>
            </a:extLst>
          </p:cNvPr>
          <p:cNvSpPr>
            <a:spLocks noGrp="1"/>
          </p:cNvSpPr>
          <p:nvPr>
            <p:ph idx="1"/>
          </p:nvPr>
        </p:nvSpPr>
        <p:spPr>
          <a:xfrm>
            <a:off x="986692" y="1511413"/>
            <a:ext cx="3769468" cy="3840171"/>
          </a:xfrm>
        </p:spPr>
        <p:txBody>
          <a:bodyPr vert="horz" lIns="91440" tIns="45720" rIns="91440" bIns="45720" rtlCol="0" anchor="t">
            <a:noAutofit/>
          </a:bodyPr>
          <a:lstStyle/>
          <a:p>
            <a:pPr>
              <a:lnSpc>
                <a:spcPct val="110000"/>
              </a:lnSpc>
            </a:pPr>
            <a:r>
              <a:rPr lang="en-US" sz="1700" dirty="0"/>
              <a:t>The data was selected manually through camera or google images, hence a small dataset.</a:t>
            </a:r>
          </a:p>
          <a:p>
            <a:pPr>
              <a:lnSpc>
                <a:spcPct val="110000"/>
              </a:lnSpc>
            </a:pPr>
            <a:r>
              <a:rPr lang="en-US" sz="1700" dirty="0"/>
              <a:t>The data was selected based on 4 classes </a:t>
            </a:r>
          </a:p>
          <a:p>
            <a:pPr marL="457200" indent="-457200">
              <a:lnSpc>
                <a:spcPct val="110000"/>
              </a:lnSpc>
              <a:buAutoNum type="arabicPeriod"/>
            </a:pPr>
            <a:r>
              <a:rPr lang="en-US" sz="1700" dirty="0"/>
              <a:t>ANIMALS</a:t>
            </a:r>
            <a:endParaRPr lang="en-US" sz="1700" i="0" dirty="0"/>
          </a:p>
          <a:p>
            <a:pPr marL="457200" indent="-457200">
              <a:lnSpc>
                <a:spcPct val="110000"/>
              </a:lnSpc>
              <a:buAutoNum type="arabicPeriod"/>
            </a:pPr>
            <a:r>
              <a:rPr lang="en-US" sz="1700" dirty="0"/>
              <a:t>HUMANS</a:t>
            </a:r>
            <a:endParaRPr lang="en-US" sz="1700" i="0" dirty="0"/>
          </a:p>
          <a:p>
            <a:pPr marL="457200" indent="-457200">
              <a:lnSpc>
                <a:spcPct val="110000"/>
              </a:lnSpc>
              <a:buAutoNum type="arabicPeriod"/>
            </a:pPr>
            <a:r>
              <a:rPr lang="en-US" sz="1700" dirty="0"/>
              <a:t>PLANTS</a:t>
            </a:r>
            <a:endParaRPr lang="en-US" sz="1700" i="0" dirty="0"/>
          </a:p>
          <a:p>
            <a:pPr marL="457200" indent="-457200">
              <a:lnSpc>
                <a:spcPct val="110000"/>
              </a:lnSpc>
              <a:buAutoNum type="arabicPeriod"/>
            </a:pPr>
            <a:r>
              <a:rPr lang="en-US" sz="1700" dirty="0"/>
              <a:t>NON-LIVING THINGS(MAN MADE AND NATURAL)</a:t>
            </a:r>
          </a:p>
          <a:p>
            <a:pPr marL="457200" indent="-457200">
              <a:lnSpc>
                <a:spcPct val="110000"/>
              </a:lnSpc>
            </a:pPr>
            <a:r>
              <a:rPr lang="en-US" sz="1700" dirty="0"/>
              <a:t>A total of 1278 images (320+ from each class ) have been selected.</a:t>
            </a:r>
            <a:endParaRPr lang="en-US" sz="1700" i="0" dirty="0"/>
          </a:p>
          <a:p>
            <a:pPr marL="0" indent="0">
              <a:lnSpc>
                <a:spcPct val="110000"/>
              </a:lnSpc>
              <a:buNone/>
            </a:pPr>
            <a:endParaRPr lang="en-US" sz="1300" i="0"/>
          </a:p>
          <a:p>
            <a:pPr marL="457200" lvl="1" indent="-457200">
              <a:lnSpc>
                <a:spcPct val="110000"/>
              </a:lnSpc>
              <a:buFontTx/>
              <a:buAutoNum type="arabicPeriod"/>
            </a:pPr>
            <a:endParaRPr lang="en-US" sz="1300" i="0"/>
          </a:p>
        </p:txBody>
      </p:sp>
      <p:pic>
        <p:nvPicPr>
          <p:cNvPr id="88" name="Picture 87" descr="Fern">
            <a:extLst>
              <a:ext uri="{FF2B5EF4-FFF2-40B4-BE49-F238E27FC236}">
                <a16:creationId xmlns:a16="http://schemas.microsoft.com/office/drawing/2014/main" id="{51F8CE7C-780D-A19C-5ED7-523154F6C9AD}"/>
              </a:ext>
            </a:extLst>
          </p:cNvPr>
          <p:cNvPicPr>
            <a:picLocks noChangeAspect="1"/>
          </p:cNvPicPr>
          <p:nvPr/>
        </p:nvPicPr>
        <p:blipFill rotWithShape="1">
          <a:blip r:embed="rId2">
            <a:alphaModFix/>
          </a:blip>
          <a:srcRect l="14471" r="18254" b="-1"/>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3585324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70DEB-AE38-BBD3-8457-97B80B9B6FE4}"/>
              </a:ext>
            </a:extLst>
          </p:cNvPr>
          <p:cNvSpPr>
            <a:spLocks noGrp="1"/>
          </p:cNvSpPr>
          <p:nvPr>
            <p:ph type="title"/>
          </p:nvPr>
        </p:nvSpPr>
        <p:spPr>
          <a:xfrm>
            <a:off x="830386" y="-74678"/>
            <a:ext cx="8167744" cy="1360898"/>
          </a:xfrm>
        </p:spPr>
        <p:txBody>
          <a:bodyPr vert="horz" lIns="91440" tIns="45720" rIns="91440" bIns="45720" rtlCol="0">
            <a:normAutofit/>
          </a:bodyPr>
          <a:lstStyle/>
          <a:p>
            <a:r>
              <a:rPr lang="en-US" kern="1200">
                <a:latin typeface="+mj-lt"/>
                <a:ea typeface="+mj-ea"/>
                <a:cs typeface="+mj-cs"/>
              </a:rPr>
              <a:t>2.DATA PREPROCESSING</a:t>
            </a:r>
          </a:p>
        </p:txBody>
      </p:sp>
      <p:sp>
        <p:nvSpPr>
          <p:cNvPr id="20" name="Content Placeholder 6">
            <a:extLst>
              <a:ext uri="{FF2B5EF4-FFF2-40B4-BE49-F238E27FC236}">
                <a16:creationId xmlns:a16="http://schemas.microsoft.com/office/drawing/2014/main" id="{EC98EF28-7728-BAAC-C2D8-E95671914562}"/>
              </a:ext>
            </a:extLst>
          </p:cNvPr>
          <p:cNvSpPr>
            <a:spLocks noGrp="1"/>
          </p:cNvSpPr>
          <p:nvPr>
            <p:ph idx="1"/>
          </p:nvPr>
        </p:nvSpPr>
        <p:spPr>
          <a:xfrm>
            <a:off x="1142999" y="1198799"/>
            <a:ext cx="5715001" cy="4516202"/>
          </a:xfrm>
        </p:spPr>
        <p:txBody>
          <a:bodyPr vert="horz" lIns="91440" tIns="45720" rIns="91440" bIns="45720" rtlCol="0" anchor="t">
            <a:normAutofit/>
          </a:bodyPr>
          <a:lstStyle/>
          <a:p>
            <a:pPr marL="0" indent="0">
              <a:lnSpc>
                <a:spcPct val="110000"/>
              </a:lnSpc>
              <a:buNone/>
            </a:pPr>
            <a:r>
              <a:rPr lang="en-US" sz="1800" dirty="0"/>
              <a:t>1.Data Cleaning : The images which are duplicate or not of the necessary format are removed.</a:t>
            </a:r>
          </a:p>
          <a:p>
            <a:pPr marL="0" indent="0">
              <a:lnSpc>
                <a:spcPct val="110000"/>
              </a:lnSpc>
              <a:buNone/>
            </a:pPr>
            <a:endParaRPr lang="en-US" sz="1800" dirty="0"/>
          </a:p>
          <a:p>
            <a:pPr>
              <a:lnSpc>
                <a:spcPct val="110000"/>
              </a:lnSpc>
            </a:pPr>
            <a:endParaRPr lang="en-US" sz="1800" dirty="0"/>
          </a:p>
          <a:p>
            <a:pPr marL="0" indent="0">
              <a:lnSpc>
                <a:spcPct val="110000"/>
              </a:lnSpc>
              <a:buNone/>
            </a:pPr>
            <a:r>
              <a:rPr lang="en-US" sz="1800" dirty="0"/>
              <a:t>2. All the images are then converted to jpg, renamed in an order and then reduced to same size 32x32 pixels to help improve the accuracy.</a:t>
            </a:r>
          </a:p>
          <a:p>
            <a:pPr>
              <a:lnSpc>
                <a:spcPct val="110000"/>
              </a:lnSpc>
            </a:pPr>
            <a:endParaRPr lang="en-US" sz="1800" dirty="0"/>
          </a:p>
          <a:p>
            <a:pPr marL="0" indent="0">
              <a:lnSpc>
                <a:spcPct val="110000"/>
              </a:lnSpc>
              <a:buNone/>
            </a:pPr>
            <a:r>
              <a:rPr lang="en-US" sz="1800" dirty="0"/>
              <a:t>3. Libraries like </a:t>
            </a:r>
            <a:r>
              <a:rPr lang="en-US" sz="1800" dirty="0" err="1"/>
              <a:t>os</a:t>
            </a:r>
            <a:r>
              <a:rPr lang="en-US" sz="1800" dirty="0"/>
              <a:t>, </a:t>
            </a:r>
            <a:r>
              <a:rPr lang="en-US" sz="1800" dirty="0" err="1"/>
              <a:t>imghdr</a:t>
            </a:r>
            <a:r>
              <a:rPr lang="en-US" sz="1800" dirty="0"/>
              <a:t>, cv2, and PIL are employed to facilitate data processing task.</a:t>
            </a:r>
          </a:p>
        </p:txBody>
      </p:sp>
      <p:pic>
        <p:nvPicPr>
          <p:cNvPr id="18" name="Picture 17">
            <a:extLst>
              <a:ext uri="{FF2B5EF4-FFF2-40B4-BE49-F238E27FC236}">
                <a16:creationId xmlns:a16="http://schemas.microsoft.com/office/drawing/2014/main" id="{A13A08AD-6CE0-66CF-E397-B9781BFEC2A1}"/>
              </a:ext>
            </a:extLst>
          </p:cNvPr>
          <p:cNvPicPr>
            <a:picLocks noChangeAspect="1"/>
          </p:cNvPicPr>
          <p:nvPr/>
        </p:nvPicPr>
        <p:blipFill rotWithShape="1">
          <a:blip r:embed="rId2">
            <a:alphaModFix/>
          </a:blip>
          <a:srcRect l="8785" r="17657" b="-1"/>
          <a:stretch/>
        </p:blipFill>
        <p:spPr>
          <a:xfrm>
            <a:off x="4722544"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39" name="Freeform: Shape 38">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1" name="Straight Connector 40">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EA61A2-77D9-CCDE-E240-4AE5C4C15C45}"/>
              </a:ext>
            </a:extLst>
          </p:cNvPr>
          <p:cNvPicPr>
            <a:picLocks noChangeAspect="1"/>
          </p:cNvPicPr>
          <p:nvPr/>
        </p:nvPicPr>
        <p:blipFill>
          <a:blip r:embed="rId2"/>
          <a:stretch>
            <a:fillRect/>
          </a:stretch>
        </p:blipFill>
        <p:spPr>
          <a:xfrm>
            <a:off x="150082" y="133359"/>
            <a:ext cx="11829246" cy="6471237"/>
          </a:xfrm>
          <a:prstGeom prst="rect">
            <a:avLst/>
          </a:prstGeom>
        </p:spPr>
      </p:pic>
    </p:spTree>
    <p:extLst>
      <p:ext uri="{BB962C8B-B14F-4D97-AF65-F5344CB8AC3E}">
        <p14:creationId xmlns:p14="http://schemas.microsoft.com/office/powerpoint/2010/main" val="326811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41CFA9-0E94-47D1-4B27-BC1709CE1DAA}"/>
              </a:ext>
            </a:extLst>
          </p:cNvPr>
          <p:cNvSpPr>
            <a:spLocks noGrp="1"/>
          </p:cNvSpPr>
          <p:nvPr>
            <p:ph type="title"/>
          </p:nvPr>
        </p:nvSpPr>
        <p:spPr>
          <a:xfrm>
            <a:off x="1756756" y="906189"/>
            <a:ext cx="8689571" cy="1001886"/>
          </a:xfrm>
        </p:spPr>
        <p:txBody>
          <a:bodyPr anchor="b">
            <a:normAutofit/>
          </a:bodyPr>
          <a:lstStyle/>
          <a:p>
            <a:pPr algn="ctr"/>
            <a:r>
              <a:rPr lang="en-US" dirty="0"/>
              <a:t>3.1 DATA SPLITTING</a:t>
            </a:r>
            <a:endParaRPr lang="en-US"/>
          </a:p>
        </p:txBody>
      </p:sp>
      <p:cxnSp>
        <p:nvCxnSpPr>
          <p:cNvPr id="25" name="Straight Connector 24">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9A04C0DE-4C90-3B8D-00E8-0000F9AE97FD}"/>
              </a:ext>
            </a:extLst>
          </p:cNvPr>
          <p:cNvGraphicFramePr>
            <a:graphicFrameLocks noGrp="1"/>
          </p:cNvGraphicFramePr>
          <p:nvPr>
            <p:ph idx="1"/>
            <p:extLst>
              <p:ext uri="{D42A27DB-BD31-4B8C-83A1-F6EECF244321}">
                <p14:modId xmlns:p14="http://schemas.microsoft.com/office/powerpoint/2010/main" val="2165328640"/>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308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74478A-3044-87D5-0401-1DC6599B93A3}"/>
              </a:ext>
            </a:extLst>
          </p:cNvPr>
          <p:cNvPicPr>
            <a:picLocks noChangeAspect="1"/>
          </p:cNvPicPr>
          <p:nvPr/>
        </p:nvPicPr>
        <p:blipFill>
          <a:blip r:embed="rId2"/>
          <a:stretch>
            <a:fillRect/>
          </a:stretch>
        </p:blipFill>
        <p:spPr>
          <a:xfrm>
            <a:off x="109666" y="80075"/>
            <a:ext cx="11959753" cy="6775341"/>
          </a:xfrm>
          <a:prstGeom prst="rect">
            <a:avLst/>
          </a:prstGeom>
        </p:spPr>
      </p:pic>
    </p:spTree>
    <p:extLst>
      <p:ext uri="{BB962C8B-B14F-4D97-AF65-F5344CB8AC3E}">
        <p14:creationId xmlns:p14="http://schemas.microsoft.com/office/powerpoint/2010/main" val="4275439537"/>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RegattaVTI</vt:lpstr>
      <vt:lpstr>APPLIED DATA SCIENCE</vt:lpstr>
      <vt:lpstr>Image classification</vt:lpstr>
      <vt:lpstr>TYPES OF IMAGE CLASSIFICATION</vt:lpstr>
      <vt:lpstr>PROJECT STAGES</vt:lpstr>
      <vt:lpstr>DATA COLLECTION</vt:lpstr>
      <vt:lpstr>2.DATA PREPROCESSING</vt:lpstr>
      <vt:lpstr>PowerPoint Presentation</vt:lpstr>
      <vt:lpstr>3.1 DATA SPLITTING</vt:lpstr>
      <vt:lpstr>PowerPoint Presentation</vt:lpstr>
      <vt:lpstr>3.2 DATA NORMALIZATION</vt:lpstr>
      <vt:lpstr>4. IMPLEMENTING OUR MODEL</vt:lpstr>
      <vt:lpstr>4.1 ARTIFICIAL NEURAL NETWORKS</vt:lpstr>
      <vt:lpstr>PowerPoint Presentation</vt:lpstr>
      <vt:lpstr>4.2 CONVOLUTIONAL NEURAL NETWORK</vt:lpstr>
      <vt:lpstr>PowerPoint Presentation</vt:lpstr>
      <vt:lpstr>PowerPoint Presentation</vt:lpstr>
      <vt:lpstr>PowerPoint Presentation</vt:lpstr>
      <vt:lpstr>5. COMPARISON</vt:lpstr>
      <vt:lpstr>PowerPoint Presentation</vt:lpstr>
      <vt:lpstr>PowerPoint Presentation</vt:lpstr>
      <vt:lpstr>PowerPoint Presentation</vt:lpstr>
      <vt:lpstr>6.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606</cp:revision>
  <dcterms:created xsi:type="dcterms:W3CDTF">2023-10-31T05:18:11Z</dcterms:created>
  <dcterms:modified xsi:type="dcterms:W3CDTF">2023-10-31T09:41:00Z</dcterms:modified>
</cp:coreProperties>
</file>