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100" d="100"/>
          <a:sy n="100" d="100"/>
        </p:scale>
        <p:origin x="-3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F4DE-64CC-4131-8896-E2C5F965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50F7-374C-4D97-AE5D-DC0CA18A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2EE4-BA38-4EE5-ACF6-04460BA9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25B1-609F-4876-947E-9B22E98D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5A2E-0822-41F8-A529-539584B9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60B7-102F-4E49-ABE4-89189AA5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D5CA-1A8D-4A42-B844-74CFDCC5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3495-A51C-4E69-8511-3977234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A837-594C-41BE-9F0B-EEC4C6F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4675-C1E7-45B5-9429-44ED33A0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39E5-775D-44C5-BFCC-BA45CEFF9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815C-ED37-42E1-ABB2-FD953B67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E98C-E1D2-4E60-8EBA-C83E386D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AB92-220C-4A6A-82D1-7F838ACD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2CB-701A-4145-A824-5E130988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5BA6-E48C-4FFC-835B-5A83A5A7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4423-104B-4229-8067-99C0C0AE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E3C4-3177-4432-A651-785F68DC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F76-2CC3-453A-97F5-7B98B995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42A7-0B9B-444B-8468-AE9637F8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4A18-8C10-41F0-863D-4FCF9C50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6EAF0-2550-40B6-83AC-82FCE32A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3FEF-9FA0-4FC5-AFA4-D34D56A0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7515-125A-4595-A06D-B637B86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A410-753D-4767-935A-7D47C37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CAAC-2AFC-49A2-9249-CCF3A28C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DF66-F883-4944-9045-B82726ADB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F9EB8-0EA8-4E49-9A13-868B7371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2123-6658-49B8-9538-62A23838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924E-DBC6-4F30-87F3-3B8E7C0B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E69D-AD6C-4830-B417-569A3AB8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4D2-407C-4599-999F-04696C99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9AD0-153D-42B1-9DF5-CD7B4121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4C749-BA62-47BE-8296-B1076AC3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25A3-F5BA-4852-BA03-39A718F03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5A641-18C5-4314-B054-57CA282E3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C8E-62D7-499F-9695-1AEB60DF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5E1C8-555D-47FE-AFD0-67A5248C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0EEB9-C6C1-4CF3-B867-7415DA08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CA85-0CF2-493F-B778-21FF6ACC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FF7F-C841-442D-9E0A-A30B7F0F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21997-54BC-4737-B564-2B9B1C1D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0FB9-7A89-476A-8A92-29F312CD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5838-611B-48FB-84C1-7B28BB51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A29E1-C10A-43C1-883C-8520CCF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D8AF-DD98-4115-8C3E-CE26632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1CFF-5BD1-4019-936B-3F9B4CA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B6C3-733D-49E6-BB8C-9A45292D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F3427-0AEC-4EF9-84F4-009A06C8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3BAA-E78B-4109-B521-96D094F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590F-A484-43A0-B27F-DB505106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E0A6E-4A08-4920-BED6-A323285C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A6DF-1823-48B9-86C8-29FDE695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AA9A-5D12-4B11-81C8-55AD4B05F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8F1F-7DF0-4AD2-BB54-B5DBC2F3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E80-143C-4CD3-9927-45A3CE21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BEC4-8B80-4062-B134-A462C638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66957-6B5E-4CCC-82A8-E4E89B39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C5D30-8106-4E47-AFE1-FC6E93E4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45B8-F3D1-457A-A238-E8858620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5E90-E703-40A7-9CFC-3B1EE6EF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22AF-C2A4-4273-80CE-C45A74699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874E-D00B-4DFD-A33D-69C4E4E8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E6BB-EB63-4C47-BDEE-73EE9B1E9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9A87-CF55-4DBE-BB9E-DEE7B564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en-US" dirty="0"/>
              <a:t>Took images made by </a:t>
            </a:r>
            <a:r>
              <a:rPr lang="en-US" dirty="0" err="1"/>
              <a:t>CheKiPEUQ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Edited in </a:t>
            </a:r>
            <a:r>
              <a:rPr lang="en-US" dirty="0" err="1"/>
              <a:t>powerpoint</a:t>
            </a:r>
            <a:r>
              <a:rPr lang="en-US" dirty="0"/>
              <a:t> for 65% Saturation</a:t>
            </a:r>
          </a:p>
          <a:p>
            <a:pPr marL="457200" indent="-457200">
              <a:buAutoNum type="arabicParenR"/>
            </a:pPr>
            <a:r>
              <a:rPr lang="en-US" dirty="0"/>
              <a:t>Manually covered old axes labels and put new ones.</a:t>
            </a:r>
          </a:p>
          <a:p>
            <a:pPr marL="457200" indent="-457200">
              <a:buAutoNum type="arabicParenR"/>
            </a:pPr>
            <a:r>
              <a:rPr lang="en-US" dirty="0"/>
              <a:t>Along the way was some grouping etc., then copied and pasted as image.</a:t>
            </a:r>
          </a:p>
        </p:txBody>
      </p:sp>
    </p:spTree>
    <p:extLst>
      <p:ext uri="{BB962C8B-B14F-4D97-AF65-F5344CB8AC3E}">
        <p14:creationId xmlns:p14="http://schemas.microsoft.com/office/powerpoint/2010/main" val="20552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8F0A6-0546-4872-B4CB-381C168ADA73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1488757"/>
            <a:ext cx="1395095" cy="1395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BC3D4-FD47-458C-AC84-14833096A80A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1488756"/>
            <a:ext cx="1395095" cy="139509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8630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2027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5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A &amp; 0.0050</a:t>
            </a:r>
          </a:p>
          <a:p>
            <a:r>
              <a:rPr lang="en-US" dirty="0"/>
              <a:t>Aka Example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40E72-D1DA-4745-A664-037CE0160365}"/>
              </a:ext>
            </a:extLst>
          </p:cNvPr>
          <p:cNvSpPr txBox="1"/>
          <p:nvPr/>
        </p:nvSpPr>
        <p:spPr>
          <a:xfrm>
            <a:off x="3852815" y="1560536"/>
            <a:ext cx="738823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b="1" dirty="0"/>
              <a:t>CPE </a:t>
            </a:r>
            <a:r>
              <a:rPr lang="en-US" sz="1200" dirty="0"/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17376-6B7C-4FDD-AEFE-CB1B89A57CF3}"/>
              </a:ext>
            </a:extLst>
          </p:cNvPr>
          <p:cNvSpPr txBox="1"/>
          <p:nvPr/>
        </p:nvSpPr>
        <p:spPr>
          <a:xfrm>
            <a:off x="5344430" y="1564228"/>
            <a:ext cx="80962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b="1" dirty="0"/>
              <a:t>BPE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04EE0-81D2-49A4-AF8C-77DD724AB627}"/>
              </a:ext>
            </a:extLst>
          </p:cNvPr>
          <p:cNvCxnSpPr>
            <a:cxnSpLocks/>
          </p:cNvCxnSpPr>
          <p:nvPr/>
        </p:nvCxnSpPr>
        <p:spPr>
          <a:xfrm>
            <a:off x="4956492" y="1526856"/>
            <a:ext cx="0" cy="2626044"/>
          </a:xfrm>
          <a:prstGeom prst="line">
            <a:avLst/>
          </a:prstGeom>
          <a:ln w="19050">
            <a:solidFill>
              <a:srgbClr val="6699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D0A109-CC27-418D-9AC7-F2B0E85196C8}"/>
              </a:ext>
            </a:extLst>
          </p:cNvPr>
          <p:cNvSpPr/>
          <p:nvPr/>
        </p:nvSpPr>
        <p:spPr>
          <a:xfrm>
            <a:off x="3852815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71DE-6DFE-4CF8-90D0-4527C259C9EF}"/>
              </a:ext>
            </a:extLst>
          </p:cNvPr>
          <p:cNvSpPr/>
          <p:nvPr/>
        </p:nvSpPr>
        <p:spPr>
          <a:xfrm>
            <a:off x="5380672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73ADB-FB0B-419F-AEB5-E0DC96FA8184}"/>
              </a:ext>
            </a:extLst>
          </p:cNvPr>
          <p:cNvSpPr/>
          <p:nvPr/>
        </p:nvSpPr>
        <p:spPr>
          <a:xfrm>
            <a:off x="3853815" y="415721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54F326-6547-4F69-B6DF-968434271395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2FEE54-E9DA-4023-A458-0505885819C7}"/>
              </a:ext>
            </a:extLst>
          </p:cNvPr>
          <p:cNvGrpSpPr/>
          <p:nvPr/>
        </p:nvGrpSpPr>
        <p:grpSpPr>
          <a:xfrm>
            <a:off x="3945257" y="2700942"/>
            <a:ext cx="2431409" cy="1606952"/>
            <a:chOff x="3945257" y="2700942"/>
            <a:chExt cx="2431409" cy="16069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81CB80-C692-4142-AAA0-DB3ADCD9D136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 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66B040-B5FA-461A-8514-0E0C31FD943E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398EF9-CF09-44E5-8BEA-843AF66D7EA1}"/>
                </a:ext>
              </a:extLst>
            </p:cNvPr>
            <p:cNvSpPr txBox="1"/>
            <p:nvPr/>
          </p:nvSpPr>
          <p:spPr>
            <a:xfrm>
              <a:off x="3954145" y="4107839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63B9BE-BDCE-4D2D-B3C0-1467F237AB2B}"/>
                </a:ext>
              </a:extLst>
            </p:cNvPr>
            <p:cNvSpPr txBox="1"/>
            <p:nvPr/>
          </p:nvSpPr>
          <p:spPr>
            <a:xfrm>
              <a:off x="5452109" y="4104364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80706E-617F-42FD-BF5B-4584945E5360}"/>
              </a:ext>
            </a:extLst>
          </p:cNvPr>
          <p:cNvGrpSpPr/>
          <p:nvPr/>
        </p:nvGrpSpPr>
        <p:grpSpPr>
          <a:xfrm>
            <a:off x="3519560" y="1581955"/>
            <a:ext cx="1613565" cy="2410771"/>
            <a:chOff x="3519560" y="1581955"/>
            <a:chExt cx="1613565" cy="24107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09068-8BA8-4AFE-979C-A6E32E53501F}"/>
                </a:ext>
              </a:extLst>
            </p:cNvPr>
            <p:cNvSpPr/>
            <p:nvPr/>
          </p:nvSpPr>
          <p:spPr>
            <a:xfrm rot="16200000">
              <a:off x="312139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1DEE4-7B1C-4B17-8822-0D4BA098A476}"/>
                </a:ext>
              </a:extLst>
            </p:cNvPr>
            <p:cNvSpPr/>
            <p:nvPr/>
          </p:nvSpPr>
          <p:spPr>
            <a:xfrm rot="16200000">
              <a:off x="3119561" y="3458053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679A4A-7B9B-4CFD-B58D-7D9994FCCC26}"/>
                </a:ext>
              </a:extLst>
            </p:cNvPr>
            <p:cNvSpPr/>
            <p:nvPr/>
          </p:nvSpPr>
          <p:spPr>
            <a:xfrm rot="16200000">
              <a:off x="460856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187B83C-CA71-4168-9A76-F78351B7FE7D}"/>
                </a:ext>
              </a:extLst>
            </p:cNvPr>
            <p:cNvSpPr/>
            <p:nvPr/>
          </p:nvSpPr>
          <p:spPr>
            <a:xfrm rot="16200000">
              <a:off x="4606733" y="3468168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DC96131-ED62-448D-A20E-31EB75747F25}"/>
              </a:ext>
            </a:extLst>
          </p:cNvPr>
          <p:cNvSpPr txBox="1"/>
          <p:nvPr/>
        </p:nvSpPr>
        <p:spPr>
          <a:xfrm rot="16200000">
            <a:off x="3109367" y="1882650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77CD1-F76E-42B4-A145-DD2CABB9942A}"/>
              </a:ext>
            </a:extLst>
          </p:cNvPr>
          <p:cNvSpPr txBox="1"/>
          <p:nvPr/>
        </p:nvSpPr>
        <p:spPr>
          <a:xfrm rot="16200000">
            <a:off x="4596780" y="1894718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CD4FF8-A3C6-42CE-810F-105325AE90F1}"/>
              </a:ext>
            </a:extLst>
          </p:cNvPr>
          <p:cNvSpPr txBox="1"/>
          <p:nvPr/>
        </p:nvSpPr>
        <p:spPr>
          <a:xfrm rot="16200000">
            <a:off x="311095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DF0CF6-1B7C-4229-B288-269BECF77CE0}"/>
              </a:ext>
            </a:extLst>
          </p:cNvPr>
          <p:cNvSpPr txBox="1"/>
          <p:nvPr/>
        </p:nvSpPr>
        <p:spPr>
          <a:xfrm rot="16200000">
            <a:off x="460313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CBAAA8-453A-47CF-AC5D-814F5B9412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0862" y="1497769"/>
            <a:ext cx="2944623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14778-765E-457D-89C6-028F0A47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17" y="2879913"/>
            <a:ext cx="1399032" cy="1399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CF550-B7ED-4DBF-A75D-B608A65A6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12" y="2879913"/>
            <a:ext cx="1399032" cy="1399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0E2C00-944B-48A9-9D0A-2F8E6C11E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6817" y="1482977"/>
            <a:ext cx="1399032" cy="1399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101797-AE28-4106-B957-46769D5BB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7614" y="1482977"/>
            <a:ext cx="1399032" cy="13990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79160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49990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1992306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10316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6649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B &amp; 0.0050</a:t>
            </a:r>
          </a:p>
          <a:p>
            <a:r>
              <a:rPr lang="en-US" dirty="0"/>
              <a:t>Aka Example 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6A4F7C-1803-4A0F-AB17-A9451EB868A7}"/>
              </a:ext>
            </a:extLst>
          </p:cNvPr>
          <p:cNvSpPr txBox="1"/>
          <p:nvPr/>
        </p:nvSpPr>
        <p:spPr>
          <a:xfrm>
            <a:off x="3823334" y="1561262"/>
            <a:ext cx="738823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 </a:t>
            </a:r>
            <a:r>
              <a:rPr lang="en-US" sz="1200" b="1" dirty="0"/>
              <a:t>CPE </a:t>
            </a:r>
            <a:r>
              <a:rPr lang="en-US" sz="1200" dirty="0"/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5DA7A-3773-46E1-B033-A876F8F3D26B}"/>
              </a:ext>
            </a:extLst>
          </p:cNvPr>
          <p:cNvSpPr txBox="1"/>
          <p:nvPr/>
        </p:nvSpPr>
        <p:spPr>
          <a:xfrm>
            <a:off x="5314949" y="1564954"/>
            <a:ext cx="80962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 </a:t>
            </a:r>
            <a:r>
              <a:rPr lang="en-US" sz="1200" b="1" dirty="0"/>
              <a:t>BPE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DB1C1-4153-4E71-B0A8-6F61D11D52D5}"/>
              </a:ext>
            </a:extLst>
          </p:cNvPr>
          <p:cNvCxnSpPr/>
          <p:nvPr/>
        </p:nvCxnSpPr>
        <p:spPr>
          <a:xfrm>
            <a:off x="4956492" y="1526856"/>
            <a:ext cx="0" cy="2626044"/>
          </a:xfrm>
          <a:prstGeom prst="line">
            <a:avLst/>
          </a:prstGeom>
          <a:ln w="19050">
            <a:solidFill>
              <a:srgbClr val="6699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8BBB52-85C5-4153-9EFA-971FF60D0F2E}"/>
              </a:ext>
            </a:extLst>
          </p:cNvPr>
          <p:cNvSpPr/>
          <p:nvPr/>
        </p:nvSpPr>
        <p:spPr>
          <a:xfrm>
            <a:off x="3852815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D7F2DB-76E0-457D-A789-D83BE364A64F}"/>
              </a:ext>
            </a:extLst>
          </p:cNvPr>
          <p:cNvSpPr/>
          <p:nvPr/>
        </p:nvSpPr>
        <p:spPr>
          <a:xfrm>
            <a:off x="5380672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207CC-14FF-4FBF-A021-668A198C2401}"/>
              </a:ext>
            </a:extLst>
          </p:cNvPr>
          <p:cNvSpPr/>
          <p:nvPr/>
        </p:nvSpPr>
        <p:spPr>
          <a:xfrm>
            <a:off x="3853815" y="415086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9CF81-E597-47B6-B247-C437C0557C88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2B1D1F-E771-459E-A19E-01FF9FCD056A}"/>
              </a:ext>
            </a:extLst>
          </p:cNvPr>
          <p:cNvGrpSpPr/>
          <p:nvPr/>
        </p:nvGrpSpPr>
        <p:grpSpPr>
          <a:xfrm>
            <a:off x="3945257" y="2700942"/>
            <a:ext cx="2431409" cy="1606952"/>
            <a:chOff x="3945257" y="2700942"/>
            <a:chExt cx="2431409" cy="16069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88997C-7CDE-410C-9DDF-0323E7C75C12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 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3CE7E1-0615-490C-8CA9-14BBCF196A5D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3BFD8F-75C2-42B0-BE34-E995AB6C93EC}"/>
                </a:ext>
              </a:extLst>
            </p:cNvPr>
            <p:cNvSpPr txBox="1"/>
            <p:nvPr/>
          </p:nvSpPr>
          <p:spPr>
            <a:xfrm>
              <a:off x="3954145" y="4107839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CB4BB2-E859-4BBB-80FE-70BC53536F7A}"/>
                </a:ext>
              </a:extLst>
            </p:cNvPr>
            <p:cNvSpPr txBox="1"/>
            <p:nvPr/>
          </p:nvSpPr>
          <p:spPr>
            <a:xfrm>
              <a:off x="5452109" y="4104364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B0DC1-8A4D-47E3-BC33-E2359AD33F60}"/>
              </a:ext>
            </a:extLst>
          </p:cNvPr>
          <p:cNvGrpSpPr/>
          <p:nvPr/>
        </p:nvGrpSpPr>
        <p:grpSpPr>
          <a:xfrm>
            <a:off x="3538610" y="1581955"/>
            <a:ext cx="1613565" cy="2410771"/>
            <a:chOff x="3519560" y="1581955"/>
            <a:chExt cx="1613565" cy="24107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5079F44-81FF-4402-A7A8-F03E4518D711}"/>
                </a:ext>
              </a:extLst>
            </p:cNvPr>
            <p:cNvSpPr/>
            <p:nvPr/>
          </p:nvSpPr>
          <p:spPr>
            <a:xfrm rot="16200000">
              <a:off x="312139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4C71C6-21E3-40BC-8CC4-E3438241465E}"/>
                </a:ext>
              </a:extLst>
            </p:cNvPr>
            <p:cNvSpPr/>
            <p:nvPr/>
          </p:nvSpPr>
          <p:spPr>
            <a:xfrm rot="16200000">
              <a:off x="3119561" y="3458053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0A3A97-2178-45C1-B9C4-1C9615B5A341}"/>
                </a:ext>
              </a:extLst>
            </p:cNvPr>
            <p:cNvSpPr/>
            <p:nvPr/>
          </p:nvSpPr>
          <p:spPr>
            <a:xfrm rot="16200000">
              <a:off x="460856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54DF17F-42DD-45B8-A6AD-FA71BF541472}"/>
                </a:ext>
              </a:extLst>
            </p:cNvPr>
            <p:cNvSpPr/>
            <p:nvPr/>
          </p:nvSpPr>
          <p:spPr>
            <a:xfrm rot="16200000">
              <a:off x="4606733" y="3468168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22458D-5F87-47D2-8B35-6AB733B65230}"/>
              </a:ext>
            </a:extLst>
          </p:cNvPr>
          <p:cNvSpPr txBox="1"/>
          <p:nvPr/>
        </p:nvSpPr>
        <p:spPr>
          <a:xfrm rot="16200000">
            <a:off x="3110954" y="1882650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94F87F-3DB2-422A-A375-D2BCB03B03AC}"/>
              </a:ext>
            </a:extLst>
          </p:cNvPr>
          <p:cNvSpPr txBox="1"/>
          <p:nvPr/>
        </p:nvSpPr>
        <p:spPr>
          <a:xfrm rot="16200000">
            <a:off x="4603130" y="1894718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0E14FD-F78E-4D9D-AD25-090AF08AED73}"/>
              </a:ext>
            </a:extLst>
          </p:cNvPr>
          <p:cNvSpPr txBox="1"/>
          <p:nvPr/>
        </p:nvSpPr>
        <p:spPr>
          <a:xfrm rot="16200000">
            <a:off x="311730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6001F1-CC80-4AB3-90A0-EC957F90DD46}"/>
              </a:ext>
            </a:extLst>
          </p:cNvPr>
          <p:cNvSpPr txBox="1"/>
          <p:nvPr/>
        </p:nvSpPr>
        <p:spPr>
          <a:xfrm rot="16200000">
            <a:off x="460948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5E3FE-DC91-4B00-987A-72D85EA33E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0376" y="1560486"/>
            <a:ext cx="293852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5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C &amp; 0.0050</a:t>
            </a:r>
          </a:p>
          <a:p>
            <a:r>
              <a:rPr lang="en-US" dirty="0"/>
              <a:t>Aka Example 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CEAAC-11CD-4FD6-A757-71A7AFE90551}"/>
              </a:ext>
            </a:extLst>
          </p:cNvPr>
          <p:cNvSpPr/>
          <p:nvPr/>
        </p:nvSpPr>
        <p:spPr>
          <a:xfrm>
            <a:off x="3853815" y="415721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8FFF18-F679-49B4-9585-FBAC59B92AFE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011C0-A6B5-4A2E-8535-A6289D1D4E56}"/>
              </a:ext>
            </a:extLst>
          </p:cNvPr>
          <p:cNvSpPr txBox="1"/>
          <p:nvPr/>
        </p:nvSpPr>
        <p:spPr>
          <a:xfrm>
            <a:off x="3954145" y="410783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(kJ mol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DF77C-DEFD-48BB-90E5-9A67E0E5E22B}"/>
              </a:ext>
            </a:extLst>
          </p:cNvPr>
          <p:cNvSpPr txBox="1"/>
          <p:nvPr/>
        </p:nvSpPr>
        <p:spPr>
          <a:xfrm>
            <a:off x="5452109" y="4104364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(kJ mol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3B5EE9-5882-4476-9746-7C0FD9C01117}"/>
              </a:ext>
            </a:extLst>
          </p:cNvPr>
          <p:cNvSpPr/>
          <p:nvPr/>
        </p:nvSpPr>
        <p:spPr>
          <a:xfrm rot="16200000">
            <a:off x="3138611" y="345805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BA8FC-6C95-4A0D-95D3-AFA5425E715E}"/>
              </a:ext>
            </a:extLst>
          </p:cNvPr>
          <p:cNvSpPr/>
          <p:nvPr/>
        </p:nvSpPr>
        <p:spPr>
          <a:xfrm rot="16200000">
            <a:off x="4625783" y="3468168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F2E6AB5-879F-4DCF-9EA6-27E3B30D6138}"/>
              </a:ext>
            </a:extLst>
          </p:cNvPr>
          <p:cNvGrpSpPr/>
          <p:nvPr/>
        </p:nvGrpSpPr>
        <p:grpSpPr>
          <a:xfrm>
            <a:off x="3479555" y="1484819"/>
            <a:ext cx="2933627" cy="1419506"/>
            <a:chOff x="3479555" y="1484819"/>
            <a:chExt cx="2933627" cy="14195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109D2B-1045-4129-8A2B-983CAFE25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916" y="1484819"/>
              <a:ext cx="1399032" cy="139903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F15FDC-06B8-4422-AC78-4B227F6E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150" y="1484819"/>
              <a:ext cx="1399032" cy="1399032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56C5D8-34F2-4C1A-A4D2-342A728FA3D4}"/>
                </a:ext>
              </a:extLst>
            </p:cNvPr>
            <p:cNvCxnSpPr/>
            <p:nvPr/>
          </p:nvCxnSpPr>
          <p:spPr>
            <a:xfrm>
              <a:off x="5301615" y="2405380"/>
              <a:ext cx="1021080" cy="0"/>
            </a:xfrm>
            <a:prstGeom prst="line">
              <a:avLst/>
            </a:prstGeom>
            <a:ln w="12700">
              <a:solidFill>
                <a:srgbClr val="FFC000">
                  <a:alpha val="7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28B183-731A-421B-B995-65E1F485A424}"/>
                </a:ext>
              </a:extLst>
            </p:cNvPr>
            <p:cNvCxnSpPr/>
            <p:nvPr/>
          </p:nvCxnSpPr>
          <p:spPr>
            <a:xfrm>
              <a:off x="3796665" y="2160909"/>
              <a:ext cx="1021080" cy="0"/>
            </a:xfrm>
            <a:prstGeom prst="line">
              <a:avLst/>
            </a:prstGeom>
            <a:ln w="12700">
              <a:solidFill>
                <a:srgbClr val="FFC000">
                  <a:alpha val="7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B5237B-FDD4-4522-A798-0E518B74C229}"/>
                </a:ext>
              </a:extLst>
            </p:cNvPr>
            <p:cNvSpPr txBox="1"/>
            <p:nvPr/>
          </p:nvSpPr>
          <p:spPr>
            <a:xfrm>
              <a:off x="3838301" y="1575050"/>
              <a:ext cx="738823" cy="276999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1200" dirty="0"/>
                <a:t>        </a:t>
              </a:r>
              <a:r>
                <a:rPr lang="en-US" sz="1200" b="1" dirty="0"/>
                <a:t>CPE </a:t>
              </a:r>
              <a:r>
                <a:rPr lang="en-US" sz="1200" dirty="0"/>
                <a:t>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0BC8EF-3338-46E6-BB62-86A473D05C8E}"/>
                </a:ext>
              </a:extLst>
            </p:cNvPr>
            <p:cNvSpPr txBox="1"/>
            <p:nvPr/>
          </p:nvSpPr>
          <p:spPr>
            <a:xfrm>
              <a:off x="5329916" y="1578742"/>
              <a:ext cx="809625" cy="276999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1200" dirty="0"/>
                <a:t>         </a:t>
              </a:r>
              <a:r>
                <a:rPr lang="en-US" sz="1200" b="1" dirty="0"/>
                <a:t>BPE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378A1D-85BF-4239-96EF-F9B38E81124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492" y="1532467"/>
              <a:ext cx="0" cy="1220420"/>
            </a:xfrm>
            <a:prstGeom prst="line">
              <a:avLst/>
            </a:prstGeom>
            <a:ln w="19050">
              <a:solidFill>
                <a:srgbClr val="6699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EA710F-D245-4186-BF59-8F350A7F6266}"/>
                </a:ext>
              </a:extLst>
            </p:cNvPr>
            <p:cNvSpPr/>
            <p:nvPr/>
          </p:nvSpPr>
          <p:spPr>
            <a:xfrm>
              <a:off x="3852815" y="2752887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BCC517-93DD-48AB-90B7-1BDAFCFFBB6F}"/>
                </a:ext>
              </a:extLst>
            </p:cNvPr>
            <p:cNvSpPr/>
            <p:nvPr/>
          </p:nvSpPr>
          <p:spPr>
            <a:xfrm>
              <a:off x="5380672" y="2752887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4004A6-93FB-4E22-8537-6F0255DF7A58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2A084F-3328-4F76-9995-FFCF7D6F48A8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44BD39-B9E0-4088-8338-3D5AC8C65B46}"/>
                </a:ext>
              </a:extLst>
            </p:cNvPr>
            <p:cNvSpPr/>
            <p:nvPr/>
          </p:nvSpPr>
          <p:spPr>
            <a:xfrm rot="16200000">
              <a:off x="314044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43B5DC-85B4-493B-899D-651777AA59B2}"/>
                </a:ext>
              </a:extLst>
            </p:cNvPr>
            <p:cNvSpPr/>
            <p:nvPr/>
          </p:nvSpPr>
          <p:spPr>
            <a:xfrm rot="16200000">
              <a:off x="462761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D369F3-81F3-40C3-9A5E-D91C33F2A801}"/>
                </a:ext>
              </a:extLst>
            </p:cNvPr>
            <p:cNvSpPr txBox="1"/>
            <p:nvPr/>
          </p:nvSpPr>
          <p:spPr>
            <a:xfrm rot="16200000">
              <a:off x="3117304" y="188265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s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249797-DBD3-420E-BAA0-4260EBB35ABA}"/>
                </a:ext>
              </a:extLst>
            </p:cNvPr>
            <p:cNvSpPr txBox="1"/>
            <p:nvPr/>
          </p:nvSpPr>
          <p:spPr>
            <a:xfrm rot="16200000">
              <a:off x="4609480" y="1894718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s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629043-4E2E-4518-BCF7-C4F29BE06905}"/>
              </a:ext>
            </a:extLst>
          </p:cNvPr>
          <p:cNvSpPr txBox="1"/>
          <p:nvPr/>
        </p:nvSpPr>
        <p:spPr>
          <a:xfrm rot="16200000">
            <a:off x="312365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EBF4D-E4B7-417D-BE21-2CF98E4DFFA6}"/>
              </a:ext>
            </a:extLst>
          </p:cNvPr>
          <p:cNvSpPr txBox="1"/>
          <p:nvPr/>
        </p:nvSpPr>
        <p:spPr>
          <a:xfrm rot="16200000">
            <a:off x="461583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2E3614-694E-41A6-9B5C-A4D071C296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9704" y="1545205"/>
            <a:ext cx="2932430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7B2B62-0589-4F20-A8BC-186FD8BF2D7F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A &amp; 0.0050</a:t>
            </a:r>
          </a:p>
          <a:p>
            <a:r>
              <a:rPr lang="en-US" dirty="0"/>
              <a:t>Aka Example 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B6FC2-B95A-441A-A406-BF0C21B5CD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0790" y="848042"/>
            <a:ext cx="2578100" cy="1702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8CAC3-D5EE-4C66-A0B9-66E7AB14AD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0790" y="2550477"/>
            <a:ext cx="2578100" cy="1702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196555-46C1-49EB-8C46-1E55C2777068}"/>
              </a:ext>
            </a:extLst>
          </p:cNvPr>
          <p:cNvSpPr txBox="1"/>
          <p:nvPr/>
        </p:nvSpPr>
        <p:spPr>
          <a:xfrm>
            <a:off x="1653540" y="893762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F51D0-E2B0-4F0B-BF42-9834D3D8E934}"/>
              </a:ext>
            </a:extLst>
          </p:cNvPr>
          <p:cNvSpPr txBox="1"/>
          <p:nvPr/>
        </p:nvSpPr>
        <p:spPr>
          <a:xfrm>
            <a:off x="1663700" y="2603817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BPE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D763CF-5053-4755-A11C-A3A0A2412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82" y="1055344"/>
            <a:ext cx="2572735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AD80D-7D17-4914-B221-C852AC0DA36B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B &amp; 0.0050</a:t>
            </a:r>
          </a:p>
          <a:p>
            <a:r>
              <a:rPr lang="en-US" dirty="0"/>
              <a:t>Aka Example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09002-37F7-4FC1-B831-28D0EF8102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1425" y="691832"/>
            <a:ext cx="2578100" cy="1702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75B835-6BA7-4D54-B89F-23E2BE948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1425" y="2394267"/>
            <a:ext cx="2578100" cy="1702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C615E-5990-4E28-877D-9AF9B50441E7}"/>
              </a:ext>
            </a:extLst>
          </p:cNvPr>
          <p:cNvSpPr txBox="1"/>
          <p:nvPr/>
        </p:nvSpPr>
        <p:spPr>
          <a:xfrm>
            <a:off x="2923540" y="732502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92350-D820-482C-8AF1-DE143B8DE5DC}"/>
              </a:ext>
            </a:extLst>
          </p:cNvPr>
          <p:cNvSpPr txBox="1"/>
          <p:nvPr/>
        </p:nvSpPr>
        <p:spPr>
          <a:xfrm>
            <a:off x="2933700" y="2442557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0C8BBE-84A7-4109-92AE-9EDF2FEC3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34" y="691832"/>
            <a:ext cx="2578832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A769E-D4F4-4E20-9CFC-A45DFF2C12A7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C &amp; 0.0050</a:t>
            </a:r>
          </a:p>
          <a:p>
            <a:r>
              <a:rPr lang="en-US" dirty="0"/>
              <a:t>Aka Example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D1E23-00BB-4DDA-AB19-95BBFBD2F8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6100" y="2170092"/>
            <a:ext cx="2578100" cy="1702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8E543-CD9D-4825-BE0B-CD88134CBA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6100" y="467657"/>
            <a:ext cx="2578100" cy="1702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476F6-05DD-45F1-89DA-03D71F5E41F0}"/>
              </a:ext>
            </a:extLst>
          </p:cNvPr>
          <p:cNvSpPr txBox="1"/>
          <p:nvPr/>
        </p:nvSpPr>
        <p:spPr>
          <a:xfrm>
            <a:off x="2225040" y="512762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D63BA-0185-44CC-AAD3-822C001E0649}"/>
              </a:ext>
            </a:extLst>
          </p:cNvPr>
          <p:cNvSpPr txBox="1"/>
          <p:nvPr/>
        </p:nvSpPr>
        <p:spPr>
          <a:xfrm>
            <a:off x="2235200" y="2222817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7F375-A64A-4E93-AF58-625560CC7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184" y="604118"/>
            <a:ext cx="2578832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7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264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22</cp:revision>
  <dcterms:created xsi:type="dcterms:W3CDTF">2020-05-11T15:10:07Z</dcterms:created>
  <dcterms:modified xsi:type="dcterms:W3CDTF">2020-05-12T14:06:23Z</dcterms:modified>
</cp:coreProperties>
</file>