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75" d="100"/>
          <a:sy n="75" d="100"/>
        </p:scale>
        <p:origin x="-55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F4DE-64CC-4131-8896-E2C5F965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50F7-374C-4D97-AE5D-DC0CA18A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2EE4-BA38-4EE5-ACF6-04460BA9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25B1-609F-4876-947E-9B22E98D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5A2E-0822-41F8-A529-539584B9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60B7-102F-4E49-ABE4-89189AA5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D5CA-1A8D-4A42-B844-74CFDCC5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3495-A51C-4E69-8511-3977234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A837-594C-41BE-9F0B-EEC4C6F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4675-C1E7-45B5-9429-44ED33A0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39E5-775D-44C5-BFCC-BA45CEFF9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815C-ED37-42E1-ABB2-FD953B67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E98C-E1D2-4E60-8EBA-C83E386D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AB92-220C-4A6A-82D1-7F838ACD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2CB-701A-4145-A824-5E130988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5BA6-E48C-4FFC-835B-5A83A5A7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4423-104B-4229-8067-99C0C0AE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E3C4-3177-4432-A651-785F68DC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F76-2CC3-453A-97F5-7B98B995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42A7-0B9B-444B-8468-AE9637F8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4A18-8C10-41F0-863D-4FCF9C50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6EAF0-2550-40B6-83AC-82FCE32A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3FEF-9FA0-4FC5-AFA4-D34D56A0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7515-125A-4595-A06D-B637B86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A410-753D-4767-935A-7D47C37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CAAC-2AFC-49A2-9249-CCF3A28C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DF66-F883-4944-9045-B82726ADB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F9EB8-0EA8-4E49-9A13-868B7371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2123-6658-49B8-9538-62A23838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924E-DBC6-4F30-87F3-3B8E7C0B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E69D-AD6C-4830-B417-569A3AB8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4D2-407C-4599-999F-04696C99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9AD0-153D-42B1-9DF5-CD7B4121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4C749-BA62-47BE-8296-B1076AC3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25A3-F5BA-4852-BA03-39A718F03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5A641-18C5-4314-B054-57CA282E3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C8E-62D7-499F-9695-1AEB60DF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5E1C8-555D-47FE-AFD0-67A5248C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0EEB9-C6C1-4CF3-B867-7415DA08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CA85-0CF2-493F-B778-21FF6ACC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FF7F-C841-442D-9E0A-A30B7F0F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21997-54BC-4737-B564-2B9B1C1D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0FB9-7A89-476A-8A92-29F312CD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5838-611B-48FB-84C1-7B28BB51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A29E1-C10A-43C1-883C-8520CCF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D8AF-DD98-4115-8C3E-CE26632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1CFF-5BD1-4019-936B-3F9B4CA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B6C3-733D-49E6-BB8C-9A45292D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F3427-0AEC-4EF9-84F4-009A06C8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3BAA-E78B-4109-B521-96D094F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590F-A484-43A0-B27F-DB505106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E0A6E-4A08-4920-BED6-A323285C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A6DF-1823-48B9-86C8-29FDE695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AA9A-5D12-4B11-81C8-55AD4B05F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8F1F-7DF0-4AD2-BB54-B5DBC2F3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E80-143C-4CD3-9927-45A3CE21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BEC4-8B80-4062-B134-A462C638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66957-6B5E-4CCC-82A8-E4E89B39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C5D30-8106-4E47-AFE1-FC6E93E4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45B8-F3D1-457A-A238-E8858620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5E90-E703-40A7-9CFC-3B1EE6EF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22AF-C2A4-4273-80CE-C45A74699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874E-D00B-4DFD-A33D-69C4E4E8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8F0A6-0546-4872-B4CB-381C168ADA73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1488757"/>
            <a:ext cx="1395095" cy="1395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BC3D4-FD47-458C-AC84-14833096A80A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1488756"/>
            <a:ext cx="1395095" cy="139509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8630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2027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5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A &amp; 0.0025</a:t>
            </a:r>
          </a:p>
          <a:p>
            <a:r>
              <a:rPr lang="en-US" dirty="0"/>
              <a:t>Aka Example 19</a:t>
            </a:r>
          </a:p>
        </p:txBody>
      </p:sp>
    </p:spTree>
    <p:extLst>
      <p:ext uri="{BB962C8B-B14F-4D97-AF65-F5344CB8AC3E}">
        <p14:creationId xmlns:p14="http://schemas.microsoft.com/office/powerpoint/2010/main" val="568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8F0A6-0546-4872-B4CB-381C168ADA73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1488757"/>
            <a:ext cx="1395095" cy="1395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BC3D4-FD47-458C-AC84-14833096A80A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1488756"/>
            <a:ext cx="1395095" cy="139509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8630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2027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5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A &amp; 0.0025</a:t>
            </a:r>
          </a:p>
          <a:p>
            <a:r>
              <a:rPr lang="en-US" dirty="0"/>
              <a:t>Aka Example 19</a:t>
            </a:r>
          </a:p>
        </p:txBody>
      </p:sp>
    </p:spTree>
    <p:extLst>
      <p:ext uri="{BB962C8B-B14F-4D97-AF65-F5344CB8AC3E}">
        <p14:creationId xmlns:p14="http://schemas.microsoft.com/office/powerpoint/2010/main" val="14905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2</cp:revision>
  <dcterms:created xsi:type="dcterms:W3CDTF">2020-05-11T15:10:07Z</dcterms:created>
  <dcterms:modified xsi:type="dcterms:W3CDTF">2020-05-11T15:19:29Z</dcterms:modified>
</cp:coreProperties>
</file>