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>
        <p:scale>
          <a:sx n="125" d="100"/>
          <a:sy n="125" d="100"/>
        </p:scale>
        <p:origin x="-3678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F4DE-64CC-4131-8896-E2C5F9657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050F7-374C-4D97-AE5D-DC0CA18A9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C2EE4-BA38-4EE5-ACF6-04460BA9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C25B1-609F-4876-947E-9B22E98D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A5A2E-0822-41F8-A529-539584B9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2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60B7-102F-4E49-ABE4-89189AA5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AD5CA-1A8D-4A42-B844-74CFDCC5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23495-A51C-4E69-8511-39772343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FA837-594C-41BE-9F0B-EEC4C6F6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34675-C1E7-45B5-9429-44ED33A0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8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139E5-775D-44C5-BFCC-BA45CEFF9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9815C-ED37-42E1-ABB2-FD953B67E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8E98C-E1D2-4E60-8EBA-C83E386D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AAB92-220C-4A6A-82D1-7F838ACD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CA2CB-701A-4145-A824-5E130988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5BA6-E48C-4FFC-835B-5A83A5A7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A4423-104B-4229-8067-99C0C0AE4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3E3C4-3177-4432-A651-785F68DC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A2F76-2CC3-453A-97F5-7B98B995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242A7-0B9B-444B-8468-AE9637F8F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0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4A18-8C10-41F0-863D-4FCF9C503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6EAF0-2550-40B6-83AC-82FCE32AC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63FEF-9FA0-4FC5-AFA4-D34D56A0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C7515-125A-4595-A06D-B637B868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9A410-753D-4767-935A-7D47C371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CAAC-2AFC-49A2-9249-CCF3A28C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1DF66-F883-4944-9045-B82726ADB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F9EB8-0EA8-4E49-9A13-868B73717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82123-6658-49B8-9538-62A238380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6924E-DBC6-4F30-87F3-3B8E7C0BB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6E69D-AD6C-4830-B417-569A3AB8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9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F4D2-407C-4599-999F-04696C99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E9AD0-153D-42B1-9DF5-CD7B4121B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4C749-BA62-47BE-8296-B1076AC32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625A3-F5BA-4852-BA03-39A718F03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05A641-18C5-4314-B054-57CA282E3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66C8E-62D7-499F-9695-1AEB60DF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5E1C8-555D-47FE-AFD0-67A5248C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0EEB9-C6C1-4CF3-B867-7415DA08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8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3CA85-0CF2-493F-B778-21FF6ACC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BFF7F-C841-442D-9E0A-A30B7F0F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21997-54BC-4737-B564-2B9B1C1D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10FB9-7A89-476A-8A92-29F312CD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6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65838-611B-48FB-84C1-7B28BB51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1A29E1-C10A-43C1-883C-8520CCF1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1D8AF-DD98-4115-8C3E-CE266325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2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1CFF-5BD1-4019-936B-3F9B4CAC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B6C3-733D-49E6-BB8C-9A45292D0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F3427-0AEC-4EF9-84F4-009A06C8B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A3BAA-E78B-4109-B521-96D094FF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F590F-A484-43A0-B27F-DB505106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E0A6E-4A08-4920-BED6-A323285C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8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A6DF-1823-48B9-86C8-29FDE695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22AA9A-5D12-4B11-81C8-55AD4B05F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88F1F-7DF0-4AD2-BB54-B5DBC2F3E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54E80-143C-4CD3-9927-45A3CE21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9BEC4-8B80-4062-B134-A462C638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66957-6B5E-4CCC-82A8-E4E89B39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5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C5D30-8106-4E47-AFE1-FC6E93E4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E45B8-F3D1-457A-A238-E8858620B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E5E90-E703-40A7-9CFC-3B1EE6EF1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0AD26-AFFD-445F-842F-6B164729E2B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F22AF-C2A4-4273-80CE-C45A74699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C874E-D00B-4DFD-A33D-69C4E4E8F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5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6.wdp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8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microsoft.com/office/2007/relationships/hdphoto" Target="../media/hdphoto9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3.wdp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microsoft.com/office/2007/relationships/hdphoto" Target="../media/hdphoto10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BE6BB-EB63-4C47-BDEE-73EE9B1E9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F9A87-CF55-4DBE-BB9E-DEE7B5643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arenR"/>
            </a:pPr>
            <a:r>
              <a:rPr lang="en-US" dirty="0"/>
              <a:t>Took images made by </a:t>
            </a:r>
            <a:r>
              <a:rPr lang="en-US" dirty="0" err="1"/>
              <a:t>CheKiPEUQ</a:t>
            </a: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Edited in </a:t>
            </a:r>
            <a:r>
              <a:rPr lang="en-US" dirty="0" err="1"/>
              <a:t>powerpoint</a:t>
            </a:r>
            <a:r>
              <a:rPr lang="en-US" dirty="0"/>
              <a:t> for 65% Saturation</a:t>
            </a:r>
          </a:p>
          <a:p>
            <a:pPr marL="457200" indent="-457200">
              <a:buAutoNum type="arabicParenR"/>
            </a:pPr>
            <a:r>
              <a:rPr lang="en-US" dirty="0"/>
              <a:t>Manually covered old axes labels and put new ones.</a:t>
            </a:r>
          </a:p>
          <a:p>
            <a:pPr marL="457200" indent="-457200">
              <a:buAutoNum type="arabicParenR"/>
            </a:pPr>
            <a:r>
              <a:rPr lang="en-US" dirty="0"/>
              <a:t>Along the way was some grouping etc., then copied and pasted as image.</a:t>
            </a:r>
          </a:p>
        </p:txBody>
      </p:sp>
    </p:spTree>
    <p:extLst>
      <p:ext uri="{BB962C8B-B14F-4D97-AF65-F5344CB8AC3E}">
        <p14:creationId xmlns:p14="http://schemas.microsoft.com/office/powerpoint/2010/main" val="205524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EAE52D6-AB00-4146-AE8C-C68305E18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7452" y="2883851"/>
            <a:ext cx="1395730" cy="13957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18F0A6-0546-4872-B4CB-381C168ADA73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22027" y="1488757"/>
            <a:ext cx="1395095" cy="13950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CCF082-2237-4A01-9B08-F1B6A7A08D95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22027" y="2883852"/>
            <a:ext cx="1395095" cy="1395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ABC3D4-FD47-458C-AC84-14833096A80A}"/>
              </a:ext>
            </a:extLst>
          </p:cNvPr>
          <p:cNvPicPr/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7452" y="1488756"/>
            <a:ext cx="1395095" cy="139509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56C5D8-34F2-4C1A-A4D2-342A728FA3D4}"/>
              </a:ext>
            </a:extLst>
          </p:cNvPr>
          <p:cNvCxnSpPr/>
          <p:nvPr/>
        </p:nvCxnSpPr>
        <p:spPr>
          <a:xfrm>
            <a:off x="5301615" y="2186303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76FB89-3358-4EAD-9A38-8296BA1F9B1E}"/>
              </a:ext>
            </a:extLst>
          </p:cNvPr>
          <p:cNvCxnSpPr/>
          <p:nvPr/>
        </p:nvCxnSpPr>
        <p:spPr>
          <a:xfrm>
            <a:off x="5301615" y="3754753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28B183-731A-421B-B995-65E1F485A424}"/>
              </a:ext>
            </a:extLst>
          </p:cNvPr>
          <p:cNvCxnSpPr/>
          <p:nvPr/>
        </p:nvCxnSpPr>
        <p:spPr>
          <a:xfrm>
            <a:off x="3796665" y="2027553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6390C-5F6F-456F-B6B0-BBAF7828F9FE}"/>
              </a:ext>
            </a:extLst>
          </p:cNvPr>
          <p:cNvCxnSpPr/>
          <p:nvPr/>
        </p:nvCxnSpPr>
        <p:spPr>
          <a:xfrm>
            <a:off x="3817620" y="3805553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2E34002-783C-4FE0-8E70-BCCC744A5A35}"/>
              </a:ext>
            </a:extLst>
          </p:cNvPr>
          <p:cNvSpPr txBox="1"/>
          <p:nvPr/>
        </p:nvSpPr>
        <p:spPr>
          <a:xfrm>
            <a:off x="3651250" y="4907578"/>
            <a:ext cx="2228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CPE &amp; BPE with Model A &amp; 0.0050</a:t>
            </a:r>
          </a:p>
          <a:p>
            <a:r>
              <a:rPr lang="en-US" dirty="0"/>
              <a:t>Aka Example 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940E72-D1DA-4745-A664-037CE0160365}"/>
              </a:ext>
            </a:extLst>
          </p:cNvPr>
          <p:cNvSpPr txBox="1"/>
          <p:nvPr/>
        </p:nvSpPr>
        <p:spPr>
          <a:xfrm>
            <a:off x="3852815" y="1560536"/>
            <a:ext cx="738823" cy="276999"/>
          </a:xfrm>
          <a:prstGeom prst="rect">
            <a:avLst/>
          </a:prstGeom>
          <a:noFill/>
        </p:spPr>
        <p:txBody>
          <a:bodyPr wrap="square" lIns="45720" rtlCol="0">
            <a:spAutoFit/>
          </a:bodyPr>
          <a:lstStyle/>
          <a:p>
            <a:r>
              <a:rPr lang="en-US" sz="1200" dirty="0"/>
              <a:t>        </a:t>
            </a:r>
            <a:r>
              <a:rPr lang="en-US" sz="1200" b="1" dirty="0"/>
              <a:t>CPE </a:t>
            </a:r>
            <a:r>
              <a:rPr lang="en-US" sz="1200" dirty="0"/>
              <a:t>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117376-6B7C-4FDD-AEFE-CB1B89A57CF3}"/>
              </a:ext>
            </a:extLst>
          </p:cNvPr>
          <p:cNvSpPr txBox="1"/>
          <p:nvPr/>
        </p:nvSpPr>
        <p:spPr>
          <a:xfrm>
            <a:off x="5344430" y="1564228"/>
            <a:ext cx="809625" cy="276999"/>
          </a:xfrm>
          <a:prstGeom prst="rect">
            <a:avLst/>
          </a:prstGeom>
          <a:noFill/>
        </p:spPr>
        <p:txBody>
          <a:bodyPr wrap="square" lIns="45720" rtlCol="0">
            <a:spAutoFit/>
          </a:bodyPr>
          <a:lstStyle/>
          <a:p>
            <a:r>
              <a:rPr lang="en-US" sz="1200" dirty="0"/>
              <a:t>        </a:t>
            </a:r>
            <a:r>
              <a:rPr lang="en-US" sz="1200" b="1" dirty="0"/>
              <a:t>BPE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304EE0-81D2-49A4-AF8C-77DD724AB627}"/>
              </a:ext>
            </a:extLst>
          </p:cNvPr>
          <p:cNvCxnSpPr>
            <a:cxnSpLocks/>
          </p:cNvCxnSpPr>
          <p:nvPr/>
        </p:nvCxnSpPr>
        <p:spPr>
          <a:xfrm>
            <a:off x="4956492" y="1526856"/>
            <a:ext cx="0" cy="2626044"/>
          </a:xfrm>
          <a:prstGeom prst="line">
            <a:avLst/>
          </a:prstGeom>
          <a:ln w="19050">
            <a:solidFill>
              <a:srgbClr val="6699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DD0A109-CC27-418D-9AC7-F2B0E85196C8}"/>
              </a:ext>
            </a:extLst>
          </p:cNvPr>
          <p:cNvSpPr/>
          <p:nvPr/>
        </p:nvSpPr>
        <p:spPr>
          <a:xfrm>
            <a:off x="3852815" y="2759237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A171DE-6DFE-4CF8-90D0-4527C259C9EF}"/>
              </a:ext>
            </a:extLst>
          </p:cNvPr>
          <p:cNvSpPr/>
          <p:nvPr/>
        </p:nvSpPr>
        <p:spPr>
          <a:xfrm>
            <a:off x="5380672" y="2759237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373ADB-FB0B-419F-AEB5-E0DC96FA8184}"/>
              </a:ext>
            </a:extLst>
          </p:cNvPr>
          <p:cNvSpPr/>
          <p:nvPr/>
        </p:nvSpPr>
        <p:spPr>
          <a:xfrm>
            <a:off x="3853815" y="4157213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54F326-6547-4F69-B6DF-968434271395}"/>
              </a:ext>
            </a:extLst>
          </p:cNvPr>
          <p:cNvSpPr/>
          <p:nvPr/>
        </p:nvSpPr>
        <p:spPr>
          <a:xfrm>
            <a:off x="5374910" y="4149431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2FEE54-E9DA-4023-A458-0505885819C7}"/>
              </a:ext>
            </a:extLst>
          </p:cNvPr>
          <p:cNvGrpSpPr/>
          <p:nvPr/>
        </p:nvGrpSpPr>
        <p:grpSpPr>
          <a:xfrm>
            <a:off x="3945257" y="2700942"/>
            <a:ext cx="2431409" cy="1606952"/>
            <a:chOff x="3945257" y="2700942"/>
            <a:chExt cx="2431409" cy="160695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81CB80-C692-4142-AAA0-DB3ADCD9D136}"/>
                </a:ext>
              </a:extLst>
            </p:cNvPr>
            <p:cNvSpPr txBox="1"/>
            <p:nvPr/>
          </p:nvSpPr>
          <p:spPr>
            <a:xfrm>
              <a:off x="3945257" y="2704270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 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(kJ mol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66B040-B5FA-461A-8514-0E0C31FD943E}"/>
                </a:ext>
              </a:extLst>
            </p:cNvPr>
            <p:cNvSpPr txBox="1"/>
            <p:nvPr/>
          </p:nvSpPr>
          <p:spPr>
            <a:xfrm>
              <a:off x="5441631" y="2700942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 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(kJ mol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398EF9-CF09-44E5-8BEA-843AF66D7EA1}"/>
                </a:ext>
              </a:extLst>
            </p:cNvPr>
            <p:cNvSpPr txBox="1"/>
            <p:nvPr/>
          </p:nvSpPr>
          <p:spPr>
            <a:xfrm>
              <a:off x="3954145" y="4107839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A2 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(kJ mol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663B9BE-BDCE-4D2D-B3C0-1467F237AB2B}"/>
                </a:ext>
              </a:extLst>
            </p:cNvPr>
            <p:cNvSpPr txBox="1"/>
            <p:nvPr/>
          </p:nvSpPr>
          <p:spPr>
            <a:xfrm>
              <a:off x="5452109" y="4104364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A2 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(kJ mol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C80706E-617F-42FD-BF5B-4584945E5360}"/>
              </a:ext>
            </a:extLst>
          </p:cNvPr>
          <p:cNvGrpSpPr/>
          <p:nvPr/>
        </p:nvGrpSpPr>
        <p:grpSpPr>
          <a:xfrm>
            <a:off x="3519560" y="1581955"/>
            <a:ext cx="1613565" cy="2410771"/>
            <a:chOff x="3519560" y="1581955"/>
            <a:chExt cx="1613565" cy="241077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E009068-8BA8-4AFE-979C-A6E32E53501F}"/>
                </a:ext>
              </a:extLst>
            </p:cNvPr>
            <p:cNvSpPr/>
            <p:nvPr/>
          </p:nvSpPr>
          <p:spPr>
            <a:xfrm rot="16200000">
              <a:off x="3121394" y="1981954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3F1DEE4-7B1C-4B17-8822-0D4BA098A476}"/>
                </a:ext>
              </a:extLst>
            </p:cNvPr>
            <p:cNvSpPr/>
            <p:nvPr/>
          </p:nvSpPr>
          <p:spPr>
            <a:xfrm rot="16200000">
              <a:off x="3119561" y="3458053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F679A4A-7B9B-4CFD-B58D-7D9994FCCC26}"/>
                </a:ext>
              </a:extLst>
            </p:cNvPr>
            <p:cNvSpPr/>
            <p:nvPr/>
          </p:nvSpPr>
          <p:spPr>
            <a:xfrm rot="16200000">
              <a:off x="4608566" y="1992069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187B83C-CA71-4168-9A76-F78351B7FE7D}"/>
                </a:ext>
              </a:extLst>
            </p:cNvPr>
            <p:cNvSpPr/>
            <p:nvPr/>
          </p:nvSpPr>
          <p:spPr>
            <a:xfrm rot="16200000">
              <a:off x="4606733" y="3468168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DC96131-ED62-448D-A20E-31EB75747F25}"/>
              </a:ext>
            </a:extLst>
          </p:cNvPr>
          <p:cNvSpPr txBox="1"/>
          <p:nvPr/>
        </p:nvSpPr>
        <p:spPr>
          <a:xfrm rot="16200000">
            <a:off x="3109367" y="1882650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277CD1-F76E-42B4-A145-DD2CABB9942A}"/>
              </a:ext>
            </a:extLst>
          </p:cNvPr>
          <p:cNvSpPr txBox="1"/>
          <p:nvPr/>
        </p:nvSpPr>
        <p:spPr>
          <a:xfrm rot="16200000">
            <a:off x="4596780" y="1894718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CD4FF8-A3C6-42CE-810F-105325AE90F1}"/>
              </a:ext>
            </a:extLst>
          </p:cNvPr>
          <p:cNvSpPr txBox="1"/>
          <p:nvPr/>
        </p:nvSpPr>
        <p:spPr>
          <a:xfrm rot="16200000">
            <a:off x="3110954" y="3267499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DF0CF6-1B7C-4229-B288-269BECF77CE0}"/>
              </a:ext>
            </a:extLst>
          </p:cNvPr>
          <p:cNvSpPr txBox="1"/>
          <p:nvPr/>
        </p:nvSpPr>
        <p:spPr>
          <a:xfrm rot="16200000">
            <a:off x="4603130" y="3279567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61A70198-D004-4DA1-8502-DDCC301378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7888" y="1560536"/>
            <a:ext cx="2944623" cy="28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614778-765E-457D-89C6-028F0A473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817" y="2879913"/>
            <a:ext cx="1399032" cy="1399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FCF550-B7ED-4DBF-A75D-B608A65A6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312" y="2879913"/>
            <a:ext cx="1399032" cy="13990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F0E2C00-944B-48A9-9D0A-2F8E6C11EF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6817" y="1482977"/>
            <a:ext cx="1399032" cy="13990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101797-AE28-4106-B957-46769D5BBF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7614" y="1482977"/>
            <a:ext cx="1399032" cy="139903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56C5D8-34F2-4C1A-A4D2-342A728FA3D4}"/>
              </a:ext>
            </a:extLst>
          </p:cNvPr>
          <p:cNvCxnSpPr/>
          <p:nvPr/>
        </p:nvCxnSpPr>
        <p:spPr>
          <a:xfrm>
            <a:off x="5301615" y="2179160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76FB89-3358-4EAD-9A38-8296BA1F9B1E}"/>
              </a:ext>
            </a:extLst>
          </p:cNvPr>
          <p:cNvCxnSpPr/>
          <p:nvPr/>
        </p:nvCxnSpPr>
        <p:spPr>
          <a:xfrm>
            <a:off x="5301615" y="3749990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28B183-731A-421B-B995-65E1F485A424}"/>
              </a:ext>
            </a:extLst>
          </p:cNvPr>
          <p:cNvCxnSpPr/>
          <p:nvPr/>
        </p:nvCxnSpPr>
        <p:spPr>
          <a:xfrm>
            <a:off x="3796665" y="1992306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6390C-5F6F-456F-B6B0-BBAF7828F9FE}"/>
              </a:ext>
            </a:extLst>
          </p:cNvPr>
          <p:cNvCxnSpPr/>
          <p:nvPr/>
        </p:nvCxnSpPr>
        <p:spPr>
          <a:xfrm>
            <a:off x="3817620" y="3810316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2E34002-783C-4FE0-8E70-BCCC744A5A35}"/>
              </a:ext>
            </a:extLst>
          </p:cNvPr>
          <p:cNvSpPr txBox="1"/>
          <p:nvPr/>
        </p:nvSpPr>
        <p:spPr>
          <a:xfrm>
            <a:off x="3651250" y="4907578"/>
            <a:ext cx="2228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CPE &amp; BPE with Model B &amp; 0.0050</a:t>
            </a:r>
          </a:p>
          <a:p>
            <a:r>
              <a:rPr lang="en-US" dirty="0"/>
              <a:t>Aka Example 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6A4F7C-1803-4A0F-AB17-A9451EB868A7}"/>
              </a:ext>
            </a:extLst>
          </p:cNvPr>
          <p:cNvSpPr txBox="1"/>
          <p:nvPr/>
        </p:nvSpPr>
        <p:spPr>
          <a:xfrm>
            <a:off x="3823334" y="1561262"/>
            <a:ext cx="738823" cy="276999"/>
          </a:xfrm>
          <a:prstGeom prst="rect">
            <a:avLst/>
          </a:prstGeom>
          <a:noFill/>
        </p:spPr>
        <p:txBody>
          <a:bodyPr wrap="square" lIns="45720" rtlCol="0">
            <a:spAutoFit/>
          </a:bodyPr>
          <a:lstStyle/>
          <a:p>
            <a:r>
              <a:rPr lang="en-US" sz="1200" dirty="0"/>
              <a:t>         </a:t>
            </a:r>
            <a:r>
              <a:rPr lang="en-US" sz="1200" b="1" dirty="0"/>
              <a:t>CPE </a:t>
            </a:r>
            <a:r>
              <a:rPr lang="en-US" sz="1200" dirty="0"/>
              <a:t>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15DA7A-3773-46E1-B033-A876F8F3D26B}"/>
              </a:ext>
            </a:extLst>
          </p:cNvPr>
          <p:cNvSpPr txBox="1"/>
          <p:nvPr/>
        </p:nvSpPr>
        <p:spPr>
          <a:xfrm>
            <a:off x="5314949" y="1564954"/>
            <a:ext cx="809625" cy="276999"/>
          </a:xfrm>
          <a:prstGeom prst="rect">
            <a:avLst/>
          </a:prstGeom>
          <a:noFill/>
        </p:spPr>
        <p:txBody>
          <a:bodyPr wrap="square" lIns="45720" rtlCol="0">
            <a:spAutoFit/>
          </a:bodyPr>
          <a:lstStyle/>
          <a:p>
            <a:r>
              <a:rPr lang="en-US" sz="1200" dirty="0"/>
              <a:t>         </a:t>
            </a:r>
            <a:r>
              <a:rPr lang="en-US" sz="1200" b="1" dirty="0"/>
              <a:t>BPE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9FDB1C1-4153-4E71-B0A8-6F61D11D52D5}"/>
              </a:ext>
            </a:extLst>
          </p:cNvPr>
          <p:cNvCxnSpPr/>
          <p:nvPr/>
        </p:nvCxnSpPr>
        <p:spPr>
          <a:xfrm>
            <a:off x="4956492" y="1526856"/>
            <a:ext cx="0" cy="2626044"/>
          </a:xfrm>
          <a:prstGeom prst="line">
            <a:avLst/>
          </a:prstGeom>
          <a:ln w="19050">
            <a:solidFill>
              <a:srgbClr val="6699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08BBB52-85C5-4153-9EFA-971FF60D0F2E}"/>
              </a:ext>
            </a:extLst>
          </p:cNvPr>
          <p:cNvSpPr/>
          <p:nvPr/>
        </p:nvSpPr>
        <p:spPr>
          <a:xfrm>
            <a:off x="3852815" y="2759237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D7F2DB-76E0-457D-A789-D83BE364A64F}"/>
              </a:ext>
            </a:extLst>
          </p:cNvPr>
          <p:cNvSpPr/>
          <p:nvPr/>
        </p:nvSpPr>
        <p:spPr>
          <a:xfrm>
            <a:off x="5380672" y="2759237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C207CC-14FF-4FBF-A021-668A198C2401}"/>
              </a:ext>
            </a:extLst>
          </p:cNvPr>
          <p:cNvSpPr/>
          <p:nvPr/>
        </p:nvSpPr>
        <p:spPr>
          <a:xfrm>
            <a:off x="3853815" y="4150863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9CF81-E597-47B6-B247-C437C0557C88}"/>
              </a:ext>
            </a:extLst>
          </p:cNvPr>
          <p:cNvSpPr/>
          <p:nvPr/>
        </p:nvSpPr>
        <p:spPr>
          <a:xfrm>
            <a:off x="5374910" y="4149431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E2B1D1F-E771-459E-A19E-01FF9FCD056A}"/>
              </a:ext>
            </a:extLst>
          </p:cNvPr>
          <p:cNvGrpSpPr/>
          <p:nvPr/>
        </p:nvGrpSpPr>
        <p:grpSpPr>
          <a:xfrm>
            <a:off x="3945257" y="2700942"/>
            <a:ext cx="2431409" cy="1606952"/>
            <a:chOff x="3945257" y="2700942"/>
            <a:chExt cx="2431409" cy="160695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888997C-7CDE-410C-9DDF-0323E7C75C12}"/>
                </a:ext>
              </a:extLst>
            </p:cNvPr>
            <p:cNvSpPr txBox="1"/>
            <p:nvPr/>
          </p:nvSpPr>
          <p:spPr>
            <a:xfrm>
              <a:off x="3945257" y="2704270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 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(kJ mol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C3CE7E1-0615-490C-8CA9-14BBCF196A5D}"/>
                </a:ext>
              </a:extLst>
            </p:cNvPr>
            <p:cNvSpPr txBox="1"/>
            <p:nvPr/>
          </p:nvSpPr>
          <p:spPr>
            <a:xfrm>
              <a:off x="5441631" y="2700942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 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(kJ mol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A3BFD8F-75C2-42B0-BE34-E995AB6C93EC}"/>
                </a:ext>
              </a:extLst>
            </p:cNvPr>
            <p:cNvSpPr txBox="1"/>
            <p:nvPr/>
          </p:nvSpPr>
          <p:spPr>
            <a:xfrm>
              <a:off x="3954145" y="4107839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A2 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(kJ mol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6CB4BB2-E859-4BBB-80FE-70BC53536F7A}"/>
                </a:ext>
              </a:extLst>
            </p:cNvPr>
            <p:cNvSpPr txBox="1"/>
            <p:nvPr/>
          </p:nvSpPr>
          <p:spPr>
            <a:xfrm>
              <a:off x="5452109" y="4104364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A2 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(kJ mol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D1B0DC1-8A4D-47E3-BC33-E2359AD33F60}"/>
              </a:ext>
            </a:extLst>
          </p:cNvPr>
          <p:cNvGrpSpPr/>
          <p:nvPr/>
        </p:nvGrpSpPr>
        <p:grpSpPr>
          <a:xfrm>
            <a:off x="3538610" y="1581955"/>
            <a:ext cx="1613565" cy="2410771"/>
            <a:chOff x="3519560" y="1581955"/>
            <a:chExt cx="1613565" cy="241077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5079F44-81FF-4402-A7A8-F03E4518D711}"/>
                </a:ext>
              </a:extLst>
            </p:cNvPr>
            <p:cNvSpPr/>
            <p:nvPr/>
          </p:nvSpPr>
          <p:spPr>
            <a:xfrm rot="16200000">
              <a:off x="3121394" y="1981954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4C71C6-21E3-40BC-8CC4-E3438241465E}"/>
                </a:ext>
              </a:extLst>
            </p:cNvPr>
            <p:cNvSpPr/>
            <p:nvPr/>
          </p:nvSpPr>
          <p:spPr>
            <a:xfrm rot="16200000">
              <a:off x="3119561" y="3458053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D0A3A97-2178-45C1-B9C4-1C9615B5A341}"/>
                </a:ext>
              </a:extLst>
            </p:cNvPr>
            <p:cNvSpPr/>
            <p:nvPr/>
          </p:nvSpPr>
          <p:spPr>
            <a:xfrm rot="16200000">
              <a:off x="4608566" y="1992069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54DF17F-42DD-45B8-A6AD-FA71BF541472}"/>
                </a:ext>
              </a:extLst>
            </p:cNvPr>
            <p:cNvSpPr/>
            <p:nvPr/>
          </p:nvSpPr>
          <p:spPr>
            <a:xfrm rot="16200000">
              <a:off x="4606733" y="3468168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A22458D-5F87-47D2-8B35-6AB733B65230}"/>
              </a:ext>
            </a:extLst>
          </p:cNvPr>
          <p:cNvSpPr txBox="1"/>
          <p:nvPr/>
        </p:nvSpPr>
        <p:spPr>
          <a:xfrm rot="16200000">
            <a:off x="3110954" y="1882650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94F87F-3DB2-422A-A375-D2BCB03B03AC}"/>
              </a:ext>
            </a:extLst>
          </p:cNvPr>
          <p:cNvSpPr txBox="1"/>
          <p:nvPr/>
        </p:nvSpPr>
        <p:spPr>
          <a:xfrm rot="16200000">
            <a:off x="4603130" y="1894718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0E14FD-F78E-4D9D-AD25-090AF08AED73}"/>
              </a:ext>
            </a:extLst>
          </p:cNvPr>
          <p:cNvSpPr txBox="1"/>
          <p:nvPr/>
        </p:nvSpPr>
        <p:spPr>
          <a:xfrm rot="16200000">
            <a:off x="3117304" y="3267499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6001F1-CC80-4AB3-90A0-EC957F90DD46}"/>
              </a:ext>
            </a:extLst>
          </p:cNvPr>
          <p:cNvSpPr txBox="1"/>
          <p:nvPr/>
        </p:nvSpPr>
        <p:spPr>
          <a:xfrm rot="16200000">
            <a:off x="4609480" y="3279567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30EA6B-12AA-4D6C-81B7-C95174A883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25536" y="1520398"/>
            <a:ext cx="2938527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EAE52D6-AB00-4146-AE8C-C68305E18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7452" y="2883851"/>
            <a:ext cx="1395730" cy="1395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CCF082-2237-4A01-9B08-F1B6A7A08D95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22027" y="2883852"/>
            <a:ext cx="1395095" cy="139509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76FB89-3358-4EAD-9A38-8296BA1F9B1E}"/>
              </a:ext>
            </a:extLst>
          </p:cNvPr>
          <p:cNvCxnSpPr/>
          <p:nvPr/>
        </p:nvCxnSpPr>
        <p:spPr>
          <a:xfrm>
            <a:off x="5301615" y="3754753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6390C-5F6F-456F-B6B0-BBAF7828F9FE}"/>
              </a:ext>
            </a:extLst>
          </p:cNvPr>
          <p:cNvCxnSpPr/>
          <p:nvPr/>
        </p:nvCxnSpPr>
        <p:spPr>
          <a:xfrm>
            <a:off x="3817620" y="3805553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2E34002-783C-4FE0-8E70-BCCC744A5A35}"/>
              </a:ext>
            </a:extLst>
          </p:cNvPr>
          <p:cNvSpPr txBox="1"/>
          <p:nvPr/>
        </p:nvSpPr>
        <p:spPr>
          <a:xfrm>
            <a:off x="3651250" y="4907578"/>
            <a:ext cx="2228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CPE &amp; BPE with Model C &amp; 0.0050</a:t>
            </a:r>
          </a:p>
          <a:p>
            <a:r>
              <a:rPr lang="en-US" dirty="0"/>
              <a:t>Aka Example 21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CEAAC-11CD-4FD6-A757-71A7AFE90551}"/>
              </a:ext>
            </a:extLst>
          </p:cNvPr>
          <p:cNvSpPr/>
          <p:nvPr/>
        </p:nvSpPr>
        <p:spPr>
          <a:xfrm>
            <a:off x="3853815" y="4157213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8FFF18-F679-49B4-9585-FBAC59B92AFE}"/>
              </a:ext>
            </a:extLst>
          </p:cNvPr>
          <p:cNvSpPr/>
          <p:nvPr/>
        </p:nvSpPr>
        <p:spPr>
          <a:xfrm>
            <a:off x="5374910" y="4149431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8011C0-A6B5-4A2E-8535-A6289D1D4E56}"/>
              </a:ext>
            </a:extLst>
          </p:cNvPr>
          <p:cNvSpPr txBox="1"/>
          <p:nvPr/>
        </p:nvSpPr>
        <p:spPr>
          <a:xfrm>
            <a:off x="3954145" y="4107839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(kJ mol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ADF77C-DEFD-48BB-90E5-9A67E0E5E22B}"/>
              </a:ext>
            </a:extLst>
          </p:cNvPr>
          <p:cNvSpPr txBox="1"/>
          <p:nvPr/>
        </p:nvSpPr>
        <p:spPr>
          <a:xfrm>
            <a:off x="5452109" y="4104364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(kJ mol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3B5EE9-5882-4476-9746-7C0FD9C01117}"/>
              </a:ext>
            </a:extLst>
          </p:cNvPr>
          <p:cNvSpPr/>
          <p:nvPr/>
        </p:nvSpPr>
        <p:spPr>
          <a:xfrm rot="16200000">
            <a:off x="3138611" y="3458053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0BA8FC-6C95-4A0D-95D3-AFA5425E715E}"/>
              </a:ext>
            </a:extLst>
          </p:cNvPr>
          <p:cNvSpPr/>
          <p:nvPr/>
        </p:nvSpPr>
        <p:spPr>
          <a:xfrm rot="16200000">
            <a:off x="4625783" y="3468168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F2E6AB5-879F-4DCF-9EA6-27E3B30D6138}"/>
              </a:ext>
            </a:extLst>
          </p:cNvPr>
          <p:cNvGrpSpPr/>
          <p:nvPr/>
        </p:nvGrpSpPr>
        <p:grpSpPr>
          <a:xfrm>
            <a:off x="3479555" y="1484819"/>
            <a:ext cx="2933627" cy="1419506"/>
            <a:chOff x="3479555" y="1484819"/>
            <a:chExt cx="2933627" cy="141950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2109D2B-1045-4129-8A2B-983CAFE25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6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916" y="1484819"/>
              <a:ext cx="1399032" cy="139903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CF15FDC-06B8-4422-AC78-4B227F6E7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6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4150" y="1484819"/>
              <a:ext cx="1399032" cy="1399032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356C5D8-34F2-4C1A-A4D2-342A728FA3D4}"/>
                </a:ext>
              </a:extLst>
            </p:cNvPr>
            <p:cNvCxnSpPr/>
            <p:nvPr/>
          </p:nvCxnSpPr>
          <p:spPr>
            <a:xfrm>
              <a:off x="5301615" y="2405380"/>
              <a:ext cx="1021080" cy="0"/>
            </a:xfrm>
            <a:prstGeom prst="line">
              <a:avLst/>
            </a:prstGeom>
            <a:ln w="12700">
              <a:solidFill>
                <a:srgbClr val="FFC000">
                  <a:alpha val="75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928B183-731A-421B-B995-65E1F485A424}"/>
                </a:ext>
              </a:extLst>
            </p:cNvPr>
            <p:cNvCxnSpPr/>
            <p:nvPr/>
          </p:nvCxnSpPr>
          <p:spPr>
            <a:xfrm>
              <a:off x="3796665" y="2160909"/>
              <a:ext cx="1021080" cy="0"/>
            </a:xfrm>
            <a:prstGeom prst="line">
              <a:avLst/>
            </a:prstGeom>
            <a:ln w="12700">
              <a:solidFill>
                <a:srgbClr val="FFC000">
                  <a:alpha val="75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B5237B-FDD4-4522-A798-0E518B74C229}"/>
                </a:ext>
              </a:extLst>
            </p:cNvPr>
            <p:cNvSpPr txBox="1"/>
            <p:nvPr/>
          </p:nvSpPr>
          <p:spPr>
            <a:xfrm>
              <a:off x="3838301" y="1575050"/>
              <a:ext cx="738823" cy="276999"/>
            </a:xfrm>
            <a:prstGeom prst="rect">
              <a:avLst/>
            </a:prstGeom>
            <a:noFill/>
          </p:spPr>
          <p:txBody>
            <a:bodyPr wrap="square" lIns="45720" rtlCol="0">
              <a:spAutoFit/>
            </a:bodyPr>
            <a:lstStyle/>
            <a:p>
              <a:r>
                <a:rPr lang="en-US" sz="1200" dirty="0"/>
                <a:t>        </a:t>
              </a:r>
              <a:r>
                <a:rPr lang="en-US" sz="1200" b="1" dirty="0"/>
                <a:t>CPE </a:t>
              </a:r>
              <a:r>
                <a:rPr lang="en-US" sz="1200" dirty="0"/>
                <a:t> 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0BC8EF-3338-46E6-BB62-86A473D05C8E}"/>
                </a:ext>
              </a:extLst>
            </p:cNvPr>
            <p:cNvSpPr txBox="1"/>
            <p:nvPr/>
          </p:nvSpPr>
          <p:spPr>
            <a:xfrm>
              <a:off x="5329916" y="1578742"/>
              <a:ext cx="809625" cy="276999"/>
            </a:xfrm>
            <a:prstGeom prst="rect">
              <a:avLst/>
            </a:prstGeom>
            <a:noFill/>
          </p:spPr>
          <p:txBody>
            <a:bodyPr wrap="square" lIns="45720" rtlCol="0">
              <a:spAutoFit/>
            </a:bodyPr>
            <a:lstStyle/>
            <a:p>
              <a:r>
                <a:rPr lang="en-US" sz="1200" dirty="0"/>
                <a:t>         </a:t>
              </a:r>
              <a:r>
                <a:rPr lang="en-US" sz="1200" b="1" dirty="0"/>
                <a:t>BPE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A378A1D-85BF-4239-96EF-F9B38E811241}"/>
                </a:ext>
              </a:extLst>
            </p:cNvPr>
            <p:cNvCxnSpPr>
              <a:cxnSpLocks/>
            </p:cNvCxnSpPr>
            <p:nvPr/>
          </p:nvCxnSpPr>
          <p:spPr>
            <a:xfrm>
              <a:off x="4956492" y="1532467"/>
              <a:ext cx="0" cy="1220420"/>
            </a:xfrm>
            <a:prstGeom prst="line">
              <a:avLst/>
            </a:prstGeom>
            <a:ln w="19050">
              <a:solidFill>
                <a:srgbClr val="6699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EA710F-D245-4186-BF59-8F350A7F6266}"/>
                </a:ext>
              </a:extLst>
            </p:cNvPr>
            <p:cNvSpPr/>
            <p:nvPr/>
          </p:nvSpPr>
          <p:spPr>
            <a:xfrm>
              <a:off x="3852815" y="2752887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BCC517-93DD-48AB-90B7-1BDAFCFFBB6F}"/>
                </a:ext>
              </a:extLst>
            </p:cNvPr>
            <p:cNvSpPr/>
            <p:nvPr/>
          </p:nvSpPr>
          <p:spPr>
            <a:xfrm>
              <a:off x="5380672" y="2752887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4004A6-93FB-4E22-8537-6F0255DF7A58}"/>
                </a:ext>
              </a:extLst>
            </p:cNvPr>
            <p:cNvSpPr txBox="1"/>
            <p:nvPr/>
          </p:nvSpPr>
          <p:spPr>
            <a:xfrm>
              <a:off x="3945257" y="2704270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 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(kJ mol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2A084F-3328-4F76-9995-FFCF7D6F48A8}"/>
                </a:ext>
              </a:extLst>
            </p:cNvPr>
            <p:cNvSpPr txBox="1"/>
            <p:nvPr/>
          </p:nvSpPr>
          <p:spPr>
            <a:xfrm>
              <a:off x="5441631" y="2700942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 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(kJ mol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D44BD39-B9E0-4088-8338-3D5AC8C65B46}"/>
                </a:ext>
              </a:extLst>
            </p:cNvPr>
            <p:cNvSpPr/>
            <p:nvPr/>
          </p:nvSpPr>
          <p:spPr>
            <a:xfrm rot="16200000">
              <a:off x="3140444" y="1981954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F43B5DC-85B4-493B-899D-651777AA59B2}"/>
                </a:ext>
              </a:extLst>
            </p:cNvPr>
            <p:cNvSpPr/>
            <p:nvPr/>
          </p:nvSpPr>
          <p:spPr>
            <a:xfrm rot="16200000">
              <a:off x="4627616" y="1992069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FD369F3-81F3-40C3-9A5E-D91C33F2A801}"/>
                </a:ext>
              </a:extLst>
            </p:cNvPr>
            <p:cNvSpPr txBox="1"/>
            <p:nvPr/>
          </p:nvSpPr>
          <p:spPr>
            <a:xfrm rot="16200000">
              <a:off x="3117304" y="1882650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(A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 s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5249797-DBD3-420E-BAA0-4260EBB35ABA}"/>
                </a:ext>
              </a:extLst>
            </p:cNvPr>
            <p:cNvSpPr txBox="1"/>
            <p:nvPr/>
          </p:nvSpPr>
          <p:spPr>
            <a:xfrm rot="16200000">
              <a:off x="4609480" y="1894718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(A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 s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4629043-4E2E-4518-BCF7-C4F29BE06905}"/>
              </a:ext>
            </a:extLst>
          </p:cNvPr>
          <p:cNvSpPr txBox="1"/>
          <p:nvPr/>
        </p:nvSpPr>
        <p:spPr>
          <a:xfrm rot="16200000">
            <a:off x="3123654" y="3267499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FEBF4D-E4B7-417D-BE21-2CF98E4DFFA6}"/>
              </a:ext>
            </a:extLst>
          </p:cNvPr>
          <p:cNvSpPr txBox="1"/>
          <p:nvPr/>
        </p:nvSpPr>
        <p:spPr>
          <a:xfrm rot="16200000">
            <a:off x="4615830" y="3279567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72337060-AD75-4956-B022-4983266D52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59904" y="2146234"/>
            <a:ext cx="2932430" cy="14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4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215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Procedure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Savara, Aditya Ashi</dc:creator>
  <cp:lastModifiedBy>Savara, Aditya Ashi</cp:lastModifiedBy>
  <cp:revision>17</cp:revision>
  <dcterms:created xsi:type="dcterms:W3CDTF">2020-05-11T15:10:07Z</dcterms:created>
  <dcterms:modified xsi:type="dcterms:W3CDTF">2020-05-11T18:32:10Z</dcterms:modified>
</cp:coreProperties>
</file>