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7" d="100"/>
          <a:sy n="107" d="100"/>
        </p:scale>
        <p:origin x="-11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8D40F-7076-4757-8B79-91D251CEAF4D}" type="datetimeFigureOut">
              <a:rPr lang="en-US" smtClean="0"/>
              <a:pPr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6DC6-7E96-41D5-BCC5-8E2AB6F01E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8D40F-7076-4757-8B79-91D251CEAF4D}" type="datetimeFigureOut">
              <a:rPr lang="en-US" smtClean="0"/>
              <a:pPr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6DC6-7E96-41D5-BCC5-8E2AB6F01E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8D40F-7076-4757-8B79-91D251CEAF4D}" type="datetimeFigureOut">
              <a:rPr lang="en-US" smtClean="0"/>
              <a:pPr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6DC6-7E96-41D5-BCC5-8E2AB6F01E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8D40F-7076-4757-8B79-91D251CEAF4D}" type="datetimeFigureOut">
              <a:rPr lang="en-US" smtClean="0"/>
              <a:pPr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6DC6-7E96-41D5-BCC5-8E2AB6F01E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8D40F-7076-4757-8B79-91D251CEAF4D}" type="datetimeFigureOut">
              <a:rPr lang="en-US" smtClean="0"/>
              <a:pPr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6DC6-7E96-41D5-BCC5-8E2AB6F01E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8D40F-7076-4757-8B79-91D251CEAF4D}" type="datetimeFigureOut">
              <a:rPr lang="en-US" smtClean="0"/>
              <a:pPr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6DC6-7E96-41D5-BCC5-8E2AB6F01E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8D40F-7076-4757-8B79-91D251CEAF4D}" type="datetimeFigureOut">
              <a:rPr lang="en-US" smtClean="0"/>
              <a:pPr/>
              <a:t>1/26/2023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6DC6-7E96-41D5-BCC5-8E2AB6F01E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8D40F-7076-4757-8B79-91D251CEAF4D}" type="datetimeFigureOut">
              <a:rPr lang="en-US" smtClean="0"/>
              <a:pPr/>
              <a:t>1/26/2023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6DC6-7E96-41D5-BCC5-8E2AB6F01E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8D40F-7076-4757-8B79-91D251CEAF4D}" type="datetimeFigureOut">
              <a:rPr lang="en-US" smtClean="0"/>
              <a:pPr/>
              <a:t>1/26/2023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6DC6-7E96-41D5-BCC5-8E2AB6F01E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8D40F-7076-4757-8B79-91D251CEAF4D}" type="datetimeFigureOut">
              <a:rPr lang="en-US" smtClean="0"/>
              <a:pPr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6DC6-7E96-41D5-BCC5-8E2AB6F01E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8D40F-7076-4757-8B79-91D251CEAF4D}" type="datetimeFigureOut">
              <a:rPr lang="en-US" smtClean="0"/>
              <a:pPr/>
              <a:t>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6DC6-7E96-41D5-BCC5-8E2AB6F01E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8D40F-7076-4757-8B79-91D251CEAF4D}" type="datetimeFigureOut">
              <a:rPr lang="en-US" smtClean="0"/>
              <a:pPr/>
              <a:t>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96DC6-7E96-41D5-BCC5-8E2AB6F01E2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a.istockphoto.com/illustrations/eye-illustration-id1153181078?k=6&amp;m=1153181078&amp;s=612x612&amp;w=0&amp;h=N2-EjNP_URGSRPm9L1yedvGNms0PYfQsqjcHDi391uQ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4800600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From Different Studies, Even with Different Units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24300" y="3396734"/>
            <a:ext cx="16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Software Combines and Displays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53200" y="3962400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Compared by Researcher</a:t>
            </a:r>
            <a:endParaRPr lang="en-US" dirty="0"/>
          </a:p>
        </p:txBody>
      </p:sp>
      <p:pic>
        <p:nvPicPr>
          <p:cNvPr id="1029" name="Picture 5" descr="Human Eye Side View Illustrations, Royalty-Free Vector Graphics &amp; Clip ..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73875" y="1514039"/>
            <a:ext cx="1999925" cy="1914961"/>
          </a:xfrm>
          <a:prstGeom prst="rect">
            <a:avLst/>
          </a:prstGeom>
          <a:noFill/>
        </p:spPr>
      </p:pic>
      <p:pic>
        <p:nvPicPr>
          <p:cNvPr id="1031" name="Picture 7" descr="Responsive design for web- comput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47720" y="2190749"/>
            <a:ext cx="1648559" cy="1238251"/>
          </a:xfrm>
          <a:prstGeom prst="rect">
            <a:avLst/>
          </a:prstGeom>
          <a:noFill/>
        </p:spPr>
      </p:pic>
      <p:pic>
        <p:nvPicPr>
          <p:cNvPr id="1032" name="Picture 8" descr="C:\Program Files (x86)\Microsoft Office\MEDIA\CAGCAT10\j0196400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990600"/>
            <a:ext cx="958665" cy="1025089"/>
          </a:xfrm>
          <a:prstGeom prst="rect">
            <a:avLst/>
          </a:prstGeom>
          <a:noFill/>
        </p:spPr>
      </p:pic>
      <p:pic>
        <p:nvPicPr>
          <p:cNvPr id="1034" name="Picture 10" descr="C:\Users\Yurik\AppData\Local\Microsoft\Windows\INetCache\IE\423IUIFB\paper-40205_960_720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0600" y="2133600"/>
            <a:ext cx="762000" cy="983226"/>
          </a:xfrm>
          <a:prstGeom prst="rect">
            <a:avLst/>
          </a:prstGeom>
          <a:noFill/>
        </p:spPr>
      </p:pic>
      <p:pic>
        <p:nvPicPr>
          <p:cNvPr id="1035" name="Picture 11" descr="C:\Users\Yurik\AppData\Local\Microsoft\Windows\INetCache\IE\XXU3U87C\paper-23700_640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90600" y="3200400"/>
            <a:ext cx="942296" cy="1220788"/>
          </a:xfrm>
          <a:prstGeom prst="rect">
            <a:avLst/>
          </a:prstGeom>
          <a:noFill/>
        </p:spPr>
      </p:pic>
      <p:cxnSp>
        <p:nvCxnSpPr>
          <p:cNvPr id="22" name="Straight Connector 21"/>
          <p:cNvCxnSpPr/>
          <p:nvPr/>
        </p:nvCxnSpPr>
        <p:spPr>
          <a:xfrm>
            <a:off x="2209800" y="1752600"/>
            <a:ext cx="1295400" cy="7620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057400" y="2743200"/>
            <a:ext cx="13716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2133600" y="3048000"/>
            <a:ext cx="1295400" cy="685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5334000" y="2057400"/>
            <a:ext cx="1447800" cy="4572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031" idx="3"/>
          </p:cNvCxnSpPr>
          <p:nvPr/>
        </p:nvCxnSpPr>
        <p:spPr>
          <a:xfrm>
            <a:off x="5396279" y="2809875"/>
            <a:ext cx="1461721" cy="952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410200" y="3124200"/>
            <a:ext cx="1447800" cy="3048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0" y="3733800"/>
            <a:ext cx="2667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Royalty free, from:</a:t>
            </a:r>
          </a:p>
          <a:p>
            <a:r>
              <a:rPr lang="en-US" dirty="0" smtClean="0">
                <a:hlinkClick r:id="rId2"/>
              </a:rPr>
              <a:t>https://media.istockphoto.com/illustrations/eye-illustration-id1153181078?k=6&amp;m=1153181078&amp;s=612x612&amp;w=0&amp;h=N2-EjNP_URGSRPm9L1yedvGNms0PYfQsqjcHDi391uQ</a:t>
            </a:r>
            <a:r>
              <a:rPr lang="en-US" dirty="0" smtClean="0"/>
              <a:t>=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43600" y="621166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https://www.istockphoto.com/illustrations/human-eye-side-view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33800" y="5029200"/>
            <a:ext cx="2286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https://www.gograph.com/clipart/responsive-design-for-web-computer-gg63318880.html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43000" y="5105400"/>
            <a:ext cx="228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online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34</Words>
  <Application>Microsoft Office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Image sources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</dc:creator>
  <cp:lastModifiedBy>A</cp:lastModifiedBy>
  <cp:revision>3</cp:revision>
  <dcterms:created xsi:type="dcterms:W3CDTF">2023-01-26T19:54:58Z</dcterms:created>
  <dcterms:modified xsi:type="dcterms:W3CDTF">2023-01-26T20:10:18Z</dcterms:modified>
</cp:coreProperties>
</file>