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stockphoto.com/illustrations/eye-illustration-id1153181078?k=6&amp;m=1153181078&amp;s=612x612&amp;w=0&amp;h=N2-EjNP_URGSRPm9L1yedvGNms0PYfQsqjcHDi391uQ=" TargetMode="External"/><Relationship Id="rId2" Type="http://schemas.openxmlformats.org/officeDocument/2006/relationships/hyperlink" Target="https://www.istockphoto.com/vector/eye-gm1153181078-31310586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graph.com/clipart/responsive-design-for-web-computer-gg6331888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800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Different Studies, Even with Different Units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4300" y="3396734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Combines and Displays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962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Compared by Researcher</a:t>
            </a:r>
            <a:endParaRPr lang="en-US" dirty="0"/>
          </a:p>
        </p:txBody>
      </p:sp>
      <p:pic>
        <p:nvPicPr>
          <p:cNvPr id="1029" name="Picture 5" descr="Human Eye Side View Illustrations, Royalty-Free Vector Graphics &amp; Clip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75" y="1514039"/>
            <a:ext cx="1999925" cy="1914961"/>
          </a:xfrm>
          <a:prstGeom prst="rect">
            <a:avLst/>
          </a:prstGeom>
          <a:noFill/>
        </p:spPr>
      </p:pic>
      <p:pic>
        <p:nvPicPr>
          <p:cNvPr id="1031" name="Picture 7" descr="Responsive design for web- computer"/>
          <p:cNvPicPr>
            <a:picLocks noChangeAspect="1" noChangeArrowheads="1"/>
          </p:cNvPicPr>
          <p:nvPr/>
        </p:nvPicPr>
        <p:blipFill>
          <a:blip r:embed="rId3" cstate="print"/>
          <a:srcRect b="12308"/>
          <a:stretch>
            <a:fillRect/>
          </a:stretch>
        </p:blipFill>
        <p:spPr bwMode="auto">
          <a:xfrm>
            <a:off x="3747720" y="2190749"/>
            <a:ext cx="1648559" cy="1085851"/>
          </a:xfrm>
          <a:prstGeom prst="rect">
            <a:avLst/>
          </a:prstGeom>
          <a:noFill/>
        </p:spPr>
      </p:pic>
      <p:pic>
        <p:nvPicPr>
          <p:cNvPr id="1032" name="Picture 8" descr="C:\Program Files (x86)\Microsoft Office\MEDIA\CAGCAT10\j019640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990600"/>
            <a:ext cx="958665" cy="1025089"/>
          </a:xfrm>
          <a:prstGeom prst="rect">
            <a:avLst/>
          </a:prstGeom>
          <a:noFill/>
        </p:spPr>
      </p:pic>
      <p:pic>
        <p:nvPicPr>
          <p:cNvPr id="1034" name="Picture 10" descr="C:\Users\Yurik\AppData\Local\Microsoft\Windows\INetCache\IE\423IUIFB\paper-4020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133600"/>
            <a:ext cx="762000" cy="983226"/>
          </a:xfrm>
          <a:prstGeom prst="rect">
            <a:avLst/>
          </a:prstGeom>
          <a:noFill/>
        </p:spPr>
      </p:pic>
      <p:pic>
        <p:nvPicPr>
          <p:cNvPr id="1035" name="Picture 11" descr="C:\Users\Yurik\AppData\Local\Microsoft\Windows\INetCache\IE\XXU3U87C\paper-23700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200400"/>
            <a:ext cx="942296" cy="1220788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2209800" y="1752600"/>
            <a:ext cx="129540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2743200"/>
            <a:ext cx="1371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133600" y="3048000"/>
            <a:ext cx="12954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2057400"/>
            <a:ext cx="1447800" cy="457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31" idx="3"/>
          </p:cNvCxnSpPr>
          <p:nvPr/>
        </p:nvCxnSpPr>
        <p:spPr>
          <a:xfrm>
            <a:off x="5396279" y="2733675"/>
            <a:ext cx="1461721" cy="8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3124200"/>
            <a:ext cx="144780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1219200"/>
            <a:ext cx="266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Paid for license, from:</a:t>
            </a:r>
          </a:p>
          <a:p>
            <a:r>
              <a:rPr lang="en-US" smtClean="0">
                <a:hlinkClick r:id="rId2"/>
              </a:rPr>
              <a:t>https://www.istockphoto.com/vector/eye-gm1153181078-313105864</a:t>
            </a:r>
            <a:r>
              <a:rPr lang="en-US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https://media.istockphoto.com/illustrations/eye-illustration-id1153181078?k=6&amp;m=1153181078&amp;s=612x612&amp;w=0&amp;h=N2-EjNP_URGSRPm9L1yedvGNms0PYfQsqjcHDi391uQ=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https://www.istockphoto.com/illustrations/human-eye-side-view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3200400"/>
            <a:ext cx="228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Paid for regular license.</a:t>
            </a:r>
            <a:endParaRPr lang="en-US" smtClean="0"/>
          </a:p>
          <a:p>
            <a:endParaRPr lang="en-US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://www.gograph.com/clipart/responsive-design-for-web-computer-gg63318880.html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143000" y="510540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Free clipart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44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Image sources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A</cp:lastModifiedBy>
  <cp:revision>12</cp:revision>
  <dcterms:created xsi:type="dcterms:W3CDTF">2023-01-26T19:54:58Z</dcterms:created>
  <dcterms:modified xsi:type="dcterms:W3CDTF">2023-01-26T21:46:56Z</dcterms:modified>
</cp:coreProperties>
</file>