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graph.com/clipart/responsive-design-for-web-computer-gg63318880.html" TargetMode="External"/><Relationship Id="rId2" Type="http://schemas.openxmlformats.org/officeDocument/2006/relationships/hyperlink" Target="https://media.istockphoto.com/illustrations/eye-illustration-id1153181078?k=6&amp;m=1153181078&amp;s=612x612&amp;w=0&amp;h=N2-EjNP_URGSRPm9L1yedvGNms0PYfQsqjcHDi391uQ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800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Different Studies, Even with Different Units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4300" y="339673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by Researcher</a:t>
            </a:r>
            <a:endParaRPr lang="en-US" dirty="0"/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1514039"/>
            <a:ext cx="1999925" cy="1914961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7720" y="2190749"/>
            <a:ext cx="1648559" cy="12382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9060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20040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2209800" y="175260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274320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33600" y="304800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2057400"/>
            <a:ext cx="144780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31" idx="3"/>
          </p:cNvCxnSpPr>
          <p:nvPr/>
        </p:nvCxnSpPr>
        <p:spPr>
          <a:xfrm>
            <a:off x="5396279" y="2809875"/>
            <a:ext cx="1461721" cy="9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124200"/>
            <a:ext cx="144780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733800"/>
            <a:ext cx="26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need to pay $12 for license, </a:t>
            </a:r>
            <a:r>
              <a:rPr lang="en-US" dirty="0" smtClean="0"/>
              <a:t>from: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media.istockphoto.com/illustrations/eye-illustration-id1153181078?k=6&amp;m=1153181078&amp;s=612x612&amp;w=0&amp;h=N2-EjNP_URGSRPm9L1yedvGNms0PYfQsqjcHDi391uQ=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https://www.istockphoto.com/illustrations/human-eye-side-view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200400"/>
            <a:ext cx="228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www.gograph.com/clipart/responsive-design-for-web-computer-gg63318880.html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need to pay few dollars for </a:t>
            </a:r>
            <a:r>
              <a:rPr lang="en-US" dirty="0" smtClean="0"/>
              <a:t>License may require only 72 dpi for the central image (should be fine since we are using it as a </a:t>
            </a:r>
            <a:r>
              <a:rPr lang="en-US" dirty="0" err="1" smtClean="0"/>
              <a:t>smalli</a:t>
            </a:r>
            <a:r>
              <a:rPr lang="en-US" dirty="0" smtClean="0"/>
              <a:t> mage)?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51054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Online</a:t>
            </a:r>
          </a:p>
          <a:p>
            <a:r>
              <a:rPr lang="en-US" dirty="0" smtClean="0"/>
              <a:t>Need to </a:t>
            </a:r>
          </a:p>
          <a:p>
            <a:r>
              <a:rPr lang="en-US" dirty="0" smtClean="0"/>
              <a:t>Check licensing</a:t>
            </a:r>
          </a:p>
          <a:p>
            <a:r>
              <a:rPr lang="en-US" dirty="0" smtClean="0"/>
              <a:t>Or </a:t>
            </a:r>
            <a:r>
              <a:rPr lang="en-US" smtClean="0"/>
              <a:t>get replacement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Image sources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7</cp:revision>
  <dcterms:created xsi:type="dcterms:W3CDTF">2023-01-26T19:54:58Z</dcterms:created>
  <dcterms:modified xsi:type="dcterms:W3CDTF">2023-01-26T20:20:43Z</dcterms:modified>
</cp:coreProperties>
</file>