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illustrations/eye-illustration-id1153181078?k=6&amp;m=1153181078&amp;s=612x612&amp;w=0&amp;h=N2-EjNP_URGSRPm9L1yedvGNms0PYfQsqjcHDi391uQ=" TargetMode="External"/><Relationship Id="rId2" Type="http://schemas.openxmlformats.org/officeDocument/2006/relationships/hyperlink" Target="https://www.istockphoto.com/vector/eye-gm1153181078-3131058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graph.com/clipart/responsive-design-for-web-computer-gg6331888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Different Studies, Even with Different Units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4300" y="339673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by Researcher</a:t>
            </a:r>
            <a:endParaRPr lang="en-US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1514039"/>
            <a:ext cx="1999925" cy="1914961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3747720" y="2190749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9060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20040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2209800" y="175260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74320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304800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2057400"/>
            <a:ext cx="144780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31" idx="3"/>
          </p:cNvCxnSpPr>
          <p:nvPr/>
        </p:nvCxnSpPr>
        <p:spPr>
          <a:xfrm>
            <a:off x="5396279" y="2733675"/>
            <a:ext cx="1461721" cy="8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124200"/>
            <a:ext cx="144780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754940"/>
            <a:ext cx="3626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from </a:t>
            </a:r>
            <a:r>
              <a:rPr lang="en-US" sz="3200" dirty="0" smtClean="0"/>
              <a:t>Different Studies, Even with Different Units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12192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37394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Compared by Researcher</a:t>
            </a:r>
            <a:endParaRPr lang="en-US" sz="3200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888" y="1554540"/>
            <a:ext cx="2864912" cy="2743200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2847241" y="2468940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7354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1654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38334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1447800" y="193554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292614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323094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2011740"/>
            <a:ext cx="14478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00234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230940"/>
            <a:ext cx="13716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754940"/>
            <a:ext cx="3626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from </a:t>
            </a:r>
            <a:r>
              <a:rPr lang="en-US" sz="3200" dirty="0" smtClean="0"/>
              <a:t>Different Studies, Even with Different Units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868740"/>
            <a:ext cx="229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37394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Compared by Researcher</a:t>
            </a:r>
            <a:endParaRPr lang="en-US" sz="3200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888" y="1554540"/>
            <a:ext cx="2864912" cy="2743200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2847241" y="2468940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7354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1654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38334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1447800" y="193554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292614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323094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2011740"/>
            <a:ext cx="14478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00234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230940"/>
            <a:ext cx="13716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219200"/>
            <a:ext cx="266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 for license, from:</a:t>
            </a:r>
          </a:p>
          <a:p>
            <a:r>
              <a:rPr lang="en-US" smtClean="0">
                <a:hlinkClick r:id="rId2"/>
              </a:rPr>
              <a:t>https://www.istockphoto.com/vector/eye-gm1153181078-313105864</a:t>
            </a:r>
            <a:r>
              <a:rPr lang="en-US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https://media.istockphoto.com/illustrations/eye-illustration-id1153181078?k=6&amp;m=1153181078&amp;s=612x612&amp;w=0&amp;h=N2-EjNP_URGSRPm9L1yedvGNms0PYfQsqjcHDi391uQ=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https://www.istockphoto.com/illustrations/human-eye-side-view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200400"/>
            <a:ext cx="228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Paid for regular license.</a:t>
            </a:r>
            <a:endParaRPr lang="en-US" smtClean="0"/>
          </a:p>
          <a:p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https://www.gograph.com/clipart/responsive-design-for-web-computer-gg63318880.html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51054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Free clipart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Image sources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14</cp:revision>
  <dcterms:created xsi:type="dcterms:W3CDTF">2023-01-26T19:54:58Z</dcterms:created>
  <dcterms:modified xsi:type="dcterms:W3CDTF">2023-01-26T21:55:17Z</dcterms:modified>
</cp:coreProperties>
</file>