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58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1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vara, Aditya Ashi" userId="bc9c198b-2e23-46a8-8b47-c28ea74074f7" providerId="ADAL" clId="{234BAFD2-18FF-4810-ADA3-11D28C9DBD9F}"/>
    <pc:docChg chg="undo custSel addSld modSld">
      <pc:chgData name="Savara, Aditya Ashi" userId="bc9c198b-2e23-46a8-8b47-c28ea74074f7" providerId="ADAL" clId="{234BAFD2-18FF-4810-ADA3-11D28C9DBD9F}" dt="2023-01-27T19:05:23.764" v="146" actId="1076"/>
      <pc:docMkLst>
        <pc:docMk/>
      </pc:docMkLst>
      <pc:sldChg chg="addSp delSp modSp mod">
        <pc:chgData name="Savara, Aditya Ashi" userId="bc9c198b-2e23-46a8-8b47-c28ea74074f7" providerId="ADAL" clId="{234BAFD2-18FF-4810-ADA3-11D28C9DBD9F}" dt="2023-01-27T19:05:23.764" v="146" actId="1076"/>
        <pc:sldMkLst>
          <pc:docMk/>
          <pc:sldMk cId="3776604935" sldId="260"/>
        </pc:sldMkLst>
        <pc:grpChg chg="add del mod">
          <ac:chgData name="Savara, Aditya Ashi" userId="bc9c198b-2e23-46a8-8b47-c28ea74074f7" providerId="ADAL" clId="{234BAFD2-18FF-4810-ADA3-11D28C9DBD9F}" dt="2023-01-27T19:05:05.944" v="142" actId="21"/>
          <ac:grpSpMkLst>
            <pc:docMk/>
            <pc:sldMk cId="3776604935" sldId="260"/>
            <ac:grpSpMk id="9" creationId="{C2E707BC-9BC0-DD0E-C929-492AF72B95CD}"/>
          </ac:grpSpMkLst>
        </pc:grpChg>
        <pc:grpChg chg="add del mod">
          <ac:chgData name="Savara, Aditya Ashi" userId="bc9c198b-2e23-46a8-8b47-c28ea74074f7" providerId="ADAL" clId="{234BAFD2-18FF-4810-ADA3-11D28C9DBD9F}" dt="2023-01-27T19:01:28.294" v="114"/>
          <ac:grpSpMkLst>
            <pc:docMk/>
            <pc:sldMk cId="3776604935" sldId="260"/>
            <ac:grpSpMk id="10" creationId="{F9C674E9-E8AE-B325-86EE-0E41A4503ED5}"/>
          </ac:grpSpMkLst>
        </pc:grpChg>
        <pc:grpChg chg="add del mod">
          <ac:chgData name="Savara, Aditya Ashi" userId="bc9c198b-2e23-46a8-8b47-c28ea74074f7" providerId="ADAL" clId="{234BAFD2-18FF-4810-ADA3-11D28C9DBD9F}" dt="2023-01-27T19:02:59.886" v="125"/>
          <ac:grpSpMkLst>
            <pc:docMk/>
            <pc:sldMk cId="3776604935" sldId="260"/>
            <ac:grpSpMk id="16" creationId="{104B6D3A-986C-4B39-2FA0-2A50FD4EFB95}"/>
          </ac:grpSpMkLst>
        </pc:grpChg>
        <pc:grpChg chg="add del mod">
          <ac:chgData name="Savara, Aditya Ashi" userId="bc9c198b-2e23-46a8-8b47-c28ea74074f7" providerId="ADAL" clId="{234BAFD2-18FF-4810-ADA3-11D28C9DBD9F}" dt="2023-01-27T19:04:53.914" v="138"/>
          <ac:grpSpMkLst>
            <pc:docMk/>
            <pc:sldMk cId="3776604935" sldId="260"/>
            <ac:grpSpMk id="21" creationId="{422D138C-5EC4-3C3E-9A72-FD598BC63818}"/>
          </ac:grpSpMkLst>
        </pc:grpChg>
        <pc:picChg chg="add del mod">
          <ac:chgData name="Savara, Aditya Ashi" userId="bc9c198b-2e23-46a8-8b47-c28ea74074f7" providerId="ADAL" clId="{234BAFD2-18FF-4810-ADA3-11D28C9DBD9F}" dt="2023-01-27T18:57:46.872" v="3" actId="21"/>
          <ac:picMkLst>
            <pc:docMk/>
            <pc:sldMk cId="3776604935" sldId="260"/>
            <ac:picMk id="3" creationId="{43BA41DB-6845-950D-5384-29EE65842F44}"/>
          </ac:picMkLst>
        </pc:picChg>
        <pc:picChg chg="add del mod ord">
          <ac:chgData name="Savara, Aditya Ashi" userId="bc9c198b-2e23-46a8-8b47-c28ea74074f7" providerId="ADAL" clId="{234BAFD2-18FF-4810-ADA3-11D28C9DBD9F}" dt="2023-01-27T19:01:16.116" v="108" actId="21"/>
          <ac:picMkLst>
            <pc:docMk/>
            <pc:sldMk cId="3776604935" sldId="260"/>
            <ac:picMk id="5" creationId="{BAC4A774-AAB8-A6B8-2494-88FCF7FAE7E7}"/>
          </ac:picMkLst>
        </pc:picChg>
        <pc:picChg chg="add del mod">
          <ac:chgData name="Savara, Aditya Ashi" userId="bc9c198b-2e23-46a8-8b47-c28ea74074f7" providerId="ADAL" clId="{234BAFD2-18FF-4810-ADA3-11D28C9DBD9F}" dt="2023-01-27T19:01:16.116" v="108" actId="21"/>
          <ac:picMkLst>
            <pc:docMk/>
            <pc:sldMk cId="3776604935" sldId="260"/>
            <ac:picMk id="6" creationId="{75C0A411-9EA3-C950-91D6-BBE5243B7D22}"/>
          </ac:picMkLst>
        </pc:picChg>
        <pc:picChg chg="add mod">
          <ac:chgData name="Savara, Aditya Ashi" userId="bc9c198b-2e23-46a8-8b47-c28ea74074f7" providerId="ADAL" clId="{234BAFD2-18FF-4810-ADA3-11D28C9DBD9F}" dt="2023-01-27T19:01:24.465" v="110" actId="164"/>
          <ac:picMkLst>
            <pc:docMk/>
            <pc:sldMk cId="3776604935" sldId="260"/>
            <ac:picMk id="7" creationId="{85743EE7-4DF4-8CE4-FAF3-F41A343FE686}"/>
          </ac:picMkLst>
        </pc:picChg>
        <pc:picChg chg="add mod">
          <ac:chgData name="Savara, Aditya Ashi" userId="bc9c198b-2e23-46a8-8b47-c28ea74074f7" providerId="ADAL" clId="{234BAFD2-18FF-4810-ADA3-11D28C9DBD9F}" dt="2023-01-27T19:01:24.465" v="110" actId="164"/>
          <ac:picMkLst>
            <pc:docMk/>
            <pc:sldMk cId="3776604935" sldId="260"/>
            <ac:picMk id="8" creationId="{D830AA41-BDE7-D23E-B5D6-E29C1B5ABB05}"/>
          </ac:picMkLst>
        </pc:picChg>
        <pc:picChg chg="mod">
          <ac:chgData name="Savara, Aditya Ashi" userId="bc9c198b-2e23-46a8-8b47-c28ea74074f7" providerId="ADAL" clId="{234BAFD2-18FF-4810-ADA3-11D28C9DBD9F}" dt="2023-01-27T19:01:25.858" v="111"/>
          <ac:picMkLst>
            <pc:docMk/>
            <pc:sldMk cId="3776604935" sldId="260"/>
            <ac:picMk id="11" creationId="{0CECE6F4-0DB7-B6C6-11D7-B1A7F50B19EC}"/>
          </ac:picMkLst>
        </pc:picChg>
        <pc:picChg chg="mod">
          <ac:chgData name="Savara, Aditya Ashi" userId="bc9c198b-2e23-46a8-8b47-c28ea74074f7" providerId="ADAL" clId="{234BAFD2-18FF-4810-ADA3-11D28C9DBD9F}" dt="2023-01-27T19:01:25.858" v="111"/>
          <ac:picMkLst>
            <pc:docMk/>
            <pc:sldMk cId="3776604935" sldId="260"/>
            <ac:picMk id="12" creationId="{DB478B04-215E-DE8D-0322-3E8250407829}"/>
          </ac:picMkLst>
        </pc:picChg>
        <pc:picChg chg="add del mod">
          <ac:chgData name="Savara, Aditya Ashi" userId="bc9c198b-2e23-46a8-8b47-c28ea74074f7" providerId="ADAL" clId="{234BAFD2-18FF-4810-ADA3-11D28C9DBD9F}" dt="2023-01-27T19:01:40.142" v="117" actId="21"/>
          <ac:picMkLst>
            <pc:docMk/>
            <pc:sldMk cId="3776604935" sldId="260"/>
            <ac:picMk id="13" creationId="{95A1CFE3-3F9E-36FA-2BD4-8455D73BFBD6}"/>
          </ac:picMkLst>
        </pc:picChg>
        <pc:picChg chg="add del mod">
          <ac:chgData name="Savara, Aditya Ashi" userId="bc9c198b-2e23-46a8-8b47-c28ea74074f7" providerId="ADAL" clId="{234BAFD2-18FF-4810-ADA3-11D28C9DBD9F}" dt="2023-01-27T19:02:46.682" v="119"/>
          <ac:picMkLst>
            <pc:docMk/>
            <pc:sldMk cId="3776604935" sldId="260"/>
            <ac:picMk id="14" creationId="{0B069A86-D704-FAF6-2F07-1FF675FB01B5}"/>
          </ac:picMkLst>
        </pc:picChg>
        <pc:picChg chg="add del mod">
          <ac:chgData name="Savara, Aditya Ashi" userId="bc9c198b-2e23-46a8-8b47-c28ea74074f7" providerId="ADAL" clId="{234BAFD2-18FF-4810-ADA3-11D28C9DBD9F}" dt="2023-01-27T19:02:49.058" v="123"/>
          <ac:picMkLst>
            <pc:docMk/>
            <pc:sldMk cId="3776604935" sldId="260"/>
            <ac:picMk id="15" creationId="{47AB7933-6C65-DBC0-E7FA-8B7DDC87398B}"/>
          </ac:picMkLst>
        </pc:picChg>
        <pc:picChg chg="mod">
          <ac:chgData name="Savara, Aditya Ashi" userId="bc9c198b-2e23-46a8-8b47-c28ea74074f7" providerId="ADAL" clId="{234BAFD2-18FF-4810-ADA3-11D28C9DBD9F}" dt="2023-01-27T19:02:58.328" v="124"/>
          <ac:picMkLst>
            <pc:docMk/>
            <pc:sldMk cId="3776604935" sldId="260"/>
            <ac:picMk id="17" creationId="{52BA6465-E4B8-6B25-D722-FC0D0B7F2F46}"/>
          </ac:picMkLst>
        </pc:picChg>
        <pc:picChg chg="mod">
          <ac:chgData name="Savara, Aditya Ashi" userId="bc9c198b-2e23-46a8-8b47-c28ea74074f7" providerId="ADAL" clId="{234BAFD2-18FF-4810-ADA3-11D28C9DBD9F}" dt="2023-01-27T18:59:40.145" v="68" actId="1076"/>
          <ac:picMkLst>
            <pc:docMk/>
            <pc:sldMk cId="3776604935" sldId="260"/>
            <ac:picMk id="18" creationId="{F8189F62-D35C-02E4-5C64-51F42527D659}"/>
          </ac:picMkLst>
        </pc:picChg>
        <pc:picChg chg="mod">
          <ac:chgData name="Savara, Aditya Ashi" userId="bc9c198b-2e23-46a8-8b47-c28ea74074f7" providerId="ADAL" clId="{234BAFD2-18FF-4810-ADA3-11D28C9DBD9F}" dt="2023-01-27T19:02:58.328" v="124"/>
          <ac:picMkLst>
            <pc:docMk/>
            <pc:sldMk cId="3776604935" sldId="260"/>
            <ac:picMk id="19" creationId="{8166F27E-566E-5ABB-875F-B3279539771A}"/>
          </ac:picMkLst>
        </pc:picChg>
        <pc:picChg chg="add del mod">
          <ac:chgData name="Savara, Aditya Ashi" userId="bc9c198b-2e23-46a8-8b47-c28ea74074f7" providerId="ADAL" clId="{234BAFD2-18FF-4810-ADA3-11D28C9DBD9F}" dt="2023-01-27T19:04:26.569" v="131" actId="478"/>
          <ac:picMkLst>
            <pc:docMk/>
            <pc:sldMk cId="3776604935" sldId="260"/>
            <ac:picMk id="20" creationId="{111DE707-D43D-04A8-B0CE-73EF3736E6FF}"/>
          </ac:picMkLst>
        </pc:picChg>
        <pc:picChg chg="mod">
          <ac:chgData name="Savara, Aditya Ashi" userId="bc9c198b-2e23-46a8-8b47-c28ea74074f7" providerId="ADAL" clId="{234BAFD2-18FF-4810-ADA3-11D28C9DBD9F}" dt="2023-01-27T19:04:51.560" v="137"/>
          <ac:picMkLst>
            <pc:docMk/>
            <pc:sldMk cId="3776604935" sldId="260"/>
            <ac:picMk id="22" creationId="{4193C3CF-725D-3464-5DED-C74846C592E2}"/>
          </ac:picMkLst>
        </pc:picChg>
        <pc:picChg chg="mod">
          <ac:chgData name="Savara, Aditya Ashi" userId="bc9c198b-2e23-46a8-8b47-c28ea74074f7" providerId="ADAL" clId="{234BAFD2-18FF-4810-ADA3-11D28C9DBD9F}" dt="2023-01-27T19:04:51.560" v="137"/>
          <ac:picMkLst>
            <pc:docMk/>
            <pc:sldMk cId="3776604935" sldId="260"/>
            <ac:picMk id="23" creationId="{9D03BC7A-E45D-0C3F-DED3-17454C54707B}"/>
          </ac:picMkLst>
        </pc:picChg>
        <pc:picChg chg="add del mod">
          <ac:chgData name="Savara, Aditya Ashi" userId="bc9c198b-2e23-46a8-8b47-c28ea74074f7" providerId="ADAL" clId="{234BAFD2-18FF-4810-ADA3-11D28C9DBD9F}" dt="2023-01-27T19:05:23.764" v="146" actId="1076"/>
          <ac:picMkLst>
            <pc:docMk/>
            <pc:sldMk cId="3776604935" sldId="260"/>
            <ac:picMk id="24" creationId="{293CC50C-E5D4-AED7-EE92-899890A710BC}"/>
          </ac:picMkLst>
        </pc:picChg>
      </pc:sldChg>
      <pc:sldChg chg="addSp modSp new">
        <pc:chgData name="Savara, Aditya Ashi" userId="bc9c198b-2e23-46a8-8b47-c28ea74074f7" providerId="ADAL" clId="{234BAFD2-18FF-4810-ADA3-11D28C9DBD9F}" dt="2023-01-27T19:05:10.051" v="144"/>
        <pc:sldMkLst>
          <pc:docMk/>
          <pc:sldMk cId="2846776506" sldId="261"/>
        </pc:sldMkLst>
        <pc:grpChg chg="add mod">
          <ac:chgData name="Savara, Aditya Ashi" userId="bc9c198b-2e23-46a8-8b47-c28ea74074f7" providerId="ADAL" clId="{234BAFD2-18FF-4810-ADA3-11D28C9DBD9F}" dt="2023-01-27T19:05:10.051" v="144"/>
          <ac:grpSpMkLst>
            <pc:docMk/>
            <pc:sldMk cId="2846776506" sldId="261"/>
            <ac:grpSpMk id="4" creationId="{CBC1D2AF-F74E-D85C-AB2C-6134DEC71FB8}"/>
          </ac:grpSpMkLst>
        </pc:grpChg>
        <pc:picChg chg="mod">
          <ac:chgData name="Savara, Aditya Ashi" userId="bc9c198b-2e23-46a8-8b47-c28ea74074f7" providerId="ADAL" clId="{234BAFD2-18FF-4810-ADA3-11D28C9DBD9F}" dt="2023-01-27T19:05:10.051" v="144"/>
          <ac:picMkLst>
            <pc:docMk/>
            <pc:sldMk cId="2846776506" sldId="261"/>
            <ac:picMk id="5" creationId="{B0E8D096-EBE8-C134-CE1F-87F244CD6AB7}"/>
          </ac:picMkLst>
        </pc:picChg>
        <pc:picChg chg="mod">
          <ac:chgData name="Savara, Aditya Ashi" userId="bc9c198b-2e23-46a8-8b47-c28ea74074f7" providerId="ADAL" clId="{234BAFD2-18FF-4810-ADA3-11D28C9DBD9F}" dt="2023-01-27T19:05:10.051" v="144"/>
          <ac:picMkLst>
            <pc:docMk/>
            <pc:sldMk cId="2846776506" sldId="261"/>
            <ac:picMk id="6" creationId="{B8493014-A6F8-E721-6F32-D185FF11AD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D40F-7076-4757-8B79-91D251CEAF4D}" type="datetimeFigureOut">
              <a:rPr lang="en-US" smtClean="0"/>
              <a:pPr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istockphoto.com/illustrations/eye-illustration-id1153181078?k=6&amp;m=1153181078&amp;s=612x612&amp;w=0&amp;h=N2-EjNP_URGSRPm9L1yedvGNms0PYfQsqjcHDi391uQ=" TargetMode="External"/><Relationship Id="rId2" Type="http://schemas.openxmlformats.org/officeDocument/2006/relationships/hyperlink" Target="https://www.istockphoto.com/vector/eye-gm1153181078-31310586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graph.com/clipart/responsive-design-for-web-computer-gg6331888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8006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Different Studies, Even with Different Units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4300" y="3396734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Combines and Displays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962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Compared by Researcher</a:t>
            </a:r>
          </a:p>
        </p:txBody>
      </p:sp>
      <p:pic>
        <p:nvPicPr>
          <p:cNvPr id="1029" name="Picture 5" descr="Human Eye Side View Illustrations, Royalty-Free Vector Graphics &amp; Clip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875" y="1514039"/>
            <a:ext cx="1999925" cy="1914961"/>
          </a:xfrm>
          <a:prstGeom prst="rect">
            <a:avLst/>
          </a:prstGeom>
          <a:noFill/>
        </p:spPr>
      </p:pic>
      <p:pic>
        <p:nvPicPr>
          <p:cNvPr id="1031" name="Picture 7" descr="Responsive design for web- computer"/>
          <p:cNvPicPr>
            <a:picLocks noChangeAspect="1" noChangeArrowheads="1"/>
          </p:cNvPicPr>
          <p:nvPr/>
        </p:nvPicPr>
        <p:blipFill>
          <a:blip r:embed="rId3" cstate="print"/>
          <a:srcRect b="12308"/>
          <a:stretch>
            <a:fillRect/>
          </a:stretch>
        </p:blipFill>
        <p:spPr bwMode="auto">
          <a:xfrm>
            <a:off x="3747720" y="2190749"/>
            <a:ext cx="1648559" cy="1085851"/>
          </a:xfrm>
          <a:prstGeom prst="rect">
            <a:avLst/>
          </a:prstGeom>
          <a:noFill/>
        </p:spPr>
      </p:pic>
      <p:pic>
        <p:nvPicPr>
          <p:cNvPr id="1032" name="Picture 8" descr="C:\Program Files (x86)\Microsoft Office\MEDIA\CAGCAT10\j019640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990600"/>
            <a:ext cx="958665" cy="1025089"/>
          </a:xfrm>
          <a:prstGeom prst="rect">
            <a:avLst/>
          </a:prstGeom>
          <a:noFill/>
        </p:spPr>
      </p:pic>
      <p:pic>
        <p:nvPicPr>
          <p:cNvPr id="1034" name="Picture 10" descr="C:\Users\Yurik\AppData\Local\Microsoft\Windows\INetCache\IE\423IUIFB\paper-4020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133600"/>
            <a:ext cx="762000" cy="983226"/>
          </a:xfrm>
          <a:prstGeom prst="rect">
            <a:avLst/>
          </a:prstGeom>
          <a:noFill/>
        </p:spPr>
      </p:pic>
      <p:pic>
        <p:nvPicPr>
          <p:cNvPr id="1035" name="Picture 11" descr="C:\Users\Yurik\AppData\Local\Microsoft\Windows\INetCache\IE\XXU3U87C\paper-23700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3200400"/>
            <a:ext cx="942296" cy="1220788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/>
        </p:nvCxnSpPr>
        <p:spPr>
          <a:xfrm>
            <a:off x="2209800" y="1752600"/>
            <a:ext cx="1295400" cy="76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57400" y="2743200"/>
            <a:ext cx="1371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133600" y="3048000"/>
            <a:ext cx="12954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34000" y="2057400"/>
            <a:ext cx="1447800" cy="457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31" idx="3"/>
          </p:cNvCxnSpPr>
          <p:nvPr/>
        </p:nvCxnSpPr>
        <p:spPr>
          <a:xfrm>
            <a:off x="5396279" y="2733675"/>
            <a:ext cx="1461721" cy="8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0200" y="3124200"/>
            <a:ext cx="144780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8189F62-D35C-02E4-5C64-51F42527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70437"/>
            <a:ext cx="3516097" cy="202993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8491832-E6BF-8024-6EF3-993B0B1B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455" y="970437"/>
            <a:ext cx="3024345" cy="18899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3CC50C-E5D4-AED7-EE92-899890A71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92" y="3657600"/>
            <a:ext cx="3516097" cy="20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0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1E96-02A6-DD66-BBF2-DD38F724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CE82-C38B-58EC-F3FE-9B5837C6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C1D2AF-F74E-D85C-AB2C-6134DEC71FB8}"/>
              </a:ext>
            </a:extLst>
          </p:cNvPr>
          <p:cNvGrpSpPr>
            <a:grpSpLocks noChangeAspect="1"/>
          </p:cNvGrpSpPr>
          <p:nvPr/>
        </p:nvGrpSpPr>
        <p:grpSpPr>
          <a:xfrm>
            <a:off x="-533400" y="-536547"/>
            <a:ext cx="10738663" cy="6199715"/>
            <a:chOff x="1055903" y="3633232"/>
            <a:chExt cx="3516097" cy="20299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E8D096-EBE8-C134-CE1F-87F244CD6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903" y="3633232"/>
              <a:ext cx="3516097" cy="202993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493014-A6F8-E721-6F32-D185FF11A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9992" y="4114800"/>
              <a:ext cx="897616" cy="533400"/>
            </a:xfrm>
            <a:prstGeom prst="rect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4677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4754940"/>
            <a:ext cx="3626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from Different Studies, Even with Different Units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219200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Software Combines and Displays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4373940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Compared by Researcher</a:t>
            </a:r>
          </a:p>
        </p:txBody>
      </p:sp>
      <p:pic>
        <p:nvPicPr>
          <p:cNvPr id="1029" name="Picture 5" descr="Human Eye Side View Illustrations, Royalty-Free Vector Graphics &amp; Clip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2888" y="1554540"/>
            <a:ext cx="2864912" cy="2743200"/>
          </a:xfrm>
          <a:prstGeom prst="rect">
            <a:avLst/>
          </a:prstGeom>
          <a:noFill/>
        </p:spPr>
      </p:pic>
      <p:pic>
        <p:nvPicPr>
          <p:cNvPr id="1031" name="Picture 7" descr="Responsive design for web- computer"/>
          <p:cNvPicPr>
            <a:picLocks noChangeAspect="1" noChangeArrowheads="1"/>
          </p:cNvPicPr>
          <p:nvPr/>
        </p:nvPicPr>
        <p:blipFill>
          <a:blip r:embed="rId3" cstate="print"/>
          <a:srcRect b="12308"/>
          <a:stretch>
            <a:fillRect/>
          </a:stretch>
        </p:blipFill>
        <p:spPr bwMode="auto">
          <a:xfrm>
            <a:off x="2847241" y="2468940"/>
            <a:ext cx="1648559" cy="1085851"/>
          </a:xfrm>
          <a:prstGeom prst="rect">
            <a:avLst/>
          </a:prstGeom>
          <a:noFill/>
        </p:spPr>
      </p:pic>
      <p:pic>
        <p:nvPicPr>
          <p:cNvPr id="1032" name="Picture 8" descr="C:\Program Files (x86)\Microsoft Office\MEDIA\CAGCAT10\j019640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173540"/>
            <a:ext cx="958665" cy="1025089"/>
          </a:xfrm>
          <a:prstGeom prst="rect">
            <a:avLst/>
          </a:prstGeom>
          <a:noFill/>
        </p:spPr>
      </p:pic>
      <p:pic>
        <p:nvPicPr>
          <p:cNvPr id="1034" name="Picture 10" descr="C:\Users\Yurik\AppData\Local\Microsoft\Windows\INetCache\IE\423IUIFB\paper-4020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316540"/>
            <a:ext cx="762000" cy="983226"/>
          </a:xfrm>
          <a:prstGeom prst="rect">
            <a:avLst/>
          </a:prstGeom>
          <a:noFill/>
        </p:spPr>
      </p:pic>
      <p:pic>
        <p:nvPicPr>
          <p:cNvPr id="1035" name="Picture 11" descr="C:\Users\Yurik\AppData\Local\Microsoft\Windows\INetCache\IE\XXU3U87C\paper-23700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383340"/>
            <a:ext cx="942296" cy="1220788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/>
        </p:nvCxnSpPr>
        <p:spPr>
          <a:xfrm>
            <a:off x="1447800" y="1935540"/>
            <a:ext cx="1295400" cy="76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95400" y="2926140"/>
            <a:ext cx="1371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371600" y="3230940"/>
            <a:ext cx="12954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648200" y="2011740"/>
            <a:ext cx="14478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3002340"/>
            <a:ext cx="1447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230940"/>
            <a:ext cx="13716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4754940"/>
            <a:ext cx="3626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from Different Studies, Even with Different Units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0" y="868740"/>
            <a:ext cx="22934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Software Combines and Displays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4373940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Compared by Researcher</a:t>
            </a:r>
          </a:p>
        </p:txBody>
      </p:sp>
      <p:pic>
        <p:nvPicPr>
          <p:cNvPr id="1029" name="Picture 5" descr="Human Eye Side View Illustrations, Royalty-Free Vector Graphics &amp; Clip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2888" y="1554540"/>
            <a:ext cx="2864912" cy="2743200"/>
          </a:xfrm>
          <a:prstGeom prst="rect">
            <a:avLst/>
          </a:prstGeom>
          <a:noFill/>
        </p:spPr>
      </p:pic>
      <p:pic>
        <p:nvPicPr>
          <p:cNvPr id="1031" name="Picture 7" descr="Responsive design for web- computer"/>
          <p:cNvPicPr>
            <a:picLocks noChangeAspect="1" noChangeArrowheads="1"/>
          </p:cNvPicPr>
          <p:nvPr/>
        </p:nvPicPr>
        <p:blipFill>
          <a:blip r:embed="rId3" cstate="print"/>
          <a:srcRect b="12308"/>
          <a:stretch>
            <a:fillRect/>
          </a:stretch>
        </p:blipFill>
        <p:spPr bwMode="auto">
          <a:xfrm>
            <a:off x="2847241" y="2468940"/>
            <a:ext cx="1648559" cy="1085851"/>
          </a:xfrm>
          <a:prstGeom prst="rect">
            <a:avLst/>
          </a:prstGeom>
          <a:noFill/>
        </p:spPr>
      </p:pic>
      <p:pic>
        <p:nvPicPr>
          <p:cNvPr id="1032" name="Picture 8" descr="C:\Program Files (x86)\Microsoft Office\MEDIA\CAGCAT10\j019640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173540"/>
            <a:ext cx="958665" cy="1025089"/>
          </a:xfrm>
          <a:prstGeom prst="rect">
            <a:avLst/>
          </a:prstGeom>
          <a:noFill/>
        </p:spPr>
      </p:pic>
      <p:pic>
        <p:nvPicPr>
          <p:cNvPr id="1034" name="Picture 10" descr="C:\Users\Yurik\AppData\Local\Microsoft\Windows\INetCache\IE\423IUIFB\paper-4020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316540"/>
            <a:ext cx="762000" cy="983226"/>
          </a:xfrm>
          <a:prstGeom prst="rect">
            <a:avLst/>
          </a:prstGeom>
          <a:noFill/>
        </p:spPr>
      </p:pic>
      <p:pic>
        <p:nvPicPr>
          <p:cNvPr id="1035" name="Picture 11" descr="C:\Users\Yurik\AppData\Local\Microsoft\Windows\INetCache\IE\XXU3U87C\paper-23700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383340"/>
            <a:ext cx="942296" cy="1220788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/>
        </p:nvCxnSpPr>
        <p:spPr>
          <a:xfrm>
            <a:off x="1447800" y="1935540"/>
            <a:ext cx="1295400" cy="76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295400" y="2926140"/>
            <a:ext cx="1371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371600" y="3230940"/>
            <a:ext cx="12954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648200" y="2011740"/>
            <a:ext cx="14478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3002340"/>
            <a:ext cx="1447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3230940"/>
            <a:ext cx="13716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1219200"/>
            <a:ext cx="266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Paid for license, from:</a:t>
            </a:r>
          </a:p>
          <a:p>
            <a:r>
              <a:rPr lang="en-US">
                <a:hlinkClick r:id="rId2"/>
              </a:rPr>
              <a:t>https://www.istockphoto.com/vector/eye-gm1153181078-313105864</a:t>
            </a:r>
            <a:r>
              <a:rPr lang="en-US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https://media.istockphoto.com/illustrations/eye-illustration-id1153181078?k=6&amp;m=1153181078&amp;s=612x612&amp;w=0&amp;h=N2-EjNP_URGSRPm9L1yedvGNms0PYfQsqjcHDi391uQ=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https://www.istockphoto.com/illustrations/human-eye-side-view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3200400"/>
            <a:ext cx="2286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Paid for regular license.</a:t>
            </a:r>
            <a:endParaRPr lang="en-US"/>
          </a:p>
          <a:p>
            <a:endParaRPr lang="en-US">
              <a:hlinkClick r:id="rId4"/>
            </a:endParaRPr>
          </a:p>
          <a:p>
            <a:r>
              <a:rPr lang="en-US" dirty="0">
                <a:hlinkClick r:id="rId4"/>
              </a:rPr>
              <a:t>https://www.gograph.com/clipart/responsive-design-for-web-computer-gg63318880.html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5105400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Free clipart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132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sources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Savara, Aditya Ashi</cp:lastModifiedBy>
  <cp:revision>15</cp:revision>
  <dcterms:created xsi:type="dcterms:W3CDTF">2023-01-26T19:54:58Z</dcterms:created>
  <dcterms:modified xsi:type="dcterms:W3CDTF">2023-01-27T19:05:24Z</dcterms:modified>
</cp:coreProperties>
</file>