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36576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100" d="100"/>
          <a:sy n="100" d="100"/>
        </p:scale>
        <p:origin x="-1746" y="-18906"/>
      </p:cViewPr>
      <p:guideLst>
        <p:guide orient="horz" pos="115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6"/>
            <a:ext cx="15544800" cy="12733867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9210869"/>
            <a:ext cx="13716000" cy="8830731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32E2-D961-4015-A9A3-5859D13064AA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7B7D-6513-4656-945B-24ED04B6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8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32E2-D961-4015-A9A3-5859D13064AA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7B7D-6513-4656-945B-24ED04B6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8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947334"/>
            <a:ext cx="394335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947334"/>
            <a:ext cx="1160145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32E2-D961-4015-A9A3-5859D13064AA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7B7D-6513-4656-945B-24ED04B6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32E2-D961-4015-A9A3-5859D13064AA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7B7D-6513-4656-945B-24ED04B6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5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9118611"/>
            <a:ext cx="15773400" cy="15214597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24477144"/>
            <a:ext cx="15773400" cy="8000997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32E2-D961-4015-A9A3-5859D13064AA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7B7D-6513-4656-945B-24ED04B6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9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9736667"/>
            <a:ext cx="77724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9736667"/>
            <a:ext cx="77724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32E2-D961-4015-A9A3-5859D13064AA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7B7D-6513-4656-945B-24ED04B6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947342"/>
            <a:ext cx="157734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8966203"/>
            <a:ext cx="7736680" cy="439419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3360400"/>
            <a:ext cx="773668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8966203"/>
            <a:ext cx="7774782" cy="439419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3360400"/>
            <a:ext cx="7774782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32E2-D961-4015-A9A3-5859D13064AA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7B7D-6513-4656-945B-24ED04B6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0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32E2-D961-4015-A9A3-5859D13064AA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7B7D-6513-4656-945B-24ED04B6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0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32E2-D961-4015-A9A3-5859D13064AA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7B7D-6513-4656-945B-24ED04B6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6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438400"/>
            <a:ext cx="5898356" cy="8534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5266275"/>
            <a:ext cx="9258300" cy="259926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0972800"/>
            <a:ext cx="5898356" cy="20328469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32E2-D961-4015-A9A3-5859D13064AA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7B7D-6513-4656-945B-24ED04B6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4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438400"/>
            <a:ext cx="5898356" cy="8534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5266275"/>
            <a:ext cx="9258300" cy="25992667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0972800"/>
            <a:ext cx="5898356" cy="20328469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32E2-D961-4015-A9A3-5859D13064AA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7B7D-6513-4656-945B-24ED04B6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7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947342"/>
            <a:ext cx="157734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9736667"/>
            <a:ext cx="157734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33900542"/>
            <a:ext cx="41148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32E2-D961-4015-A9A3-5859D13064AA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33900542"/>
            <a:ext cx="41148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27B7D-6513-4656-945B-24ED04B6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lowchart: Terminator 84"/>
          <p:cNvSpPr/>
          <p:nvPr/>
        </p:nvSpPr>
        <p:spPr>
          <a:xfrm>
            <a:off x="6399770" y="883842"/>
            <a:ext cx="5505669" cy="1836534"/>
          </a:xfrm>
          <a:prstGeom prst="flowChartTerminator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Processed</a:t>
            </a:r>
            <a:r>
              <a:rPr kumimoji="0" lang="en-US" sz="3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enters Analyzation Part of Program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156841" y="4893394"/>
            <a:ext cx="3689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Which Analyzation Method?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072566" y="4738547"/>
            <a:ext cx="30841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Common Fragments SLS?</a:t>
            </a:r>
          </a:p>
        </p:txBody>
      </p:sp>
      <p:sp>
        <p:nvSpPr>
          <p:cNvPr id="200" name="Diamond 199"/>
          <p:cNvSpPr/>
          <p:nvPr/>
        </p:nvSpPr>
        <p:spPr>
          <a:xfrm>
            <a:off x="6372143" y="3719732"/>
            <a:ext cx="5533296" cy="3529456"/>
          </a:xfrm>
          <a:prstGeom prst="diamond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2" name="Straight Arrow Connector 201"/>
          <p:cNvCxnSpPr/>
          <p:nvPr/>
        </p:nvCxnSpPr>
        <p:spPr>
          <a:xfrm flipV="1">
            <a:off x="11869233" y="5457166"/>
            <a:ext cx="824282" cy="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sp>
        <p:nvSpPr>
          <p:cNvPr id="203" name="Diamond 202"/>
          <p:cNvSpPr/>
          <p:nvPr/>
        </p:nvSpPr>
        <p:spPr>
          <a:xfrm>
            <a:off x="10867375" y="22326600"/>
            <a:ext cx="3652937" cy="2392380"/>
          </a:xfrm>
          <a:prstGeom prst="diamond">
            <a:avLst/>
          </a:prstGeom>
          <a:solidFill>
            <a:schemeClr val="bg1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1283280" y="22983184"/>
            <a:ext cx="29407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sz="3500" kern="0" dirty="0">
                <a:solidFill>
                  <a:prstClr val="black"/>
                </a:solidFill>
              </a:rPr>
              <a:t>Distinguished Inverse?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603727" y="4812932"/>
            <a:ext cx="23992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SLS</a:t>
            </a:r>
          </a:p>
        </p:txBody>
      </p:sp>
      <p:sp>
        <p:nvSpPr>
          <p:cNvPr id="206" name="Diamond 205"/>
          <p:cNvSpPr/>
          <p:nvPr/>
        </p:nvSpPr>
        <p:spPr>
          <a:xfrm>
            <a:off x="1744839" y="4288325"/>
            <a:ext cx="3588179" cy="2454114"/>
          </a:xfrm>
          <a:prstGeom prst="diamond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8" name="Straight Arrow Connector 207"/>
          <p:cNvCxnSpPr/>
          <p:nvPr/>
        </p:nvCxnSpPr>
        <p:spPr>
          <a:xfrm flipH="1">
            <a:off x="913415" y="5481236"/>
            <a:ext cx="25374" cy="1123831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210" name="Straight Arrow Connector 209"/>
          <p:cNvCxnSpPr/>
          <p:nvPr/>
        </p:nvCxnSpPr>
        <p:spPr>
          <a:xfrm>
            <a:off x="3558597" y="6742439"/>
            <a:ext cx="13317" cy="4516614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sp>
        <p:nvSpPr>
          <p:cNvPr id="214" name="TextBox 213"/>
          <p:cNvSpPr txBox="1"/>
          <p:nvPr/>
        </p:nvSpPr>
        <p:spPr>
          <a:xfrm>
            <a:off x="16339830" y="4822566"/>
            <a:ext cx="14949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628397" y="6780328"/>
            <a:ext cx="14949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Yes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932587" y="4812582"/>
            <a:ext cx="14949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</a:t>
            </a:r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17363629" y="12344400"/>
            <a:ext cx="22749" cy="1601751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23" name="Straight Arrow Connector 222"/>
          <p:cNvCxnSpPr/>
          <p:nvPr/>
        </p:nvCxnSpPr>
        <p:spPr>
          <a:xfrm flipH="1">
            <a:off x="2754799" y="28361912"/>
            <a:ext cx="14646337" cy="76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227" name="Straight Arrow Connector 226"/>
          <p:cNvCxnSpPr>
            <a:stCxn id="85" idx="2"/>
          </p:cNvCxnSpPr>
          <p:nvPr/>
        </p:nvCxnSpPr>
        <p:spPr>
          <a:xfrm>
            <a:off x="9152605" y="2720376"/>
            <a:ext cx="10109" cy="967529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sp>
        <p:nvSpPr>
          <p:cNvPr id="230" name="TextBox 229"/>
          <p:cNvSpPr txBox="1"/>
          <p:nvPr/>
        </p:nvSpPr>
        <p:spPr>
          <a:xfrm>
            <a:off x="10630113" y="29647103"/>
            <a:ext cx="14506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Yes</a:t>
            </a:r>
          </a:p>
        </p:txBody>
      </p:sp>
      <p:cxnSp>
        <p:nvCxnSpPr>
          <p:cNvPr id="86" name="Straight Arrow Connector 85"/>
          <p:cNvCxnSpPr>
            <a:stCxn id="200" idx="1"/>
          </p:cNvCxnSpPr>
          <p:nvPr/>
        </p:nvCxnSpPr>
        <p:spPr>
          <a:xfrm flipH="1" flipV="1">
            <a:off x="5407206" y="5483743"/>
            <a:ext cx="964937" cy="717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sp>
        <p:nvSpPr>
          <p:cNvPr id="97" name="Rectangle 96"/>
          <p:cNvSpPr/>
          <p:nvPr/>
        </p:nvSpPr>
        <p:spPr>
          <a:xfrm>
            <a:off x="2721608" y="11291790"/>
            <a:ext cx="5368422" cy="1600641"/>
          </a:xfrm>
          <a:prstGeom prst="rect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kern="0" dirty="0">
                <a:solidFill>
                  <a:prstClr val="black"/>
                </a:solidFill>
                <a:latin typeface="Calibri" panose="020F0502020204030204"/>
              </a:rPr>
              <a:t>Common Fragments SLS (Uses Brute Optimization)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flipH="1" flipV="1">
            <a:off x="3608173" y="12925168"/>
            <a:ext cx="9758" cy="1653637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sp>
        <p:nvSpPr>
          <p:cNvPr id="106" name="Rectangle 105"/>
          <p:cNvSpPr/>
          <p:nvPr/>
        </p:nvSpPr>
        <p:spPr>
          <a:xfrm>
            <a:off x="242481" y="16733615"/>
            <a:ext cx="3000538" cy="1401985"/>
          </a:xfrm>
          <a:prstGeom prst="rect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Unique Fragments</a:t>
            </a:r>
            <a:r>
              <a:rPr kumimoji="0" lang="en-US" sz="3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SLS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315686" y="14630400"/>
            <a:ext cx="3210713" cy="1256423"/>
          </a:xfrm>
          <a:prstGeom prst="rect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Unique </a:t>
            </a:r>
            <a:r>
              <a:rPr lang="en-US" sz="3500" kern="0" dirty="0">
                <a:solidFill>
                  <a:prstClr val="black"/>
                </a:solidFill>
              </a:rPr>
              <a:t>Fragments SLS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3" name="Straight Arrow Connector 112"/>
          <p:cNvCxnSpPr>
            <a:endCxn id="116" idx="0"/>
          </p:cNvCxnSpPr>
          <p:nvPr/>
        </p:nvCxnSpPr>
        <p:spPr>
          <a:xfrm>
            <a:off x="9868407" y="16244289"/>
            <a:ext cx="20778" cy="231892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sp>
        <p:nvSpPr>
          <p:cNvPr id="116" name="Diamond 115"/>
          <p:cNvSpPr/>
          <p:nvPr/>
        </p:nvSpPr>
        <p:spPr>
          <a:xfrm>
            <a:off x="7439538" y="18563209"/>
            <a:ext cx="4899293" cy="3835470"/>
          </a:xfrm>
          <a:prstGeom prst="diamond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Finisher for remaining Fragments?</a:t>
            </a:r>
          </a:p>
        </p:txBody>
      </p:sp>
      <p:cxnSp>
        <p:nvCxnSpPr>
          <p:cNvPr id="124" name="Straight Arrow Connector 123"/>
          <p:cNvCxnSpPr>
            <a:stCxn id="116" idx="3"/>
          </p:cNvCxnSpPr>
          <p:nvPr/>
        </p:nvCxnSpPr>
        <p:spPr>
          <a:xfrm>
            <a:off x="12338831" y="20480944"/>
            <a:ext cx="355012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26" name="Straight Arrow Connector 125"/>
          <p:cNvCxnSpPr/>
          <p:nvPr/>
        </p:nvCxnSpPr>
        <p:spPr>
          <a:xfrm flipH="1" flipV="1">
            <a:off x="2616668" y="20473348"/>
            <a:ext cx="4903937" cy="16389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127" name="Rectangle 126"/>
          <p:cNvSpPr/>
          <p:nvPr/>
        </p:nvSpPr>
        <p:spPr>
          <a:xfrm>
            <a:off x="10515600" y="9029179"/>
            <a:ext cx="5042969" cy="1208265"/>
          </a:xfrm>
          <a:prstGeom prst="rect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kern="0" dirty="0">
                <a:solidFill>
                  <a:prstClr val="black"/>
                </a:solidFill>
                <a:latin typeface="Calibri" panose="020F0502020204030204"/>
              </a:rPr>
              <a:t>Distinguished Fragments Inverse Method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1554028" y="4742135"/>
            <a:ext cx="23992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Inverse</a:t>
            </a:r>
          </a:p>
        </p:txBody>
      </p:sp>
      <p:sp>
        <p:nvSpPr>
          <p:cNvPr id="133" name="Diamond 132"/>
          <p:cNvSpPr/>
          <p:nvPr/>
        </p:nvSpPr>
        <p:spPr>
          <a:xfrm>
            <a:off x="12711489" y="4268089"/>
            <a:ext cx="3652937" cy="2392380"/>
          </a:xfrm>
          <a:prstGeom prst="diamond">
            <a:avLst/>
          </a:prstGeom>
          <a:solidFill>
            <a:schemeClr val="bg1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3152989" y="4966334"/>
            <a:ext cx="29407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kern="0" dirty="0">
                <a:solidFill>
                  <a:prstClr val="black"/>
                </a:solidFill>
              </a:rPr>
              <a:t>Distinguished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Inverse?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17363629" y="5523273"/>
            <a:ext cx="0" cy="548532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3751082" y="6744019"/>
            <a:ext cx="14949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Yes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35362" y="23594263"/>
            <a:ext cx="3897344" cy="1335799"/>
          </a:xfrm>
          <a:prstGeom prst="rect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kern="0" dirty="0">
                <a:solidFill>
                  <a:prstClr val="black"/>
                </a:solidFill>
                <a:latin typeface="Calibri" panose="020F0502020204030204"/>
              </a:rPr>
              <a:t>Brute Optimization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4217844" y="11008601"/>
            <a:ext cx="3870410" cy="1335799"/>
          </a:xfrm>
          <a:prstGeom prst="rect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kern="0" dirty="0">
                <a:solidFill>
                  <a:prstClr val="black"/>
                </a:solidFill>
                <a:latin typeface="Calibri" panose="020F0502020204030204"/>
              </a:rPr>
              <a:t>All Combinations Inverse Method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483884" y="22830297"/>
            <a:ext cx="14949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7376575" y="25453421"/>
            <a:ext cx="5014703" cy="1303634"/>
          </a:xfrm>
          <a:prstGeom prst="rect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kern="0" dirty="0">
                <a:solidFill>
                  <a:prstClr val="black"/>
                </a:solidFill>
                <a:latin typeface="Calibri" panose="020F0502020204030204"/>
              </a:rPr>
              <a:t>Distinguished Fragments Inverse Method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15163800" y="23526712"/>
            <a:ext cx="0" cy="1894544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sp>
        <p:nvSpPr>
          <p:cNvPr id="147" name="Rectangle 146"/>
          <p:cNvSpPr/>
          <p:nvPr/>
        </p:nvSpPr>
        <p:spPr>
          <a:xfrm>
            <a:off x="13024817" y="25421256"/>
            <a:ext cx="3870410" cy="1335799"/>
          </a:xfrm>
          <a:prstGeom prst="rect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kern="0" dirty="0">
                <a:solidFill>
                  <a:prstClr val="black"/>
                </a:solidFill>
                <a:latin typeface="Calibri" panose="020F0502020204030204"/>
              </a:rPr>
              <a:t>All Combinations Inverse Method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2668994" y="20473348"/>
            <a:ext cx="0" cy="3120915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sp>
        <p:nvSpPr>
          <p:cNvPr id="164" name="Flowchart: Terminator 163"/>
          <p:cNvSpPr/>
          <p:nvPr/>
        </p:nvSpPr>
        <p:spPr>
          <a:xfrm>
            <a:off x="11653031" y="33337551"/>
            <a:ext cx="5505669" cy="1619546"/>
          </a:xfrm>
          <a:prstGeom prst="flowChartTerminator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75650" y="19787952"/>
            <a:ext cx="2362308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47498" y="19709241"/>
            <a:ext cx="2362308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Brute</a:t>
            </a:r>
          </a:p>
        </p:txBody>
      </p:sp>
      <p:sp>
        <p:nvSpPr>
          <p:cNvPr id="76" name="Parallelogram 75"/>
          <p:cNvSpPr/>
          <p:nvPr/>
        </p:nvSpPr>
        <p:spPr>
          <a:xfrm>
            <a:off x="3786126" y="33486423"/>
            <a:ext cx="6697507" cy="1321802"/>
          </a:xfrm>
          <a:prstGeom prst="parallelogram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kern="0" dirty="0">
                <a:solidFill>
                  <a:prstClr val="black"/>
                </a:solidFill>
                <a:latin typeface="Calibri" panose="020F0502020204030204"/>
              </a:rPr>
              <a:t>Solved Concentrations Output 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Straight Arrow Connector 76"/>
          <p:cNvCxnSpPr>
            <a:stCxn id="156" idx="2"/>
          </p:cNvCxnSpPr>
          <p:nvPr/>
        </p:nvCxnSpPr>
        <p:spPr>
          <a:xfrm flipH="1">
            <a:off x="7545666" y="31987515"/>
            <a:ext cx="1" cy="149890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19" name="Elbow Connector 18"/>
          <p:cNvCxnSpPr/>
          <p:nvPr/>
        </p:nvCxnSpPr>
        <p:spPr>
          <a:xfrm rot="16200000" flipH="1">
            <a:off x="13470105" y="9736305"/>
            <a:ext cx="3402356" cy="4404634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49" idx="1"/>
          </p:cNvCxnSpPr>
          <p:nvPr/>
        </p:nvCxnSpPr>
        <p:spPr>
          <a:xfrm flipH="1">
            <a:off x="6431725" y="15313124"/>
            <a:ext cx="1389632" cy="3076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99" name="Straight Arrow Connector 98"/>
          <p:cNvCxnSpPr/>
          <p:nvPr/>
        </p:nvCxnSpPr>
        <p:spPr>
          <a:xfrm flipH="1">
            <a:off x="932587" y="5517561"/>
            <a:ext cx="795868" cy="571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09" name="Straight Arrow Connector 108"/>
          <p:cNvCxnSpPr>
            <a:stCxn id="203" idx="3"/>
          </p:cNvCxnSpPr>
          <p:nvPr/>
        </p:nvCxnSpPr>
        <p:spPr>
          <a:xfrm>
            <a:off x="14520312" y="23522790"/>
            <a:ext cx="643488" cy="392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14" name="Straight Arrow Connector 113"/>
          <p:cNvCxnSpPr>
            <a:stCxn id="76" idx="2"/>
            <a:endCxn id="164" idx="1"/>
          </p:cNvCxnSpPr>
          <p:nvPr/>
        </p:nvCxnSpPr>
        <p:spPr>
          <a:xfrm>
            <a:off x="10318408" y="34147324"/>
            <a:ext cx="1334623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115" name="Straight Arrow Connector 114"/>
          <p:cNvCxnSpPr>
            <a:endCxn id="203" idx="0"/>
          </p:cNvCxnSpPr>
          <p:nvPr/>
        </p:nvCxnSpPr>
        <p:spPr>
          <a:xfrm flipH="1">
            <a:off x="12693844" y="20489737"/>
            <a:ext cx="8822" cy="183686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>
            <a:off x="2634168" y="24930062"/>
            <a:ext cx="34826" cy="5558845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0" name="Straight Arrow Connector 149"/>
          <p:cNvCxnSpPr/>
          <p:nvPr/>
        </p:nvCxnSpPr>
        <p:spPr>
          <a:xfrm>
            <a:off x="10077967" y="26757055"/>
            <a:ext cx="0" cy="54882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1" name="Straight Arrow Connector 150"/>
          <p:cNvCxnSpPr/>
          <p:nvPr/>
        </p:nvCxnSpPr>
        <p:spPr>
          <a:xfrm flipH="1">
            <a:off x="15079832" y="26757055"/>
            <a:ext cx="7768" cy="51499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2" name="Straight Arrow Connector 151"/>
          <p:cNvCxnSpPr/>
          <p:nvPr/>
        </p:nvCxnSpPr>
        <p:spPr>
          <a:xfrm flipH="1" flipV="1">
            <a:off x="2776198" y="27272050"/>
            <a:ext cx="12311402" cy="3382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65" name="Straight Arrow Connector 164"/>
          <p:cNvCxnSpPr>
            <a:endCxn id="106" idx="3"/>
          </p:cNvCxnSpPr>
          <p:nvPr/>
        </p:nvCxnSpPr>
        <p:spPr>
          <a:xfrm flipH="1">
            <a:off x="3243019" y="17434608"/>
            <a:ext cx="65698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headEnd type="stealth"/>
            <a:tailEnd type="none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V="1">
            <a:off x="16353372" y="5478169"/>
            <a:ext cx="1016010" cy="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05" name="Straight Arrow Connector 104"/>
          <p:cNvCxnSpPr/>
          <p:nvPr/>
        </p:nvCxnSpPr>
        <p:spPr>
          <a:xfrm>
            <a:off x="14537957" y="6604291"/>
            <a:ext cx="16215" cy="239158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sp>
        <p:nvSpPr>
          <p:cNvPr id="149" name="Diamond 148"/>
          <p:cNvSpPr/>
          <p:nvPr/>
        </p:nvSpPr>
        <p:spPr>
          <a:xfrm>
            <a:off x="7821357" y="14116934"/>
            <a:ext cx="4126891" cy="2392380"/>
          </a:xfrm>
          <a:prstGeom prst="diamond">
            <a:avLst/>
          </a:prstGeom>
          <a:solidFill>
            <a:schemeClr val="bg1"/>
          </a:solidFill>
          <a:ln w="1270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Further Solvable?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9868407" y="12192000"/>
            <a:ext cx="0" cy="1897502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sp>
        <p:nvSpPr>
          <p:cNvPr id="156" name="Diamond 155"/>
          <p:cNvSpPr/>
          <p:nvPr/>
        </p:nvSpPr>
        <p:spPr>
          <a:xfrm>
            <a:off x="4376359" y="28908049"/>
            <a:ext cx="6338615" cy="3079466"/>
          </a:xfrm>
          <a:prstGeom prst="diamond">
            <a:avLst/>
          </a:prstGeom>
          <a:solidFill>
            <a:schemeClr val="bg1"/>
          </a:solidFill>
          <a:ln w="1270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</a:t>
            </a:r>
            <a:r>
              <a:rPr lang="en-US" sz="3500" kern="0" dirty="0">
                <a:solidFill>
                  <a:prstClr val="black"/>
                </a:solidFill>
                <a:latin typeface="Calibri" panose="020F0502020204030204"/>
              </a:rPr>
              <a:t>-Negative Constraint Brute Optimization?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776375" y="32121361"/>
            <a:ext cx="14949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</a:t>
            </a:r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10611962" y="30377837"/>
            <a:ext cx="1218238" cy="45965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186" name="Straight Arrow Connector 185"/>
          <p:cNvCxnSpPr/>
          <p:nvPr/>
        </p:nvCxnSpPr>
        <p:spPr>
          <a:xfrm flipH="1">
            <a:off x="10073640" y="23522790"/>
            <a:ext cx="7418" cy="188229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187" name="Straight Arrow Connector 186"/>
          <p:cNvCxnSpPr>
            <a:endCxn id="203" idx="1"/>
          </p:cNvCxnSpPr>
          <p:nvPr/>
        </p:nvCxnSpPr>
        <p:spPr>
          <a:xfrm flipV="1">
            <a:off x="10073640" y="23522790"/>
            <a:ext cx="793735" cy="392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10298094" y="22847429"/>
            <a:ext cx="14506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Yes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11830200" y="29837090"/>
            <a:ext cx="5014703" cy="1303634"/>
          </a:xfrm>
          <a:prstGeom prst="rect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3500" kern="0" dirty="0">
                <a:solidFill>
                  <a:prstClr val="black"/>
                </a:solidFill>
              </a:rPr>
              <a:t>Non-Negative Constraint Brute Optimization</a:t>
            </a:r>
          </a:p>
        </p:txBody>
      </p:sp>
      <p:cxnSp>
        <p:nvCxnSpPr>
          <p:cNvPr id="191" name="Straight Arrow Connector 190"/>
          <p:cNvCxnSpPr/>
          <p:nvPr/>
        </p:nvCxnSpPr>
        <p:spPr>
          <a:xfrm>
            <a:off x="13458626" y="31140724"/>
            <a:ext cx="21023" cy="1422034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93" name="Straight Arrow Connector 192"/>
          <p:cNvCxnSpPr/>
          <p:nvPr/>
        </p:nvCxnSpPr>
        <p:spPr>
          <a:xfrm flipH="1">
            <a:off x="7528652" y="32522552"/>
            <a:ext cx="5997938" cy="61059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07" name="Straight Arrow Connector 206"/>
          <p:cNvCxnSpPr/>
          <p:nvPr/>
        </p:nvCxnSpPr>
        <p:spPr>
          <a:xfrm>
            <a:off x="2616668" y="30447782"/>
            <a:ext cx="1730885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sp>
        <p:nvSpPr>
          <p:cNvPr id="219" name="TextBox 218"/>
          <p:cNvSpPr txBox="1"/>
          <p:nvPr/>
        </p:nvSpPr>
        <p:spPr>
          <a:xfrm>
            <a:off x="10081058" y="16670783"/>
            <a:ext cx="14949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6803343" y="14628934"/>
            <a:ext cx="14506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Yes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545667" y="32522552"/>
            <a:ext cx="0" cy="987976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90" name="Straight Arrow Connector 89"/>
          <p:cNvCxnSpPr/>
          <p:nvPr/>
        </p:nvCxnSpPr>
        <p:spPr>
          <a:xfrm flipV="1">
            <a:off x="8036106" y="12253303"/>
            <a:ext cx="1886225" cy="20675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93818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4318</TotalTime>
  <Words>88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Elliott</dc:creator>
  <cp:lastModifiedBy>Watt, Charles L.</cp:lastModifiedBy>
  <cp:revision>85</cp:revision>
  <dcterms:created xsi:type="dcterms:W3CDTF">2015-10-27T17:50:35Z</dcterms:created>
  <dcterms:modified xsi:type="dcterms:W3CDTF">2018-06-22T13:02:20Z</dcterms:modified>
</cp:coreProperties>
</file>