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5841-E4E4-4A3D-BDFA-07934F4B42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1099F8-A868-4E84-960E-AECA1FD2B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DDB43-60F5-429F-9E48-4F61F669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F8A-CE52-461F-9DA9-B7E30A53E05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333D-879C-41B8-BC69-90E2586E8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2914DE-48DA-406C-9305-E0FD62F7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31F6-25E4-4564-97A5-239784C3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75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00DC-9395-475C-A366-E3352E36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8430B2-AD6B-4499-8C82-04A96DF1F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51400-82E7-4AA8-ADB1-8621E115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F8A-CE52-461F-9DA9-B7E30A53E05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7944B-822A-4DD8-B807-3DF4B09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824FB-9C7B-4C31-9B0B-69320316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31F6-25E4-4564-97A5-239784C3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49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254C6A-4131-4C5B-B752-C1ED5118AB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8F177-561E-40F6-A43D-943C01E12C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7AD59-187F-4EA8-9ABE-D6C0499B6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F8A-CE52-461F-9DA9-B7E30A53E05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E3318-7A14-43AF-AC86-618B7A50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4F411-1627-4D77-A08A-266EF63C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31F6-25E4-4564-97A5-239784C3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2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73F23-0F1A-4769-B721-A4A0C53AA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FA303-7168-4B43-BD0F-E47FB327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C5BFC0-C029-4883-9DCD-0D897A25F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F8A-CE52-461F-9DA9-B7E30A53E05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F23817-FD82-469C-8E2C-9C354B885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F95A0-3443-4D07-8307-361B56F5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31F6-25E4-4564-97A5-239784C3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13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9575E-58CE-46BD-85DE-D67A4B9E1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AA6B9-122E-4ABD-A0E2-D5FD88436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F9DC3-7FE6-4853-A7AC-036676BE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F8A-CE52-461F-9DA9-B7E30A53E05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5657A0-CE0E-437C-8969-4E257A19E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29243-3C0A-4FBF-9CC5-52FD756EE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31F6-25E4-4564-97A5-239784C3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28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61036-01BA-4151-8FB7-172405067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C220C-BB88-4A95-A119-5E8EDA881A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0E7099-D326-4702-9A06-4C3C0AC22D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44CD1-56CC-48CE-9456-317747613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F8A-CE52-461F-9DA9-B7E30A53E05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BFBC55-8F04-45D2-AA8F-91FA9BC7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135DE-60AC-4B5F-9027-53FF8453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31F6-25E4-4564-97A5-239784C3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0FEE-B5C5-415C-B16E-D34F8EF7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1B3D4-E801-413E-A0C5-35366D241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F482C-B936-4708-BDD8-236C0695AD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9A379D-1034-480C-86F0-D79EEAC1BD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1AF05B-5721-4D3D-8920-A223B0900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E48B0-73E5-4E9E-B0EA-73E85FA94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F8A-CE52-461F-9DA9-B7E30A53E05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B629C6-7DA0-45CB-8318-2DA94D7EF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C005E-73C0-4DDD-9BCE-ECECCD9C6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31F6-25E4-4564-97A5-239784C3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966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449EC-32ED-4205-91A2-30A4AAAD9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D5C6DE-D62B-4702-B390-D5876159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F8A-CE52-461F-9DA9-B7E30A53E05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1D3F4E-4EDE-48BF-8156-E04FA2666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7168E-FB0D-44AE-A4AA-E1D60104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31F6-25E4-4564-97A5-239784C3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38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385C1A-9971-47B3-9913-76078964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F8A-CE52-461F-9DA9-B7E30A53E05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EA28E-8790-4DB9-9690-00D0020F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E9172A-E7D2-4416-8395-61B4C0F51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31F6-25E4-4564-97A5-239784C3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886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2A86B-ADDC-4112-BFCF-3786255B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298BC-09A0-4D12-843A-7D93EEBE0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6448E9-D093-475D-9474-22C7D06D1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5F8C31-7E4D-49BB-AE99-D6B0FD27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F8A-CE52-461F-9DA9-B7E30A53E05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B1DC1E-5D59-47C2-A0CC-857D33D3F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2AC8A0-AF4A-48DE-9D0F-4A48E35AE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31F6-25E4-4564-97A5-239784C3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56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EF071-E1AE-4D95-BDA5-901C07C83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2ACBF1-5D61-41A8-8315-86A4F0164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08E51-50F3-4875-A782-189B80628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8208A-A7C9-4F53-819B-AAAC87014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A6F8A-CE52-461F-9DA9-B7E30A53E05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D3CC4-D953-4D96-90A1-924D1D328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ABAF2-3632-47C7-8F40-9F641B7E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431F6-25E4-4564-97A5-239784C3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81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9EE8E6-40F0-44F8-B27A-F8F84FDA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347F8-1D11-4C25-94F3-B340AF342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AF1CD-2271-4D85-B04B-0701F5CBF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A6F8A-CE52-461F-9DA9-B7E30A53E053}" type="datetimeFigureOut">
              <a:rPr lang="en-US" smtClean="0"/>
              <a:t>12/19/2021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07842-D816-43A1-A4C6-1FDBFE34F1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6B04C-D79D-473E-BBE6-5A3FCEF057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F431F6-25E4-4564-97A5-239784C39A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03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D35DA408-B087-4749-A227-BAAEFB665AF1}"/>
              </a:ext>
            </a:extLst>
          </p:cNvPr>
          <p:cNvSpPr/>
          <p:nvPr/>
        </p:nvSpPr>
        <p:spPr>
          <a:xfrm>
            <a:off x="4414059" y="2360813"/>
            <a:ext cx="1837113" cy="17373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7293682-A3AA-4DA9-95A4-F1840953526C}"/>
              </a:ext>
            </a:extLst>
          </p:cNvPr>
          <p:cNvSpPr/>
          <p:nvPr/>
        </p:nvSpPr>
        <p:spPr>
          <a:xfrm>
            <a:off x="3539017" y="2152318"/>
            <a:ext cx="4806961" cy="2024912"/>
          </a:xfrm>
          <a:custGeom>
            <a:avLst/>
            <a:gdLst>
              <a:gd name="connsiteX0" fmla="*/ 0 w 7763069"/>
              <a:gd name="connsiteY0" fmla="*/ 1950098 h 1950098"/>
              <a:gd name="connsiteX1" fmla="*/ 3881535 w 7763069"/>
              <a:gd name="connsiteY1" fmla="*/ 0 h 1950098"/>
              <a:gd name="connsiteX2" fmla="*/ 7763069 w 7763069"/>
              <a:gd name="connsiteY2" fmla="*/ 1950098 h 1950098"/>
              <a:gd name="connsiteX3" fmla="*/ 0 w 7763069"/>
              <a:gd name="connsiteY3" fmla="*/ 1950098 h 1950098"/>
              <a:gd name="connsiteX0" fmla="*/ 0 w 4529418"/>
              <a:gd name="connsiteY0" fmla="*/ 1950098 h 2024912"/>
              <a:gd name="connsiteX1" fmla="*/ 3881535 w 4529418"/>
              <a:gd name="connsiteY1" fmla="*/ 0 h 2024912"/>
              <a:gd name="connsiteX2" fmla="*/ 4529418 w 4529418"/>
              <a:gd name="connsiteY2" fmla="*/ 2024912 h 2024912"/>
              <a:gd name="connsiteX3" fmla="*/ 0 w 4529418"/>
              <a:gd name="connsiteY3" fmla="*/ 1950098 h 2024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29418" h="2024912">
                <a:moveTo>
                  <a:pt x="0" y="1950098"/>
                </a:moveTo>
                <a:lnTo>
                  <a:pt x="3881535" y="0"/>
                </a:lnTo>
                <a:lnTo>
                  <a:pt x="4529418" y="2024912"/>
                </a:lnTo>
                <a:lnTo>
                  <a:pt x="0" y="1950098"/>
                </a:lnTo>
                <a:close/>
              </a:path>
            </a:pathLst>
          </a:cu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0DA8C-BCF3-44ED-8FB5-C93B31511580}"/>
              </a:ext>
            </a:extLst>
          </p:cNvPr>
          <p:cNvSpPr txBox="1"/>
          <p:nvPr/>
        </p:nvSpPr>
        <p:spPr>
          <a:xfrm>
            <a:off x="1737361" y="1153127"/>
            <a:ext cx="50402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this point.  Starting </a:t>
            </a:r>
          </a:p>
          <a:p>
            <a:r>
              <a:rPr lang="en-US" dirty="0"/>
              <a:t>At small blue circles with small steps will arrive here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4363B0-BE46-4946-AAEA-D94388F01D1E}"/>
              </a:ext>
            </a:extLst>
          </p:cNvPr>
          <p:cNvCxnSpPr/>
          <p:nvPr/>
        </p:nvCxnSpPr>
        <p:spPr>
          <a:xfrm>
            <a:off x="4738255" y="1737360"/>
            <a:ext cx="307571" cy="544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9C13B04A-607B-47C3-9D3A-8A92F2677696}"/>
              </a:ext>
            </a:extLst>
          </p:cNvPr>
          <p:cNvSpPr/>
          <p:nvPr/>
        </p:nvSpPr>
        <p:spPr>
          <a:xfrm>
            <a:off x="4426526" y="3601097"/>
            <a:ext cx="207819" cy="2410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C5039F-5804-4B76-9785-C85021C382AE}"/>
              </a:ext>
            </a:extLst>
          </p:cNvPr>
          <p:cNvSpPr/>
          <p:nvPr/>
        </p:nvSpPr>
        <p:spPr>
          <a:xfrm>
            <a:off x="4634345" y="3044239"/>
            <a:ext cx="207819" cy="2410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745EB5-CAF6-4B6A-A068-901E64B0CA70}"/>
              </a:ext>
            </a:extLst>
          </p:cNvPr>
          <p:cNvSpPr/>
          <p:nvPr/>
        </p:nvSpPr>
        <p:spPr>
          <a:xfrm>
            <a:off x="5999838" y="2944483"/>
            <a:ext cx="207819" cy="2410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BCAFB7F-9C2F-43E5-BECA-8C2AA86BAE58}"/>
              </a:ext>
            </a:extLst>
          </p:cNvPr>
          <p:cNvSpPr/>
          <p:nvPr/>
        </p:nvSpPr>
        <p:spPr>
          <a:xfrm>
            <a:off x="5552901" y="2923704"/>
            <a:ext cx="207819" cy="24106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9AE9BD4-4103-4518-84CD-F016875761E0}"/>
              </a:ext>
            </a:extLst>
          </p:cNvPr>
          <p:cNvSpPr/>
          <p:nvPr/>
        </p:nvSpPr>
        <p:spPr>
          <a:xfrm>
            <a:off x="3872629" y="3852949"/>
            <a:ext cx="207819" cy="2410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D1AD51-4801-4338-BAC4-0BB97685344A}"/>
              </a:ext>
            </a:extLst>
          </p:cNvPr>
          <p:cNvSpPr/>
          <p:nvPr/>
        </p:nvSpPr>
        <p:spPr>
          <a:xfrm>
            <a:off x="4731610" y="3888970"/>
            <a:ext cx="207819" cy="2410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BAFC289-D5C5-459F-BE38-C6E3313B1261}"/>
              </a:ext>
            </a:extLst>
          </p:cNvPr>
          <p:cNvSpPr/>
          <p:nvPr/>
        </p:nvSpPr>
        <p:spPr>
          <a:xfrm>
            <a:off x="4941916" y="3611880"/>
            <a:ext cx="207819" cy="2410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88EE6A4-32C4-4909-BF44-AFECC94BCB0E}"/>
              </a:ext>
            </a:extLst>
          </p:cNvPr>
          <p:cNvSpPr/>
          <p:nvPr/>
        </p:nvSpPr>
        <p:spPr>
          <a:xfrm>
            <a:off x="7443765" y="3732404"/>
            <a:ext cx="207819" cy="24106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7187208-F316-423A-96C3-A63044731298}"/>
              </a:ext>
            </a:extLst>
          </p:cNvPr>
          <p:cNvSpPr/>
          <p:nvPr/>
        </p:nvSpPr>
        <p:spPr>
          <a:xfrm>
            <a:off x="5045825" y="2303123"/>
            <a:ext cx="207819" cy="241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5C42806-B3D6-43A7-8EC6-BAD698A78D6D}"/>
              </a:ext>
            </a:extLst>
          </p:cNvPr>
          <p:cNvSpPr/>
          <p:nvPr/>
        </p:nvSpPr>
        <p:spPr>
          <a:xfrm>
            <a:off x="7472859" y="2092929"/>
            <a:ext cx="207819" cy="24106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0EBFB-14D9-4613-AF80-6FA218F68DC7}"/>
              </a:ext>
            </a:extLst>
          </p:cNvPr>
          <p:cNvSpPr txBox="1"/>
          <p:nvPr/>
        </p:nvSpPr>
        <p:spPr>
          <a:xfrm>
            <a:off x="8099369" y="225028"/>
            <a:ext cx="39042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 not want this point. We consider it non-physical. Starting </a:t>
            </a:r>
          </a:p>
          <a:p>
            <a:r>
              <a:rPr lang="en-US" dirty="0"/>
              <a:t>At any orange point or with  too large step size will end up here.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A6651B8-BF79-4B44-BDB9-7DA83BBB8B30}"/>
              </a:ext>
            </a:extLst>
          </p:cNvPr>
          <p:cNvCxnSpPr>
            <a:cxnSpLocks/>
          </p:cNvCxnSpPr>
          <p:nvPr/>
        </p:nvCxnSpPr>
        <p:spPr>
          <a:xfrm flipH="1">
            <a:off x="7789026" y="1429991"/>
            <a:ext cx="839585" cy="662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5EEEBF3-D46F-4F60-A8BF-CC029DA9700A}"/>
              </a:ext>
            </a:extLst>
          </p:cNvPr>
          <p:cNvSpPr txBox="1"/>
          <p:nvPr/>
        </p:nvSpPr>
        <p:spPr>
          <a:xfrm>
            <a:off x="1670858" y="4588625"/>
            <a:ext cx="106236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problem is a general problem in parameter estimation of physical problems.</a:t>
            </a:r>
          </a:p>
          <a:p>
            <a:r>
              <a:rPr lang="en-US" dirty="0"/>
              <a:t>In most case, BPE will reduce the odds of this happening. However, in some cases it will still happen,</a:t>
            </a:r>
          </a:p>
          <a:p>
            <a:r>
              <a:rPr lang="en-US" dirty="0"/>
              <a:t>and in some cases BPE can even make this situation worse.</a:t>
            </a:r>
          </a:p>
          <a:p>
            <a:br>
              <a:rPr lang="en-US" dirty="0"/>
            </a:br>
            <a:r>
              <a:rPr lang="en-US" dirty="0"/>
              <a:t>This is one reason why it is very useful to have control of the starting points, multi-start features, grid-search features, and control of the step size. </a:t>
            </a:r>
            <a:r>
              <a:rPr lang="en-US"/>
              <a:t>PEUQSE </a:t>
            </a:r>
            <a:r>
              <a:rPr lang="en-US" dirty="0"/>
              <a:t>provides all of these capabilities.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A4667A-26E0-4327-A78F-76A7046EAFEF}"/>
              </a:ext>
            </a:extLst>
          </p:cNvPr>
          <p:cNvSpPr txBox="1"/>
          <p:nvPr/>
        </p:nvSpPr>
        <p:spPr>
          <a:xfrm>
            <a:off x="897774" y="177837"/>
            <a:ext cx="6782904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This is a 2D representation. But imagine that it is multi-dimensional and represents the response surface (that is, it represents the multi-dimensional posterior probability distribution).</a:t>
            </a:r>
          </a:p>
        </p:txBody>
      </p:sp>
    </p:spTree>
    <p:extLst>
      <p:ext uri="{BB962C8B-B14F-4D97-AF65-F5344CB8AC3E}">
        <p14:creationId xmlns:p14="http://schemas.microsoft.com/office/powerpoint/2010/main" val="323612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159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Savara, Aditya Ashi</dc:creator>
  <cp:lastModifiedBy>Savara, Aditya Ashi</cp:lastModifiedBy>
  <cp:revision>2</cp:revision>
  <dcterms:created xsi:type="dcterms:W3CDTF">2020-11-25T15:54:40Z</dcterms:created>
  <dcterms:modified xsi:type="dcterms:W3CDTF">2021-12-19T23:10:53Z</dcterms:modified>
</cp:coreProperties>
</file>