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846" y="-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4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3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5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1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1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0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9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3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9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3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7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mcos/kmcos/network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9C5A59A-B6B2-407A-8AAA-E4991E608CFA}"/>
              </a:ext>
            </a:extLst>
          </p:cNvPr>
          <p:cNvSpPr/>
          <p:nvPr/>
        </p:nvSpPr>
        <p:spPr>
          <a:xfrm>
            <a:off x="2673241" y="1356738"/>
            <a:ext cx="1121569" cy="5857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Repository Exists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EAF316FA-F25C-4D7D-BBD4-942DD30AAEB9}"/>
              </a:ext>
            </a:extLst>
          </p:cNvPr>
          <p:cNvSpPr/>
          <p:nvPr/>
        </p:nvSpPr>
        <p:spPr>
          <a:xfrm>
            <a:off x="2769681" y="2474735"/>
            <a:ext cx="928688" cy="77866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Major</a:t>
            </a:r>
            <a:r>
              <a:rPr lang="en-US" sz="1013" dirty="0"/>
              <a:t> edit?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E401BE-38C4-4B18-AC10-8830C899B0A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234025" y="1942526"/>
            <a:ext cx="1" cy="53220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60FEEB-2927-42BA-BC4F-544B5B58FF26}"/>
              </a:ext>
            </a:extLst>
          </p:cNvPr>
          <p:cNvCxnSpPr>
            <a:cxnSpLocks/>
            <a:stCxn id="5" idx="1"/>
            <a:endCxn id="12" idx="3"/>
          </p:cNvCxnSpPr>
          <p:nvPr/>
        </p:nvCxnSpPr>
        <p:spPr>
          <a:xfrm flipH="1" flipV="1">
            <a:off x="2272451" y="2864069"/>
            <a:ext cx="497230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5D5DEC58-C33E-4B45-9F5E-02143D56C9B2}"/>
              </a:ext>
            </a:extLst>
          </p:cNvPr>
          <p:cNvSpPr/>
          <p:nvPr/>
        </p:nvSpPr>
        <p:spPr>
          <a:xfrm>
            <a:off x="349303" y="2586961"/>
            <a:ext cx="1923148" cy="5542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Create side-branch from “develop” on main fork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DFE13523-C2BD-4220-A873-CD495C5369FA}"/>
              </a:ext>
            </a:extLst>
          </p:cNvPr>
          <p:cNvSpPr/>
          <p:nvPr/>
        </p:nvSpPr>
        <p:spPr>
          <a:xfrm>
            <a:off x="349303" y="4177636"/>
            <a:ext cx="1923148" cy="5542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Edit your side-branch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8B7A50-49CE-4CB6-ACEC-38A5F03839AB}"/>
              </a:ext>
            </a:extLst>
          </p:cNvPr>
          <p:cNvCxnSpPr>
            <a:cxnSpLocks/>
          </p:cNvCxnSpPr>
          <p:nvPr/>
        </p:nvCxnSpPr>
        <p:spPr>
          <a:xfrm flipV="1">
            <a:off x="2253401" y="4454743"/>
            <a:ext cx="497230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BA117B-B40B-4C4E-8F43-340669747671}"/>
              </a:ext>
            </a:extLst>
          </p:cNvPr>
          <p:cNvCxnSpPr>
            <a:cxnSpLocks/>
          </p:cNvCxnSpPr>
          <p:nvPr/>
        </p:nvCxnSpPr>
        <p:spPr>
          <a:xfrm>
            <a:off x="1310877" y="3186882"/>
            <a:ext cx="0" cy="8993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C3122980-14AC-4331-82FC-57B0BF51598C}"/>
              </a:ext>
            </a:extLst>
          </p:cNvPr>
          <p:cNvSpPr/>
          <p:nvPr/>
        </p:nvSpPr>
        <p:spPr>
          <a:xfrm>
            <a:off x="2753238" y="4088339"/>
            <a:ext cx="961573" cy="7786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Merge to main develop </a:t>
            </a:r>
            <a:br>
              <a:rPr lang="en-US" sz="1000" dirty="0"/>
            </a:br>
            <a:r>
              <a:rPr lang="en-US" sz="1000" dirty="0"/>
              <a:t>&amp; request reviewer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1F2422-B9CA-4494-BD77-946F75041DC8}"/>
              </a:ext>
            </a:extLst>
          </p:cNvPr>
          <p:cNvCxnSpPr>
            <a:cxnSpLocks/>
          </p:cNvCxnSpPr>
          <p:nvPr/>
        </p:nvCxnSpPr>
        <p:spPr>
          <a:xfrm>
            <a:off x="3698369" y="2864068"/>
            <a:ext cx="464345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B9016BA3-2D75-46F0-A8CB-89D44CD6297E}"/>
              </a:ext>
            </a:extLst>
          </p:cNvPr>
          <p:cNvSpPr/>
          <p:nvPr/>
        </p:nvSpPr>
        <p:spPr>
          <a:xfrm>
            <a:off x="4170595" y="2608301"/>
            <a:ext cx="1923148" cy="5542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copy “develop” from main fork to your own fork, then make a </a:t>
            </a:r>
            <a:br>
              <a:rPr lang="en-US" sz="1000" dirty="0"/>
            </a:br>
            <a:r>
              <a:rPr lang="en-US" sz="1000" dirty="0"/>
              <a:t>side-branch on your own fork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656755C5-A923-4361-BBF3-72DCDD19D940}"/>
              </a:ext>
            </a:extLst>
          </p:cNvPr>
          <p:cNvSpPr/>
          <p:nvPr/>
        </p:nvSpPr>
        <p:spPr>
          <a:xfrm>
            <a:off x="4198719" y="4144298"/>
            <a:ext cx="1923148" cy="5542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Edit your side-branch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8AEC85-15E9-4E17-A5D8-E0D3C2E36F9B}"/>
              </a:ext>
            </a:extLst>
          </p:cNvPr>
          <p:cNvCxnSpPr>
            <a:cxnSpLocks/>
          </p:cNvCxnSpPr>
          <p:nvPr/>
        </p:nvCxnSpPr>
        <p:spPr>
          <a:xfrm>
            <a:off x="5206602" y="3186882"/>
            <a:ext cx="0" cy="8993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473E0D-B9CC-48C0-8F7B-2929A02239BA}"/>
              </a:ext>
            </a:extLst>
          </p:cNvPr>
          <p:cNvCxnSpPr>
            <a:cxnSpLocks/>
          </p:cNvCxnSpPr>
          <p:nvPr/>
        </p:nvCxnSpPr>
        <p:spPr>
          <a:xfrm flipH="1">
            <a:off x="3718159" y="4468148"/>
            <a:ext cx="453791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22DABB0-D77D-4F2F-B5EE-45BFE7253853}"/>
              </a:ext>
            </a:extLst>
          </p:cNvPr>
          <p:cNvSpPr txBox="1"/>
          <p:nvPr/>
        </p:nvSpPr>
        <p:spPr>
          <a:xfrm>
            <a:off x="3981452" y="5041105"/>
            <a:ext cx="28193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Your develop branch will *never* have changes before the main fork’s develop branch. You will always pull from main fork’s develop branch to your own develop branch.</a:t>
            </a:r>
          </a:p>
          <a:p>
            <a:endParaRPr lang="en-US" sz="1400" dirty="0"/>
          </a:p>
          <a:p>
            <a:r>
              <a:rPr lang="en-US" sz="1400" dirty="0"/>
              <a:t>The order of pulls is from main develop to your develop to your side-branch, and from your side-branch to main develop.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9A3742E0-413C-4B5C-9292-C96008E7DA20}"/>
              </a:ext>
            </a:extLst>
          </p:cNvPr>
          <p:cNvSpPr/>
          <p:nvPr/>
        </p:nvSpPr>
        <p:spPr>
          <a:xfrm>
            <a:off x="2571953" y="5510212"/>
            <a:ext cx="1260585" cy="5857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Changes accepted after review (or sent back for more work)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DCBC058-5050-4562-A70A-B893C4B58B17}"/>
              </a:ext>
            </a:extLst>
          </p:cNvPr>
          <p:cNvCxnSpPr/>
          <p:nvPr/>
        </p:nvCxnSpPr>
        <p:spPr>
          <a:xfrm flipH="1">
            <a:off x="3202246" y="4953615"/>
            <a:ext cx="1" cy="53220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1C28D1-E93A-445E-A467-B4A3CA822410}"/>
              </a:ext>
            </a:extLst>
          </p:cNvPr>
          <p:cNvSpPr txBox="1"/>
          <p:nvPr/>
        </p:nvSpPr>
        <p:spPr>
          <a:xfrm>
            <a:off x="533401" y="7630466"/>
            <a:ext cx="59340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Later, A. Savara will merge the main fork’s develop into the main fork’s master.</a:t>
            </a:r>
          </a:p>
          <a:p>
            <a:endParaRPr lang="en-US" sz="1400" dirty="0"/>
          </a:p>
          <a:p>
            <a:r>
              <a:rPr lang="en-US" sz="1400" dirty="0"/>
              <a:t>A. Savara will watch what is happening on branches and forks and will encourage and manage merges.</a:t>
            </a:r>
          </a:p>
          <a:p>
            <a:endParaRPr lang="en-US" sz="1400" dirty="0"/>
          </a:p>
          <a:p>
            <a:r>
              <a:rPr lang="en-US" sz="1400" dirty="0"/>
              <a:t>It is best **not** to do giant merges.  Giant merges are much harder to review. Break your work up into small chunks  -- with five merges instead of one, for example.  This will help to prevent conflicts between branches.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243405-0946-4F1A-A731-3C075A868114}"/>
              </a:ext>
            </a:extLst>
          </p:cNvPr>
          <p:cNvSpPr txBox="1"/>
          <p:nvPr/>
        </p:nvSpPr>
        <p:spPr>
          <a:xfrm>
            <a:off x="1013140" y="120578"/>
            <a:ext cx="5080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Using the github.com web interface for creating branches and merges is recommended. It is also recommended to look at the network graph before merging or starting something new.</a:t>
            </a:r>
          </a:p>
          <a:p>
            <a:r>
              <a:rPr lang="en-US" sz="1400" dirty="0">
                <a:hlinkClick r:id="rId2"/>
              </a:rPr>
              <a:t>https://github.com/kmcos/kmcos/network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943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232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Savara, Aditya Ashi</dc:creator>
  <cp:lastModifiedBy>Savara, Aditya Ashi</cp:lastModifiedBy>
  <cp:revision>5</cp:revision>
  <dcterms:created xsi:type="dcterms:W3CDTF">2020-12-07T01:39:43Z</dcterms:created>
  <dcterms:modified xsi:type="dcterms:W3CDTF">2020-12-07T02:14:42Z</dcterms:modified>
</cp:coreProperties>
</file>