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6E7"/>
    <a:srgbClr val="262626"/>
    <a:srgbClr val="0D0D0D"/>
    <a:srgbClr val="B5D2EC"/>
    <a:srgbClr val="C39BE1"/>
    <a:srgbClr val="E6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1EBE6-900E-4AD2-B03F-B6D3E3DB9F56}" v="3" dt="2025-09-03T13:03:15.771"/>
    <p1510:client id="{7EDC12B9-28C4-46E1-BB27-2C12C9B94A6C}" v="17" dt="2025-09-03T18:59:25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enthil Kumar" userId="5d8d902b-7dc2-4864-8ec8-576d9a05cfc5" providerId="ADAL" clId="{5CB1EBE6-900E-4AD2-B03F-B6D3E3DB9F56}"/>
    <pc:docChg chg="custSel modSld">
      <pc:chgData name="Aditya Senthil Kumar" userId="5d8d902b-7dc2-4864-8ec8-576d9a05cfc5" providerId="ADAL" clId="{5CB1EBE6-900E-4AD2-B03F-B6D3E3DB9F56}" dt="2025-09-03T13:11:32.507" v="44" actId="207"/>
      <pc:docMkLst>
        <pc:docMk/>
      </pc:docMkLst>
      <pc:sldChg chg="addSp delSp modSp mod">
        <pc:chgData name="Aditya Senthil Kumar" userId="5d8d902b-7dc2-4864-8ec8-576d9a05cfc5" providerId="ADAL" clId="{5CB1EBE6-900E-4AD2-B03F-B6D3E3DB9F56}" dt="2025-09-03T13:11:32.507" v="44" actId="207"/>
        <pc:sldMkLst>
          <pc:docMk/>
          <pc:sldMk cId="360486732" sldId="256"/>
        </pc:sldMkLst>
        <pc:spChg chg="add mod">
          <ac:chgData name="Aditya Senthil Kumar" userId="5d8d902b-7dc2-4864-8ec8-576d9a05cfc5" providerId="ADAL" clId="{5CB1EBE6-900E-4AD2-B03F-B6D3E3DB9F56}" dt="2025-09-03T13:11:32.507" v="44" actId="207"/>
          <ac:spMkLst>
            <pc:docMk/>
            <pc:sldMk cId="360486732" sldId="256"/>
            <ac:spMk id="7" creationId="{7E83987F-8491-8310-7EA3-D034DECE09C2}"/>
          </ac:spMkLst>
        </pc:spChg>
        <pc:spChg chg="add mod">
          <ac:chgData name="Aditya Senthil Kumar" userId="5d8d902b-7dc2-4864-8ec8-576d9a05cfc5" providerId="ADAL" clId="{5CB1EBE6-900E-4AD2-B03F-B6D3E3DB9F56}" dt="2025-09-03T13:11:32.507" v="44" actId="207"/>
          <ac:spMkLst>
            <pc:docMk/>
            <pc:sldMk cId="360486732" sldId="256"/>
            <ac:spMk id="8" creationId="{6C9BBBEC-BD05-025E-4826-3958EBD765C2}"/>
          </ac:spMkLst>
        </pc:spChg>
        <pc:spChg chg="add mod">
          <ac:chgData name="Aditya Senthil Kumar" userId="5d8d902b-7dc2-4864-8ec8-576d9a05cfc5" providerId="ADAL" clId="{5CB1EBE6-900E-4AD2-B03F-B6D3E3DB9F56}" dt="2025-09-03T13:11:32.507" v="44" actId="207"/>
          <ac:spMkLst>
            <pc:docMk/>
            <pc:sldMk cId="360486732" sldId="256"/>
            <ac:spMk id="9" creationId="{F87AC3FB-6231-9FB1-5AE5-0A39B3724053}"/>
          </ac:spMkLst>
        </pc:spChg>
        <pc:spChg chg="add mod">
          <ac:chgData name="Aditya Senthil Kumar" userId="5d8d902b-7dc2-4864-8ec8-576d9a05cfc5" providerId="ADAL" clId="{5CB1EBE6-900E-4AD2-B03F-B6D3E3DB9F56}" dt="2025-09-03T13:11:32.507" v="44" actId="207"/>
          <ac:spMkLst>
            <pc:docMk/>
            <pc:sldMk cId="360486732" sldId="256"/>
            <ac:spMk id="10" creationId="{9370171B-1D22-5467-0DD8-5420884C850D}"/>
          </ac:spMkLst>
        </pc:spChg>
        <pc:spChg chg="add mod ord">
          <ac:chgData name="Aditya Senthil Kumar" userId="5d8d902b-7dc2-4864-8ec8-576d9a05cfc5" providerId="ADAL" clId="{5CB1EBE6-900E-4AD2-B03F-B6D3E3DB9F56}" dt="2025-09-03T13:11:32.507" v="44" actId="207"/>
          <ac:spMkLst>
            <pc:docMk/>
            <pc:sldMk cId="360486732" sldId="256"/>
            <ac:spMk id="11" creationId="{B2AB7F61-674D-6B32-4DF8-8B99D294CD34}"/>
          </ac:spMkLst>
        </pc:spChg>
        <pc:spChg chg="add mod">
          <ac:chgData name="Aditya Senthil Kumar" userId="5d8d902b-7dc2-4864-8ec8-576d9a05cfc5" providerId="ADAL" clId="{5CB1EBE6-900E-4AD2-B03F-B6D3E3DB9F56}" dt="2025-09-03T13:10:23.649" v="41" actId="14861"/>
          <ac:spMkLst>
            <pc:docMk/>
            <pc:sldMk cId="360486732" sldId="256"/>
            <ac:spMk id="12" creationId="{6912E4D4-1E31-0B40-392A-679A084EC278}"/>
          </ac:spMkLst>
        </pc:spChg>
        <pc:picChg chg="del mod">
          <ac:chgData name="Aditya Senthil Kumar" userId="5d8d902b-7dc2-4864-8ec8-576d9a05cfc5" providerId="ADAL" clId="{5CB1EBE6-900E-4AD2-B03F-B6D3E3DB9F56}" dt="2025-09-03T13:07:19.375" v="35" actId="478"/>
          <ac:picMkLst>
            <pc:docMk/>
            <pc:sldMk cId="360486732" sldId="256"/>
            <ac:picMk id="6" creationId="{709FC002-8FA6-C69F-9B98-DB82D05EA408}"/>
          </ac:picMkLst>
        </pc:picChg>
      </pc:sldChg>
    </pc:docChg>
  </pc:docChgLst>
  <pc:docChgLst>
    <pc:chgData name="Aditya Senthil Kumar" userId="5d8d902b-7dc2-4864-8ec8-576d9a05cfc5" providerId="ADAL" clId="{7EDC12B9-28C4-46E1-BB27-2C12C9B94A6C}"/>
    <pc:docChg chg="modSld">
      <pc:chgData name="Aditya Senthil Kumar" userId="5d8d902b-7dc2-4864-8ec8-576d9a05cfc5" providerId="ADAL" clId="{7EDC12B9-28C4-46E1-BB27-2C12C9B94A6C}" dt="2025-09-03T18:59:25.165" v="12" actId="164"/>
      <pc:docMkLst>
        <pc:docMk/>
      </pc:docMkLst>
      <pc:sldChg chg="addSp delSp modSp">
        <pc:chgData name="Aditya Senthil Kumar" userId="5d8d902b-7dc2-4864-8ec8-576d9a05cfc5" providerId="ADAL" clId="{7EDC12B9-28C4-46E1-BB27-2C12C9B94A6C}" dt="2025-09-03T18:59:25.165" v="12" actId="164"/>
        <pc:sldMkLst>
          <pc:docMk/>
          <pc:sldMk cId="360486732" sldId="256"/>
        </pc:sldMkLst>
        <pc:spChg chg="mod topLvl">
          <ac:chgData name="Aditya Senthil Kumar" userId="5d8d902b-7dc2-4864-8ec8-576d9a05cfc5" providerId="ADAL" clId="{7EDC12B9-28C4-46E1-BB27-2C12C9B94A6C}" dt="2025-09-03T18:59:25.165" v="12" actId="164"/>
          <ac:spMkLst>
            <pc:docMk/>
            <pc:sldMk cId="360486732" sldId="256"/>
            <ac:spMk id="13" creationId="{D4D7E4D0-730A-FABE-2630-8898E9BEDE8C}"/>
          </ac:spMkLst>
        </pc:spChg>
        <pc:spChg chg="add mod topLvl">
          <ac:chgData name="Aditya Senthil Kumar" userId="5d8d902b-7dc2-4864-8ec8-576d9a05cfc5" providerId="ADAL" clId="{7EDC12B9-28C4-46E1-BB27-2C12C9B94A6C}" dt="2025-09-03T18:59:25.165" v="12" actId="164"/>
          <ac:spMkLst>
            <pc:docMk/>
            <pc:sldMk cId="360486732" sldId="256"/>
            <ac:spMk id="14" creationId="{ED691A86-6535-C771-1F0D-2FF9BD79C9B6}"/>
          </ac:spMkLst>
        </pc:spChg>
        <pc:spChg chg="add mod topLvl">
          <ac:chgData name="Aditya Senthil Kumar" userId="5d8d902b-7dc2-4864-8ec8-576d9a05cfc5" providerId="ADAL" clId="{7EDC12B9-28C4-46E1-BB27-2C12C9B94A6C}" dt="2025-09-03T18:59:25.165" v="12" actId="164"/>
          <ac:spMkLst>
            <pc:docMk/>
            <pc:sldMk cId="360486732" sldId="256"/>
            <ac:spMk id="15" creationId="{26D80624-DC27-B640-0FE5-282399A1C88C}"/>
          </ac:spMkLst>
        </pc:spChg>
        <pc:grpChg chg="add del mod">
          <ac:chgData name="Aditya Senthil Kumar" userId="5d8d902b-7dc2-4864-8ec8-576d9a05cfc5" providerId="ADAL" clId="{7EDC12B9-28C4-46E1-BB27-2C12C9B94A6C}" dt="2025-09-03T18:59:23.311" v="11" actId="165"/>
          <ac:grpSpMkLst>
            <pc:docMk/>
            <pc:sldMk cId="360486732" sldId="256"/>
            <ac:grpSpMk id="16" creationId="{0FC4FCF4-9581-B41D-6863-C6E5592499BA}"/>
          </ac:grpSpMkLst>
        </pc:grpChg>
        <pc:grpChg chg="add mod">
          <ac:chgData name="Aditya Senthil Kumar" userId="5d8d902b-7dc2-4864-8ec8-576d9a05cfc5" providerId="ADAL" clId="{7EDC12B9-28C4-46E1-BB27-2C12C9B94A6C}" dt="2025-09-03T18:59:25.165" v="12" actId="164"/>
          <ac:grpSpMkLst>
            <pc:docMk/>
            <pc:sldMk cId="360486732" sldId="256"/>
            <ac:grpSpMk id="17" creationId="{228C2D62-F9C4-8E0E-C395-657A5F59996A}"/>
          </ac:grpSpMkLst>
        </pc:grpChg>
        <pc:picChg chg="add mod">
          <ac:chgData name="Aditya Senthil Kumar" userId="5d8d902b-7dc2-4864-8ec8-576d9a05cfc5" providerId="ADAL" clId="{7EDC12B9-28C4-46E1-BB27-2C12C9B94A6C}" dt="2025-09-03T16:27:02.094" v="0" actId="931"/>
          <ac:picMkLst>
            <pc:docMk/>
            <pc:sldMk cId="360486732" sldId="256"/>
            <ac:picMk id="3" creationId="{656D3F0A-A1B6-C356-CDFA-E8C566CE85F5}"/>
          </ac:picMkLst>
        </pc:picChg>
        <pc:picChg chg="add mod">
          <ac:chgData name="Aditya Senthil Kumar" userId="5d8d902b-7dc2-4864-8ec8-576d9a05cfc5" providerId="ADAL" clId="{7EDC12B9-28C4-46E1-BB27-2C12C9B94A6C}" dt="2025-09-03T16:28:20.956" v="2"/>
          <ac:picMkLst>
            <pc:docMk/>
            <pc:sldMk cId="360486732" sldId="256"/>
            <ac:picMk id="6" creationId="{617444EE-AA97-27B2-B4C3-CECB44014D9E}"/>
          </ac:picMkLst>
        </pc:picChg>
      </pc:sldChg>
      <pc:sldChg chg="addSp modSp">
        <pc:chgData name="Aditya Senthil Kumar" userId="5d8d902b-7dc2-4864-8ec8-576d9a05cfc5" providerId="ADAL" clId="{7EDC12B9-28C4-46E1-BB27-2C12C9B94A6C}" dt="2025-09-03T16:48:33.535" v="7" actId="931"/>
        <pc:sldMkLst>
          <pc:docMk/>
          <pc:sldMk cId="3018455053" sldId="257"/>
        </pc:sldMkLst>
        <pc:picChg chg="add mod">
          <ac:chgData name="Aditya Senthil Kumar" userId="5d8d902b-7dc2-4864-8ec8-576d9a05cfc5" providerId="ADAL" clId="{7EDC12B9-28C4-46E1-BB27-2C12C9B94A6C}" dt="2025-09-03T16:27:44.629" v="1"/>
          <ac:picMkLst>
            <pc:docMk/>
            <pc:sldMk cId="3018455053" sldId="257"/>
            <ac:picMk id="2" creationId="{47B8DEFB-B964-004E-A757-9B1D8A729F54}"/>
          </ac:picMkLst>
        </pc:picChg>
        <pc:picChg chg="add mod">
          <ac:chgData name="Aditya Senthil Kumar" userId="5d8d902b-7dc2-4864-8ec8-576d9a05cfc5" providerId="ADAL" clId="{7EDC12B9-28C4-46E1-BB27-2C12C9B94A6C}" dt="2025-09-03T16:29:09.441" v="3" actId="931"/>
          <ac:picMkLst>
            <pc:docMk/>
            <pc:sldMk cId="3018455053" sldId="257"/>
            <ac:picMk id="5" creationId="{B4BA5258-A469-64B4-CD89-C88A855F489A}"/>
          </ac:picMkLst>
        </pc:picChg>
        <pc:picChg chg="add mod">
          <ac:chgData name="Aditya Senthil Kumar" userId="5d8d902b-7dc2-4864-8ec8-576d9a05cfc5" providerId="ADAL" clId="{7EDC12B9-28C4-46E1-BB27-2C12C9B94A6C}" dt="2025-09-03T16:32:49.620" v="4" actId="931"/>
          <ac:picMkLst>
            <pc:docMk/>
            <pc:sldMk cId="3018455053" sldId="257"/>
            <ac:picMk id="15" creationId="{FE0A9CE5-A8A1-12AB-B730-6A293E794363}"/>
          </ac:picMkLst>
        </pc:picChg>
        <pc:picChg chg="add mod">
          <ac:chgData name="Aditya Senthil Kumar" userId="5d8d902b-7dc2-4864-8ec8-576d9a05cfc5" providerId="ADAL" clId="{7EDC12B9-28C4-46E1-BB27-2C12C9B94A6C}" dt="2025-09-03T16:36:38.819" v="5" actId="931"/>
          <ac:picMkLst>
            <pc:docMk/>
            <pc:sldMk cId="3018455053" sldId="257"/>
            <ac:picMk id="17" creationId="{352DA230-3D81-E57A-AAEF-B2C404D88E23}"/>
          </ac:picMkLst>
        </pc:picChg>
        <pc:picChg chg="add mod">
          <ac:chgData name="Aditya Senthil Kumar" userId="5d8d902b-7dc2-4864-8ec8-576d9a05cfc5" providerId="ADAL" clId="{7EDC12B9-28C4-46E1-BB27-2C12C9B94A6C}" dt="2025-09-03T16:43:42.681" v="6" actId="931"/>
          <ac:picMkLst>
            <pc:docMk/>
            <pc:sldMk cId="3018455053" sldId="257"/>
            <ac:picMk id="19" creationId="{081366E3-4D27-E4F8-C75A-97D73597931A}"/>
          </ac:picMkLst>
        </pc:picChg>
        <pc:picChg chg="add mod">
          <ac:chgData name="Aditya Senthil Kumar" userId="5d8d902b-7dc2-4864-8ec8-576d9a05cfc5" providerId="ADAL" clId="{7EDC12B9-28C4-46E1-BB27-2C12C9B94A6C}" dt="2025-09-03T16:48:33.535" v="7" actId="931"/>
          <ac:picMkLst>
            <pc:docMk/>
            <pc:sldMk cId="3018455053" sldId="257"/>
            <ac:picMk id="21" creationId="{05A05D36-39BC-E0E9-0236-138638D2B1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B69E-3A4F-64B5-184C-AA63C292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ED77D-8E61-863B-2381-C83644A03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5383-5C0D-E89D-F007-D1D50902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D724-448B-B71F-FACC-17339444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C955-F7B8-A3B7-1D25-A86DFA17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848D-A5BA-4CE4-70D2-B6BA7097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01990-08E8-5E11-CB9E-4C5F8E39C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42B7-BAB0-6496-D9F2-85AC0CC9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D67C-692C-F27A-92DD-EC30721B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CD4E-B742-BC43-57E1-19E0E283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3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01750-ACEB-CCD0-88E3-5F4212634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056E6-E5FD-1D42-CD2B-7D19A9ED4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25D93-65F5-336E-CB2C-13C6EBD3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FD35-DD51-C881-B695-332AE997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D6EA-9052-B7CC-7EAC-BEB810F2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BE5D-4D00-55DF-CC1F-64A92C29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6759-830B-2792-189D-BB24939F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5EE4-7EF8-F680-9631-F1050FEC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6E64-3AB8-759D-284C-B16F5583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33F4-570A-0499-CD65-42A21FCC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620D-B662-98CE-C5ED-679018A0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A40B6-5102-33FF-AAA5-DFCA6BD7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7EAE-D470-91AE-0F35-9FD36297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F1BF-FC86-BFD4-FB5A-37062147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376D-EEAD-6E1A-80AE-9F8CA7EB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E592-4E94-FBB4-2890-C548D19E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55CA-903C-A217-90B7-3CBA8A960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8E168-CA6D-BCD6-A60A-EB3920E50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6189-4CB2-05AD-C167-AA914487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BA29B-DE3D-EE63-64E7-3BF83996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B2F63-D3C2-9D9E-0FEF-7D10811F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C0C-0B15-3B62-D175-47A20F21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34186-EA24-457F-FDD9-423DED1B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43EB7-FD81-0B3F-FD39-A3B89068A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EC20F-A914-0888-72F7-6FECD84E4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C0857-FD0D-4E43-9203-B6783CC20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D086B-1F23-41F6-C106-F126B9B9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85B8F-2979-F35E-F126-8960A7A6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8DF63-1F08-F487-D194-223057AC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7CB4-CF55-8973-1B9B-199B2B0B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F5989-6521-3AB9-5F7C-C0140268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6011F-0414-5E1B-C235-11E89515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58E46-8D4C-907C-0B05-314417F9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4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CF8E8-77A7-7AD0-28B4-0A73A224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E087A-F8D9-7D21-F73E-8BBEB53D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3CD76-F793-D9F3-17FD-18744A81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00E4-0D57-94F9-279A-EEECE0EE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3E92-92C4-A5C9-846D-28B4B192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37B93-FD88-6998-764A-79747762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4667F-60A4-8BC8-4B04-9DA46971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1C4AD-9BC0-4E8D-7FC8-13F5D90C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F7BCC-2818-3F6E-86C1-BC519181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41B0-8C72-7785-C079-2035A836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0870C-B6FE-77A9-38C1-D4393E873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9AC2-AC6B-11E0-FA6A-882226FD6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1185-4E35-C37B-1BBC-A3B24B68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5B0F-A5A8-4913-10FA-8735D24D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7193D-2077-D15D-119F-93AF13B8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1B402-AD67-E67D-F8EA-4D011A6B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8465-78CC-2039-36E6-3F58B888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EBE2-9865-3F5E-CFE5-645919B4F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58170-DBCC-49FF-A796-5205A160004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52B6-09D8-3295-E632-FFCF7B12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93A2-3E1F-05C4-8AB3-2E6F3325D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19104-BF77-422D-99F2-FC231EB6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rgbClr val="B5D2EC"/>
            </a:gs>
            <a:gs pos="44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3627E2-5113-BBBC-5689-BF03E0E3E2AF}"/>
              </a:ext>
            </a:extLst>
          </p:cNvPr>
          <p:cNvSpPr/>
          <p:nvPr/>
        </p:nvSpPr>
        <p:spPr>
          <a:xfrm>
            <a:off x="207264" y="620973"/>
            <a:ext cx="11777472" cy="6080760"/>
          </a:xfrm>
          <a:prstGeom prst="roundRect">
            <a:avLst>
              <a:gd name="adj" fmla="val 163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3987F-8491-8310-7EA3-D034DECE09C2}"/>
              </a:ext>
            </a:extLst>
          </p:cNvPr>
          <p:cNvSpPr/>
          <p:nvPr/>
        </p:nvSpPr>
        <p:spPr>
          <a:xfrm>
            <a:off x="509452" y="2795452"/>
            <a:ext cx="4767942" cy="3722914"/>
          </a:xfrm>
          <a:prstGeom prst="roundRect">
            <a:avLst>
              <a:gd name="adj" fmla="val 15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9BBBEC-BD05-025E-4826-3958EBD765C2}"/>
              </a:ext>
            </a:extLst>
          </p:cNvPr>
          <p:cNvSpPr/>
          <p:nvPr/>
        </p:nvSpPr>
        <p:spPr>
          <a:xfrm>
            <a:off x="5277393" y="2795452"/>
            <a:ext cx="3918857" cy="163285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AC3FB-6231-9FB1-5AE5-0A39B3724053}"/>
              </a:ext>
            </a:extLst>
          </p:cNvPr>
          <p:cNvSpPr/>
          <p:nvPr/>
        </p:nvSpPr>
        <p:spPr>
          <a:xfrm>
            <a:off x="5277393" y="4428309"/>
            <a:ext cx="3918857" cy="209005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70171B-1D22-5467-0DD8-5420884C850D}"/>
              </a:ext>
            </a:extLst>
          </p:cNvPr>
          <p:cNvSpPr/>
          <p:nvPr/>
        </p:nvSpPr>
        <p:spPr>
          <a:xfrm>
            <a:off x="9196250" y="2795452"/>
            <a:ext cx="2788486" cy="37229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6912E4D4-1E31-0B40-392A-679A084EC278}"/>
              </a:ext>
            </a:extLst>
          </p:cNvPr>
          <p:cNvSpPr/>
          <p:nvPr/>
        </p:nvSpPr>
        <p:spPr>
          <a:xfrm>
            <a:off x="7837714" y="888274"/>
            <a:ext cx="3840480" cy="182444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1C6E7"/>
          </a:solidFill>
          <a:ln>
            <a:noFill/>
          </a:ln>
          <a:effectLst>
            <a:outerShdw blurRad="50800" dist="381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AB7F61-674D-6B32-4DF8-8B99D294CD34}"/>
              </a:ext>
            </a:extLst>
          </p:cNvPr>
          <p:cNvSpPr/>
          <p:nvPr/>
        </p:nvSpPr>
        <p:spPr>
          <a:xfrm>
            <a:off x="509452" y="1162595"/>
            <a:ext cx="11168742" cy="15501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17444EE-AA97-27B2-B4C3-CECB44014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46" y="82454"/>
            <a:ext cx="445773" cy="44577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C2D62-F9C4-8E0E-C395-657A5F59996A}"/>
              </a:ext>
            </a:extLst>
          </p:cNvPr>
          <p:cNvGrpSpPr/>
          <p:nvPr/>
        </p:nvGrpSpPr>
        <p:grpSpPr>
          <a:xfrm>
            <a:off x="1966394" y="1358536"/>
            <a:ext cx="3004457" cy="4820194"/>
            <a:chOff x="2442754" y="1489166"/>
            <a:chExt cx="3004457" cy="482019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4D7E4D0-730A-FABE-2630-8898E9BEDE8C}"/>
                </a:ext>
              </a:extLst>
            </p:cNvPr>
            <p:cNvSpPr/>
            <p:nvPr/>
          </p:nvSpPr>
          <p:spPr>
            <a:xfrm>
              <a:off x="2442754" y="1489167"/>
              <a:ext cx="3004457" cy="4820193"/>
            </a:xfrm>
            <a:prstGeom prst="roundRect">
              <a:avLst>
                <a:gd name="adj" fmla="val 4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D691A86-6535-C771-1F0D-2FF9BD79C9B6}"/>
                </a:ext>
              </a:extLst>
            </p:cNvPr>
            <p:cNvSpPr/>
            <p:nvPr/>
          </p:nvSpPr>
          <p:spPr>
            <a:xfrm>
              <a:off x="2442754" y="1489166"/>
              <a:ext cx="3004457" cy="770708"/>
            </a:xfrm>
            <a:prstGeom prst="roundRect">
              <a:avLst>
                <a:gd name="adj" fmla="val 40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D80624-DC27-B640-0FE5-282399A1C88C}"/>
                </a:ext>
              </a:extLst>
            </p:cNvPr>
            <p:cNvSpPr/>
            <p:nvPr/>
          </p:nvSpPr>
          <p:spPr>
            <a:xfrm>
              <a:off x="2442754" y="5538652"/>
              <a:ext cx="3004457" cy="770708"/>
            </a:xfrm>
            <a:prstGeom prst="roundRect">
              <a:avLst>
                <a:gd name="adj" fmla="val 40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8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626"/>
            </a:gs>
            <a:gs pos="22000">
              <a:srgbClr val="0D0D0D"/>
            </a:gs>
            <a:gs pos="44000">
              <a:srgbClr val="0D0D0D"/>
            </a:gs>
            <a:gs pos="100000">
              <a:srgbClr val="262626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A2878B-11CB-56DB-E23E-28C7F4E1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63D54D-54AD-3D64-1FF8-E824F9351782}"/>
              </a:ext>
            </a:extLst>
          </p:cNvPr>
          <p:cNvSpPr/>
          <p:nvPr/>
        </p:nvSpPr>
        <p:spPr>
          <a:xfrm>
            <a:off x="207264" y="620973"/>
            <a:ext cx="11777472" cy="6080760"/>
          </a:xfrm>
          <a:prstGeom prst="roundRect">
            <a:avLst>
              <a:gd name="adj" fmla="val 163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2C667E-659E-18AE-E7B8-3586935F69A9}"/>
              </a:ext>
            </a:extLst>
          </p:cNvPr>
          <p:cNvSpPr/>
          <p:nvPr/>
        </p:nvSpPr>
        <p:spPr>
          <a:xfrm>
            <a:off x="509452" y="2795452"/>
            <a:ext cx="4767942" cy="3722914"/>
          </a:xfrm>
          <a:prstGeom prst="roundRect">
            <a:avLst>
              <a:gd name="adj" fmla="val 157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E86042-A719-DE25-E961-C3E40015BE26}"/>
              </a:ext>
            </a:extLst>
          </p:cNvPr>
          <p:cNvSpPr/>
          <p:nvPr/>
        </p:nvSpPr>
        <p:spPr>
          <a:xfrm>
            <a:off x="5277393" y="2795452"/>
            <a:ext cx="3918857" cy="1632857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7346F5-6084-F079-2B15-5859268875E2}"/>
              </a:ext>
            </a:extLst>
          </p:cNvPr>
          <p:cNvSpPr/>
          <p:nvPr/>
        </p:nvSpPr>
        <p:spPr>
          <a:xfrm>
            <a:off x="5277393" y="4428309"/>
            <a:ext cx="3918857" cy="2090057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AE1FC2-D385-1C57-F272-0FDC1E2A2AAB}"/>
              </a:ext>
            </a:extLst>
          </p:cNvPr>
          <p:cNvSpPr/>
          <p:nvPr/>
        </p:nvSpPr>
        <p:spPr>
          <a:xfrm>
            <a:off x="9196250" y="2795452"/>
            <a:ext cx="2788486" cy="3722914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9ACA7356-1559-5298-DB8C-3C5B49F82D32}"/>
              </a:ext>
            </a:extLst>
          </p:cNvPr>
          <p:cNvSpPr/>
          <p:nvPr/>
        </p:nvSpPr>
        <p:spPr>
          <a:xfrm>
            <a:off x="7837714" y="888274"/>
            <a:ext cx="3840480" cy="182444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1C6E7"/>
          </a:solidFill>
          <a:ln>
            <a:noFill/>
          </a:ln>
          <a:effectLst>
            <a:outerShdw blurRad="50800" dist="381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58175-DC91-63FF-1FA1-52C76AB36A8A}"/>
              </a:ext>
            </a:extLst>
          </p:cNvPr>
          <p:cNvSpPr/>
          <p:nvPr/>
        </p:nvSpPr>
        <p:spPr>
          <a:xfrm>
            <a:off x="509452" y="1162595"/>
            <a:ext cx="11168742" cy="155012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white crescent moon on a black background&#10;&#10;AI-generated content may be incorrect.">
            <a:extLst>
              <a:ext uri="{FF2B5EF4-FFF2-40B4-BE49-F238E27FC236}">
                <a16:creationId xmlns:a16="http://schemas.microsoft.com/office/drawing/2014/main" id="{081366E3-4D27-E4F8-C75A-97D73597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144" y="79030"/>
            <a:ext cx="448056" cy="448056"/>
          </a:xfrm>
          <a:prstGeom prst="rect">
            <a:avLst/>
          </a:prstGeom>
        </p:spPr>
      </p:pic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5A05D36-39BC-E0E9-0236-138638D2B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86" y="35757"/>
            <a:ext cx="448056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5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Senthil Kumar</dc:creator>
  <cp:lastModifiedBy>Aditya Senthil Kumar</cp:lastModifiedBy>
  <cp:revision>1</cp:revision>
  <dcterms:created xsi:type="dcterms:W3CDTF">2025-09-03T12:46:40Z</dcterms:created>
  <dcterms:modified xsi:type="dcterms:W3CDTF">2025-09-03T19:02:46Z</dcterms:modified>
</cp:coreProperties>
</file>