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F149-9688-F3CC-1E8F-D44E9FF6F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9715A-7476-4DD5-6BD5-9E819E0D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0B2B9-B400-4903-90CF-E443D64C7EAF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89C63-A46E-0256-AFD1-9F6B06CA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E3602-C2DA-E666-7560-783327D0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50CB5-7077-4BA4-A36D-2395B1D1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1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2D9FA-1E38-B5B0-CF63-A66D187B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9B0A7-8508-1C0B-9D14-A882C598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67EB3-00D9-87B2-6680-408A21F2F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0B2B9-B400-4903-90CF-E443D64C7EAF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ACC62-DF77-94FE-A530-9887D33D9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F4DE8-AB85-90D0-4D6B-1A7040B9A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50CB5-7077-4BA4-A36D-2395B1D16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778CF67-6087-4FC5-749F-8614E0C7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>
              <a:spcAft>
                <a:spcPts val="0"/>
              </a:spcAft>
            </a:pPr>
            <a:r>
              <a:rPr lang="en-GB" sz="180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A95CB-A821-2A36-2203-D85B1AB11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6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57A3F3-F3A1-1D74-102C-4F4C3F48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240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  <a:endParaRPr lang="en-US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9EC13-F5D6-5320-B0DC-CDB432A8013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4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 Light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Senthil Kumar</dc:creator>
  <cp:lastModifiedBy>Aditya Senthil Kumar</cp:lastModifiedBy>
  <cp:revision>1</cp:revision>
  <dcterms:created xsi:type="dcterms:W3CDTF">2025-09-06T19:23:22Z</dcterms:created>
  <dcterms:modified xsi:type="dcterms:W3CDTF">2025-09-06T19:23:22Z</dcterms:modified>
</cp:coreProperties>
</file>