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8" d="100"/>
          <a:sy n="88" d="100"/>
        </p:scale>
        <p:origin x="22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29e5fca-c48e-4948-9874-a732f60beac7}">
  <we:reference id="WA200003233" version="2.0.0.3" store="en-US" storeType="OMEX"/>
  <we:alternateReferences/>
  <we:properties>
    <we:property name="Microsoft.Office.CampaignId" value="&quot;none&quot;"/>
    <we:property name="reportUrl" value="&quot;/groups/me/reports/7eddf001-d414-45f8-b64d-999423f5073f/f88b4ed14943cfe45508?bookmarkGuid=958489b5-9392-4b1f-9ec1-de23450d3c85&amp;bookmarkUsage=1&amp;ctid=7bd08b0b-3395-4dc1-94bb-d0b2e56a497f&amp;fromEntryPoint=export&amp;pbi_source=storytelling_addin&quot;"/>
    <we:property name="reportState" value="&quot;CONNECTED&quot;"/>
    <we:property name="artifactViewState" value="&quot;live&quot;"/>
    <we:property name="reportEmbeddedTime" value="&quot;2025-09-06T19:15:46.414Z&quot;"/>
    <we:property name="creatorSessionId" value="&quot;b9596063-bff1-451f-a0eb-44e2e19b4a28&quot;"/>
    <we:property name="creatorUserId" value="&quot;10032001A0051C37&quot;"/>
    <we:property name="creatorTenantId" value="&quot;7bd08b0b-3395-4dc1-94bb-d0b2e56a497f&quot;"/>
    <we:property name="pageDisplayName" value="&quot;Detail&quot;"/>
    <we:property name="pageName" value="&quot;f88b4ed14943cfe45508&quot;"/>
    <we:property name="reportName" value="&quot;HEALTHCARE&quot;"/>
    <we:property name="isVisualContainerHeaderHidden" value="false"/>
    <we:property name="isFiltersActionButtonVisible" value="true"/>
    <we:property name="initialStateBookmark" value="&quot;H4sIAAAAAAAAA+1a31PbOBD+VzJ+yUvakR3bsfsGob1jgDYlTO9uOsyNLK0TFcfK2TKFMvzvXUk2EBJIGgLNXe8tljarb9f77Q8lVw4X5TSjl+/pBJw3zq6UZxNanLUCp+Pk9dqHDwdHO8cHf7/fOXqLy3KqhMxL582Vo2gxAvVJlBXNtAZc/HzacWiWDehIP6U0K6HjTKEoZU4z8Q2sMG6pooLrjgMX00wWVKscKqpAqz1HcXzGs93XrotHUqbEOQyBKbucRlHiA3f92O+yFPwgIBGKlVbAQFsoonWb8/syV1TkeE4t2yMk9MM0JYR3wYOAm3WRqVokuXx7MS3QPDT6cqrdssPPac6AO8aGAkoL+co5AlpWhTHk7czGUFYFg2NIzVauhLpEPXs7f7b6NGNVZpzgXKNTBoVEl5ntE6lo1toVWSbyUWtnIqtcGZmx/NovAD2GUMl15+fgOgIumNlv9WW5RcBONIIJ5GrLcO3nqFIfh7gwzPHULYD2oVKvZPpqINkZbJGvCiknLTbWOaZcgOoUV0okRVbnlFt2n1iwjBa83sKslXzB7KC5jF+TBYdi99LQeU8UTV7xOvfAvwiV0RCUS5I07DIeJaxLSBIyQhP3X5uD+rg0kgWmhmwOWl9m1SRfFRkTStRv/w6gvt5cIyLoN3TKEZ1ueTw0BQ9lv9wpabVXLcwNulG7bfpCR3WcITYBRu2LONPYRgvsTRoWzZgGhlA/auIAEWBpKVuHsi5+w69CsXHLu4/qIUkjJ3IOFxi3HSeDfKTGzhtX5wLcIR54YdhLUz/tAWOR59J4aTLYHOk2ZN+PkrNOZsNMMCgWJG5nAlgK9IcRYOumVaD1U4tGx9yNh2Y/fWraSeTzu0JOzNfqhlenglXs7jgWJdEh/McYCqipkXOhamfu33NwuTp77IPBs6KHW+8EZLy0nPpEs8o033jeoVDWN1d2GXW0223Lynb7sybiaVt/7dSWnrr+MMrGwN8Zp+3ZmWBfwcTaIEw7XDJEtc9tPE2QVaJsoqt5OsCYNhF9CKn6GYF365aOcyxGYwNiVZcY7s0ORDZvGQ9BwMCNelHg+35MQhLxlPxfoTX/0D40ZS7nD5qdtZq3rCqVbpAtmj62geqXK9ur+dbWDBYDAcIAeiyilKReFC+vGf/98OSCjnJZzntwz26IRaPFcwDB6BZqDsUQinMsdy0T9WvQZFzlHEkyADwxV0NFcYTju7T4Nfmy0su2dAliH1IIe72QdeMeSTw/TF+wxeKAFdNcUMxjvdnanlF8++6fdjOan7VqnetdDzQV5tely4pBWDMmCRM/iOIepBGkNHUD3xSYR52s4EIl8mLWtZZ/oR8S12Ve6JKYhUnX7y7VRo3Zu5VSaNa8Spb2Uk56aezF3I1omLovOTVN65b0viuPKVsrtS+dh4zRlHOcFJmXMqApIxDS4JF7o/pK3+UkQs1hTHs+eixNUAGqXuiS1eYofneO2kMFJzTJYKWx6b1U8y7exCzF77+Jj6pYaV7KqyxrJiR7hfCUuLj1xkI4a2TSDZ3/F9DHAWyOGw9iOJK5Wuu2oDSsePb7gSfE9bOEcP3OlsewR7zgcHbMx9mWKrrAKRPJjdua27BF8/IuLQWrh2QzDi8sRjegNh6km2bdxiP4dFsuUZbz/bGLkSZuFtyF6C1HhxHGCc3L5hdba10hM/OpCYFTfat5Dpnd/aeC4hKBGokbgK8NIpQUJZqY0Wmpya9/GMYlDsagA7h8jngyhw5Enjcn6oh4AKWOmJcFeVOoVsZoo/ABlLNKUKiQtuY2+Bva6sKHUTwWGQ6VeR21syJLso0+7USOMG/fwbyyDn+xjrUgtT++ctuLIZ3qDGZ/dfO6achDCoQHQZeFwCO+fk/r8h6nJPZ6LjAIEt9lK3TIYkJHMK8riiOfxV1IQ58x8LqchOwJ/fENl2/zvTMWHD3p2Nsj6vphwOOAuDGNe5S7gfekdhx13vurxW+FrKa2CHcDgNTlLCAUvISkjJveX5S/W0j2NRkli8q7rFQ5xa56QHNYUM5MeuLAl5Q0898Up0EqNA0f/4IGdVMAr6+/A/9+siM8IwAA&quot;"/>
    <we:property name="bookmark" value="&quot;H4sIAAAAAAAAA+1aS3PbNhD+KxpedFEyJMVnbrGctJ7YrRJ50nYyPoDAQkJMESoJOnY8/u9dAKRtWXSsyLKjNr1JwGrx7cd9grp0mKgWObn4jczBeeXsSXk6J+VpL3QGTmHXAGjEAp+n3A1jLwuIHzPclQslZFE5ry4dRcopqI+iqkmuFeHiJ4cwFkUx9TkFwqkLEQk952TgkDwfk6mW4SSvYOAsoKxkQXLxFawK3FJlDVcDB84XuSyJPmiiiAJ92BmK43cE5r30PARCqBJnMAGq7DJPkiwA5gVpMKQcgjB0ExSrrIAB3CmidZvzR7JQRBR4TiMbu24URJy7LhuCDyEz6yJXjUh28eZ8UaLRSMXFQnP2mp2RgoLmCW0oobKQL50jIFVdGkPeLG1MZF1S+ADcbBVKqAvUs//6z96I5LTODQnOFZIyLiVSZraPpSJ5b0/kuSimvddzWRfKyMzkl1EJyBhCda8GPwbXETBBzX5vJKsdAnasEcyhUDuG66BAlfo4xIVujqfuALTfa/VC8hdjSU9hh7gqpZz36ExnnqoD1QmuVBgUeZNTbqL72IKlpGTNFuay7DNmBx3L+DNZMij3Lkw474uyzSv+4A74ZwllNATlsoxHQ8qSjA5dN4uoSzLvX5uDRrg0lSWmhnwF2kjm9bxYFxkVSjRP/xagkd7cwCPIVyTliCx23B/agoeyn2+VtIZVC3OLNGraFs901MCZYBNg1D4LmcY2UmLH0kbRkmlgAup7TRwjAiwtVe9QNsVv8kUoOuv5d1HdJ2nkRMHgHP124ORQTNXMeeXpXIA7rg8+dlacBzwGShPfI+mDyWB7Qbcl+743OJtkNskFhbIjcTtzwFKgP0wBWzetAq1fWDTa564ZWv70sW0nMZ7flnJuftZ0wzoVrGP3wLEoXe3Cf8yghCY0CiZUQ+bBHYKr9aPHfjF41mS491ZAziobUx9JXpuWHM87FMpyc2mXUUe/37dR2e9/0oF40tc/O7Glp6k/lNAZsLeGtH07MBwomFsbhGmHK4qoDpj1pzlGlaha72q/vUOfNh59CFz9CMe7oWXgfBDTmQGxLiUm9panJZu3DEMQUvCSOAmDIEjdyE0Yd/+v0Dr+0D40ZSXnj9udjZq3vK6UbpAtmhG2geqnK9vrcWtrBk3BBZcCxDQhxOV+kj5cM/777skEmRayWmVw326IrtHiKYCgdwu1gmIC5RmWu57x+g3CZFYXDINkDHhioSaK4AjH9kj5c8bLWg/bhkuYBsAhiuOIDtPYzfwg4s/YYjHAimkuKFaxXm/tzii+e/dPezkpTnuNzs2uB9oK8/OGy5pO2ERMFmVBmKQx8AQ44V4YmALzTZIVnKtMni9Ta+MvCiLX86gfeW5Ko2wYDB/URozZe7VSaNaqSspjztyYp37KvIRE3HvOqWnRtKR3qfxA6Eap/cF5yBjdeQd/r9HNfb/H3AQ1RymJA2SMZ6gAVXdSst4cxW7PUfuo4JhkOaw1Nv0m1SrF25il2N0n8V6Va81LRZ3n7YRkrxAe4xc3bHTC2SCTbun8v4B8G8D2YuNeDEeyUBvdFlQmKp78fuARfv0kLtw8s4d92Hf94HB5zMfZlijSQcpcMkNbexvWNS/vkUrQZkg243BnMboGtXUn3XbUbd2DT3blEuXheP/WxUjrNx13IXrL0W6EfkKKqn1ja60rZW5fCjcucKJvNc8gt7t/11BeIFAjcQ3wpUGEkqJCE3OyqHTw6xfDuMTAGPQOLp7Cn8yhY1EU7YnaI+5BqT3meUFeF6q1MVovvAflshIUKqWtuS3+Nmx14UMvnokch8qi8dplkXuzTXjYQj6WU8zbtzCvrSPo1rERpP77F16/G9KJzmD2rZs/5BGLCLgsDIc0ApawzXtaj8WMuKkfe0AhzAKPrtEhizmZwqquJE0Cmg6BRwGl4A+ZG9FH9MfXsXyT752ZYMikY2+PiBdEIUtD10tJGhPmhf6j2nHUeeevFr+Usl7YIjwMAbjHaOgS8DOXU2Z6f1H9aiHZx2SUdJV3WatqgV31mBTQUc5MemLAHihp5r8p1wXt6uofzvAC+CkjAAA=&quot;"/>
    <we:property name="datasetId" value="&quot;0b7fdea8-e877-45a6-873f-5b05f1322e8e&quot;"/>
    <we:property name="embedUrl" value="&quot;/reportEmbed?reportId=7eddf001-d414-45f8-b64d-999423f5073f&amp;config=eyJjbHVzdGVyVXJsIjoiaHR0cHM6Ly9XQUJJLVVTLU5PUlRILUNFTlRSQUwtQi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Aditya Senthil Kumar</cp:lastModifiedBy>
  <cp:revision>3</cp:revision>
  <dcterms:created xsi:type="dcterms:W3CDTF">2018-06-07T21:39:02Z</dcterms:created>
  <dcterms:modified xsi:type="dcterms:W3CDTF">2025-09-06T19:16:47Z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