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5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7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44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9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2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8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97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8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E48F6F-D507-4B19-9D93-5C16DC414E21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E159-754F-444C-A7F9-BEA4B2EDD2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5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3CFE-57D6-027D-3162-497CD8BE9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Assistant for CIIE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47A8-BC03-9FC8-3276-D5BC8AA3E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GPAI I.e. General purpose AI for CIIE</a:t>
            </a:r>
          </a:p>
        </p:txBody>
      </p:sp>
    </p:spTree>
    <p:extLst>
      <p:ext uri="{BB962C8B-B14F-4D97-AF65-F5344CB8AC3E}">
        <p14:creationId xmlns:p14="http://schemas.microsoft.com/office/powerpoint/2010/main" val="7054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F5A3-83A8-5FBE-64B0-3EA3B41F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GPAI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ECD6-F7CB-D3C0-660A-DFCDE5CC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3084514"/>
            <a:ext cx="8946541" cy="19202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Autonomous Attendance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Autonomous OD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Inventory Management.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30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AI Assistant for CIIE</vt:lpstr>
      <vt:lpstr>Why GPAI is Required?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Assistant for CIIE</dc:title>
  <dc:creator>HP</dc:creator>
  <cp:lastModifiedBy>HP</cp:lastModifiedBy>
  <cp:revision>2</cp:revision>
  <dcterms:created xsi:type="dcterms:W3CDTF">2023-05-23T23:05:27Z</dcterms:created>
  <dcterms:modified xsi:type="dcterms:W3CDTF">2023-05-27T09:54:45Z</dcterms:modified>
</cp:coreProperties>
</file>