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Apriori Algorithm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483800" y="3840650"/>
            <a:ext cx="1147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IT-494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678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Dataset</a:t>
            </a:r>
            <a:endParaRPr b="1" u="sng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74875" y="12660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have used the MushRoom dataset for this algorithm to do our observations and analysis.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this dataset it will increase computationality and for that I have to convert the dataset.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 I have converted our dataset into binary form which will make our operations easier to do. This dataset is Transactional dataset.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have converted each attribute of our dataset into an item, this will make 119 items and 8124 transactions.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 sz="1800" u="sng"/>
              <a:t>ANALYSIS:</a:t>
            </a:r>
            <a:r>
              <a:rPr lang="en" sz="1800"/>
              <a:t> 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46975"/>
            <a:ext cx="8520600" cy="3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3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5717"/>
              <a:t>I</a:t>
            </a:r>
            <a:r>
              <a:rPr lang="en" sz="5717"/>
              <a:t> can see that how YAFIM is on an average 41 times faster than normal Sequential Algorithm in a normal case </a:t>
            </a:r>
            <a:endParaRPr sz="5717"/>
          </a:p>
          <a:p>
            <a:pPr indent="-3193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717"/>
              <a:t>In the case where the size of the dataset is doubled  YAFIM is almost 39 times faster than Sequential Algorithm. </a:t>
            </a:r>
            <a:endParaRPr sz="8517"/>
          </a:p>
          <a:p>
            <a:pPr indent="-3193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5717"/>
              <a:t>The results cannot be compared to the results of the paper because , in the paper the comparison was of MRApriori and YAFIM , also the system setup is different </a:t>
            </a:r>
            <a:endParaRPr sz="5717"/>
          </a:p>
          <a:p>
            <a:pPr indent="-3193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5717"/>
              <a:t>I have implemented the same code with same dataset 5 times as the execution time changes every time . This is because I are running the code using cloud server. </a:t>
            </a:r>
            <a:endParaRPr sz="5717"/>
          </a:p>
          <a:p>
            <a:pPr indent="-319376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5717"/>
              <a:t>The execution times plotted is the average taken of the five readings </a:t>
            </a:r>
            <a:endParaRPr sz="5717"/>
          </a:p>
          <a:p>
            <a:pPr indent="-319376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717"/>
              <a:t>I can see that YAFIM is almost 2 times faster than MRApriori</a:t>
            </a:r>
            <a:endParaRPr sz="571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42225"/>
            <a:ext cx="8520600" cy="42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341550"/>
            <a:ext cx="8520600" cy="4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2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1437550" y="819800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Iteration 1 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483925" y="819800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Iterations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464675" y="135550"/>
            <a:ext cx="373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RESULTS</a:t>
            </a:r>
            <a:endParaRPr b="1" i="0" sz="1800" u="sng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25" y="1687176"/>
            <a:ext cx="3644175" cy="251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150" y="1687175"/>
            <a:ext cx="4255624" cy="251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1620525" y="1058225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Iteration 1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5693450" y="1058225"/>
            <a:ext cx="14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Iterations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19250" y="290675"/>
            <a:ext cx="60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Scalability Test:</a:t>
            </a:r>
            <a:endParaRPr b="0" i="0" sz="20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775" y="1610825"/>
            <a:ext cx="4747825" cy="285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10825"/>
            <a:ext cx="3938974" cy="28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456650" y="445025"/>
            <a:ext cx="6178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516925" y="1171600"/>
            <a:ext cx="6288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19100"/>
            <a:ext cx="71628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532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Conclusion</a:t>
            </a:r>
            <a:endParaRPr b="1" u="sng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606425"/>
            <a:ext cx="8520600" cy="4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/>
              <a:t>In conclusion, I have learnt what is the apriori algorithm and why I should use them and what is the practical use of it in real application(Ex. Market basket data).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/>
              <a:t>I have also learnt that I can use it in parallel to divide the comparison operation of candidate itemset and transaction set and hence can reduce the time complexity, so I learnt how to implement apriori algorithm in map reduce and spark(YAFIM).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/>
              <a:t>I can also use some other techniques in this algorithm like “Hash table” and “Hash Tree” to reduce the space and time complexity further.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 sz="2000"/>
              <a:t>By all these analysis, I can say that YAFIM Apriori is very much better than Map Reduce Apriori and Sequential Algorithm.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/>
              <a:t>Reference Paper: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Qiu, Hongjian, et al. "Yafim: a parallel frequent itemset mining algorithm with spark." 2014 IEEE International Parallel &amp; Distributed Processing Symposium Workshops. IEEE, 2014.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637475"/>
            <a:ext cx="85206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957875" y="3771900"/>
            <a:ext cx="36147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>
                <a:solidFill>
                  <a:schemeClr val="lt1"/>
                </a:solidFill>
              </a:rPr>
              <a:t>Aditya Shah - 202003045</a:t>
            </a:r>
            <a:endParaRPr sz="16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480050" y="1941900"/>
            <a:ext cx="3444900" cy="14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88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882">
                <a:solidFill>
                  <a:schemeClr val="lt1"/>
                </a:solidFill>
              </a:rPr>
              <a:t>Guide :</a:t>
            </a:r>
            <a:endParaRPr sz="188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882">
                <a:solidFill>
                  <a:schemeClr val="lt1"/>
                </a:solidFill>
              </a:rPr>
              <a:t>Professor PM Jat</a:t>
            </a:r>
            <a:endParaRPr sz="188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62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20">
                <a:solidFill>
                  <a:schemeClr val="lt1"/>
                </a:solidFill>
              </a:rPr>
              <a:t>TA - Vinay Sheth</a:t>
            </a:r>
            <a:endParaRPr sz="310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Previously I have observed that,</a:t>
            </a:r>
            <a:endParaRPr b="1" u="sng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can I find a frequent itemset from all possible candidate itemsets. Normally by comparing them with support value I can say whether or not this candidate set is frequent. But due to so many needless computations I tried to make this algorithm more efficient. To do so I used pruning and the new algorithm I got was ‘apriori algorithm’. After that I have seen implementation of apriori algorithm, sequential and map-reduce. Then I saw pros and cons of these algorithms. Then I saw YAFIM algorithm which is implemented in spark. After that I directly saw which algorithm is faster betIen MRApriori and YAFIM but I have not yet implemented it in code. Now in this presentation I will try to implement this algorithm through code and see what I derived was true or not 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34050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Objective</a:t>
            </a:r>
            <a:endParaRPr b="1" u="sng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55725"/>
            <a:ext cx="85206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main aim is that from a given itemset I want to find the frequent itemset.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 so I will first see all the three algorithms and see it’s implementation through code. Then I will see implementation insights, which dataset I used to do the following task, our analysis of what I achieved after comparing these algorithms and finally results.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be our roadmap for the following presentation: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Code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 Reduce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Spark Code (YAFIM)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Analysis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503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Implementation of algorithm (Sequential)</a:t>
            </a:r>
            <a:endParaRPr b="1" u="sng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35544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rPr lang="en" sz="1666">
                <a:solidFill>
                  <a:srgbClr val="000000"/>
                </a:solidFill>
              </a:rPr>
              <a:t>-FIL_1 = Frequent itemset of 1 length</a:t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rPr lang="en" sz="1666">
                <a:solidFill>
                  <a:srgbClr val="000000"/>
                </a:solidFill>
              </a:rPr>
              <a:t>  k = 2</a:t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t/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rPr lang="en" sz="1666">
                <a:solidFill>
                  <a:srgbClr val="000000"/>
                </a:solidFill>
              </a:rPr>
              <a:t>-while ( FIL_k != 0 ): </a:t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rPr lang="en" sz="1666">
                <a:solidFill>
                  <a:srgbClr val="000000"/>
                </a:solidFill>
              </a:rPr>
              <a:t>{</a:t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rPr lang="en" sz="1666">
                <a:solidFill>
                  <a:srgbClr val="000000"/>
                </a:solidFill>
              </a:rPr>
              <a:t>      C_k = {a + b | a belongs to FIL_1(k-1)</a:t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rPr lang="en" sz="1666">
                <a:solidFill>
                  <a:srgbClr val="000000"/>
                </a:solidFill>
              </a:rPr>
              <a:t>                   &amp; b belongs to FIL_1(k-1) &amp; their</a:t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408"/>
              <a:buFont typeface="Arial"/>
              <a:buNone/>
            </a:pPr>
            <a:r>
              <a:rPr lang="en" sz="1666">
                <a:solidFill>
                  <a:srgbClr val="000000"/>
                </a:solidFill>
              </a:rPr>
              <a:t>                    k-2 items should be identical }</a:t>
            </a:r>
            <a:endParaRPr sz="1666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832300" y="1069300"/>
            <a:ext cx="36090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2067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Old Standard TT"/>
              <a:buChar char="-"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each c in C_k: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for each t in TID: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If ( c belongs to t ):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        Count[c] += 1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If ( Count[c] &gt;= min_sup ):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            FIL_k += c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k += 1</a:t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" sz="145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}</a:t>
            </a:r>
            <a:endParaRPr b="0" i="0" sz="12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995700" y="1018875"/>
            <a:ext cx="37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155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u="sng"/>
              <a:t>Implementation of algorithm (MRApriori)</a:t>
            </a:r>
            <a:endParaRPr b="1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51375" y="2243825"/>
            <a:ext cx="40983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000000"/>
                </a:solidFill>
              </a:rPr>
              <a:t>MAPPER (key (C_No) , value (row)) :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-Read TID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-for each t in TID: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     Output( t , 1 )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337075" y="2243825"/>
            <a:ext cx="3598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REDUCER (key (c) , value (list of 1's)) :</a:t>
            </a:r>
            <a:endParaRPr b="0" i="0" sz="1400" u="sng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-sup = 0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for each v in value (list of 1’s ):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sup +=1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if(sup &gt;= min_sup)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Output( c(itemset) , sup )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321450" y="1301400"/>
            <a:ext cx="49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071200" y="1301400"/>
            <a:ext cx="4622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PHASE 1: For 1 length Frequent Itemset</a:t>
            </a:r>
            <a:endParaRPr b="1" i="0" sz="1700" u="sng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269875" y="1928525"/>
            <a:ext cx="3798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2291150" y="315075"/>
            <a:ext cx="69642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PHASE 2: For k length Frequent Itemset</a:t>
            </a:r>
            <a:endParaRPr b="1" i="0" sz="1600" u="sng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75850" y="1269325"/>
            <a:ext cx="35175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5"/>
              <a:buFont typeface="Arial"/>
              <a:buNone/>
            </a:pPr>
            <a:r>
              <a:rPr b="0" i="0" lang="en" sz="1385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MAPPER (key (C_No) , value (row)) :</a:t>
            </a:r>
            <a:endParaRPr b="0" i="0" sz="1385" u="sng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Arial"/>
              <a:buNone/>
            </a:pPr>
            <a:r>
              <a:rPr b="0" i="0" lang="en" sz="1285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-Read TID ( using mapper_init )</a:t>
            </a:r>
            <a:endParaRPr b="0" i="0" sz="1285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Arial"/>
              <a:buNone/>
            </a:pPr>
            <a:r>
              <a:rPr b="0" i="0" lang="en" sz="1285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-Read L_k-1 Frequent Itemset List ( using                 mapper_init )</a:t>
            </a:r>
            <a:endParaRPr b="0" i="0" sz="1285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Arial"/>
              <a:buNone/>
            </a:pPr>
            <a:r>
              <a:rPr b="0" i="0" lang="en" sz="1285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-C_k = </a:t>
            </a:r>
            <a:r>
              <a:rPr b="0" i="0" lang="en" sz="1491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</a:t>
            </a:r>
            <a:r>
              <a:rPr b="0" i="0" lang="en" sz="1391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+ b | a belongs to FIL_1(k-1)</a:t>
            </a:r>
            <a:endParaRPr b="0" i="0" sz="1391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91"/>
              <a:buFont typeface="Arial"/>
              <a:buNone/>
            </a:pPr>
            <a:r>
              <a:rPr b="0" i="0" lang="en" sz="1391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&amp; b belongs to FIL_1(k-1) &amp;</a:t>
            </a:r>
            <a:endParaRPr b="0" i="0" sz="1391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91"/>
              <a:buFont typeface="Arial"/>
              <a:buNone/>
            </a:pPr>
            <a:r>
              <a:rPr b="0" i="0" lang="en" sz="1391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k-2 items should be identical</a:t>
            </a:r>
            <a:r>
              <a:rPr b="0" i="0" lang="en" sz="1491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}</a:t>
            </a:r>
            <a:endParaRPr b="0" i="0" sz="1285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Arial"/>
              <a:buNone/>
            </a:pPr>
            <a:r>
              <a:rPr b="0" i="0" lang="en" sz="1285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-for each c in C_k:</a:t>
            </a:r>
            <a:endParaRPr b="0" i="0" sz="1285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Arial"/>
              <a:buNone/>
            </a:pPr>
            <a:r>
              <a:rPr b="0" i="0" lang="en" sz="1285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for each t in TID:</a:t>
            </a:r>
            <a:endParaRPr b="0" i="0" sz="1285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Arial"/>
              <a:buNone/>
            </a:pPr>
            <a:r>
              <a:rPr b="0" i="0" lang="en" sz="1285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if( c belongs to t)</a:t>
            </a:r>
            <a:endParaRPr b="0" i="0" sz="1285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Arial"/>
              <a:buNone/>
            </a:pPr>
            <a:r>
              <a:rPr b="0" i="0" lang="en" sz="1285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Output( c(itemset) , 1 ) </a:t>
            </a:r>
            <a:endParaRPr b="0" i="0" sz="1285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7"/>
              <a:buFont typeface="Arial"/>
              <a:buNone/>
            </a:pPr>
            <a:r>
              <a:t/>
            </a:r>
            <a:endParaRPr b="0" i="0" sz="1207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677850" y="1180275"/>
            <a:ext cx="35175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REDUCER (key (c) , value (list  of 1's)) :</a:t>
            </a:r>
            <a:endParaRPr b="0" i="0" sz="1400" u="sng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-sup = 0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for each v in value( list of 1’s ):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sup +=1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if(sup &gt;= min_sup)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Output( c(itemset) , sup )</a:t>
            </a:r>
            <a:endParaRPr b="0" i="0" sz="13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995700" y="1018875"/>
            <a:ext cx="379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6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1830300"/>
            <a:ext cx="28794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-for each  t in TID: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for each i in t: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map( i , 1 )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-ReduceByKey( i , count )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-for each i :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Sum += count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-If ( Sum &gt;= min_sup ):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Output( i , sum )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-43800" y="962100"/>
            <a:ext cx="2577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PHASE 1:  For 1 length </a:t>
            </a:r>
            <a:endParaRPr b="1" i="0" sz="1600" u="sng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Frequent Itemset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0" y="291000"/>
            <a:ext cx="9144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0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Implementation of algorithm (YAFIM)</a:t>
            </a:r>
            <a:endParaRPr b="1" i="0" sz="3000" u="sng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533500" y="2007200"/>
            <a:ext cx="36540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8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C_k = </a:t>
            </a:r>
            <a:r>
              <a:rPr b="0" i="0" lang="en" sz="1466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{a + b | a belongs to FIL_1(k-1)</a:t>
            </a:r>
            <a:endParaRPr b="0" i="0" sz="1466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0" i="0" lang="en" sz="1466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&amp; b belongs to FIL_1(k-1) &amp;</a:t>
            </a:r>
            <a:endParaRPr b="0" i="0" sz="1466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66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k-2 items should be identical </a:t>
            </a:r>
            <a:r>
              <a:rPr b="0" i="0" lang="en" sz="1408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}</a:t>
            </a:r>
            <a:endParaRPr b="0" i="0" sz="1408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8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 for each c in C_k:</a:t>
            </a:r>
            <a:endParaRPr b="0" i="0" sz="1408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8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for  each t in TID:</a:t>
            </a:r>
            <a:endParaRPr b="0" i="0" sz="1408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8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If ( c belongs to t )</a:t>
            </a:r>
            <a:endParaRPr b="0" i="0" sz="1408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8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         map( c , 1 )</a:t>
            </a:r>
            <a:endParaRPr b="0" i="0" sz="1408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8"/>
              <a:buFont typeface="Arial"/>
              <a:buNone/>
            </a:pPr>
            <a:r>
              <a:rPr b="0" i="0" lang="en" sz="1408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-ReduceByKey( c , count )</a:t>
            </a:r>
            <a:r>
              <a:rPr b="0" i="0" lang="en" sz="13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439000" y="870925"/>
            <a:ext cx="3798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9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8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543625" y="1383900"/>
            <a:ext cx="549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sng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PHASE 2:  For k length Frequent Itemset</a:t>
            </a:r>
            <a:endParaRPr b="0" i="0" sz="1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282600" y="2487150"/>
            <a:ext cx="2723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-for each c (key) :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while( count (value) != 0 )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   Sum += count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-If ( Sum &gt;= min_sup ):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Output( i , sum )</a:t>
            </a:r>
            <a:endParaRPr b="0" i="0" sz="1600" u="none" cap="none" strike="noStrike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102325" y="1911050"/>
            <a:ext cx="379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|</a:t>
            </a:r>
            <a:endParaRPr b="0" i="0" sz="13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317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Implementation Insight</a:t>
            </a:r>
            <a:endParaRPr b="1" u="sng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656375"/>
            <a:ext cx="85206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method to create k length candidate itemset from two (k-1) length candidate itemsets is: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items in the candidate itemset should be in lexicographic order.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(k-2) items in the (k-1) length candidate itemsets should be the same then I can join those two itemsets.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successfully implemented sequential algorithm in python(I have used numpy and pandas library for it).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could only implement map reduce upto 1 length candidate itemset(Because it is difficult to generate candidate set, it requires accessing two items at the same time(for 2 length candidate set) and same for 3,4 and so on, and also it is difficult to remove duplicates. Also noise was coming into).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implemented spark/YAFIM completely.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have done the testing on cloud server(Google colab).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RAM used in the execution of the code in the cloud is 1.35 GB.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