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10287000" cx="18288000"/>
  <p:notesSz cx="18288000" cy="10287000"/>
  <p:embeddedFontLst>
    <p:embeddedFont>
      <p:font typeface="Arial Black"/>
      <p:regular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ArialBlack-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2: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3: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3: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4: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4: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5: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5: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6: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6: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7: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7: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8: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8: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9: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9: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0: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0: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1: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1: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2: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2: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3: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3: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24: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4: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25: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5: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26: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6: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27: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7: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28: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8: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obj">
  <p:cSld name="OBJECT">
    <p:bg>
      <p:bgPr>
        <a:solidFill>
          <a:schemeClr val="lt1"/>
        </a:solidFill>
      </p:bgPr>
    </p:bg>
    <p:spTree>
      <p:nvGrpSpPr>
        <p:cNvPr id="12" name="Shape 12"/>
        <p:cNvGrpSpPr/>
        <p:nvPr/>
      </p:nvGrpSpPr>
      <p:grpSpPr>
        <a:xfrm>
          <a:off x="0" y="0"/>
          <a:ext cx="0" cy="0"/>
          <a:chOff x="0" y="0"/>
          <a:chExt cx="0" cy="0"/>
        </a:xfrm>
      </p:grpSpPr>
      <p:sp>
        <p:nvSpPr>
          <p:cNvPr id="13" name="Google Shape;13;p2"/>
          <p:cNvSpPr txBox="1"/>
          <p:nvPr>
            <p:ph type="ctrTitle"/>
          </p:nvPr>
        </p:nvSpPr>
        <p:spPr>
          <a:xfrm>
            <a:off x="3362491" y="2419483"/>
            <a:ext cx="11563017" cy="50685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5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2743200" y="5760720"/>
            <a:ext cx="12801600" cy="25717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400">
                <a:solidFill>
                  <a:schemeClr val="dk1"/>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bg>
      <p:bgPr>
        <a:solidFill>
          <a:schemeClr val="lt1"/>
        </a:solidFill>
      </p:bgPr>
    </p:bg>
    <p:spTree>
      <p:nvGrpSpPr>
        <p:cNvPr id="18" name="Shape 18"/>
        <p:cNvGrpSpPr/>
        <p:nvPr/>
      </p:nvGrpSpPr>
      <p:grpSpPr>
        <a:xfrm>
          <a:off x="0" y="0"/>
          <a:ext cx="0" cy="0"/>
          <a:chOff x="0" y="0"/>
          <a:chExt cx="0" cy="0"/>
        </a:xfrm>
      </p:grpSpPr>
      <p:sp>
        <p:nvSpPr>
          <p:cNvPr id="19" name="Google Shape;19;p3"/>
          <p:cNvSpPr/>
          <p:nvPr/>
        </p:nvSpPr>
        <p:spPr>
          <a:xfrm>
            <a:off x="0" y="0"/>
            <a:ext cx="18288000" cy="10287000"/>
          </a:xfrm>
          <a:custGeom>
            <a:rect b="b" l="l" r="r" t="t"/>
            <a:pathLst>
              <a:path extrusionOk="0" h="10287000" w="18288000">
                <a:moveTo>
                  <a:pt x="18288000" y="10287000"/>
                </a:moveTo>
                <a:lnTo>
                  <a:pt x="0" y="10287000"/>
                </a:lnTo>
                <a:lnTo>
                  <a:pt x="0" y="0"/>
                </a:lnTo>
                <a:lnTo>
                  <a:pt x="18288000" y="0"/>
                </a:lnTo>
                <a:lnTo>
                  <a:pt x="18288000" y="10287000"/>
                </a:lnTo>
                <a:close/>
              </a:path>
            </a:pathLst>
          </a:custGeom>
          <a:solidFill>
            <a:srgbClr val="FFF5E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 name="Google Shape;20;p3"/>
          <p:cNvSpPr/>
          <p:nvPr/>
        </p:nvSpPr>
        <p:spPr>
          <a:xfrm>
            <a:off x="1028700" y="1567567"/>
            <a:ext cx="16230600" cy="8522335"/>
          </a:xfrm>
          <a:custGeom>
            <a:rect b="b" l="l" r="r" t="t"/>
            <a:pathLst>
              <a:path extrusionOk="0" h="8522335" w="16230600">
                <a:moveTo>
                  <a:pt x="15744839" y="8522195"/>
                </a:moveTo>
                <a:lnTo>
                  <a:pt x="485774" y="8522195"/>
                </a:lnTo>
                <a:lnTo>
                  <a:pt x="437761" y="8519818"/>
                </a:lnTo>
                <a:lnTo>
                  <a:pt x="390562" y="8512775"/>
                </a:lnTo>
                <a:lnTo>
                  <a:pt x="344494" y="8501198"/>
                </a:lnTo>
                <a:lnTo>
                  <a:pt x="299876" y="8485219"/>
                </a:lnTo>
                <a:lnTo>
                  <a:pt x="257027" y="8464969"/>
                </a:lnTo>
                <a:lnTo>
                  <a:pt x="216266" y="8440581"/>
                </a:lnTo>
                <a:lnTo>
                  <a:pt x="177911" y="8412185"/>
                </a:lnTo>
                <a:lnTo>
                  <a:pt x="142280" y="8379915"/>
                </a:lnTo>
                <a:lnTo>
                  <a:pt x="110010" y="8344282"/>
                </a:lnTo>
                <a:lnTo>
                  <a:pt x="81615" y="8305924"/>
                </a:lnTo>
                <a:lnTo>
                  <a:pt x="57227" y="8265161"/>
                </a:lnTo>
                <a:lnTo>
                  <a:pt x="36977" y="8222310"/>
                </a:lnTo>
                <a:lnTo>
                  <a:pt x="20997" y="8177690"/>
                </a:lnTo>
                <a:lnTo>
                  <a:pt x="9420" y="8131621"/>
                </a:lnTo>
                <a:lnTo>
                  <a:pt x="2377" y="8084419"/>
                </a:lnTo>
                <a:lnTo>
                  <a:pt x="0" y="8036405"/>
                </a:lnTo>
                <a:lnTo>
                  <a:pt x="0" y="485774"/>
                </a:lnTo>
                <a:lnTo>
                  <a:pt x="2377" y="437761"/>
                </a:lnTo>
                <a:lnTo>
                  <a:pt x="9420" y="390562"/>
                </a:lnTo>
                <a:lnTo>
                  <a:pt x="20997" y="344493"/>
                </a:lnTo>
                <a:lnTo>
                  <a:pt x="36977" y="299875"/>
                </a:lnTo>
                <a:lnTo>
                  <a:pt x="57227" y="257026"/>
                </a:lnTo>
                <a:lnTo>
                  <a:pt x="81615" y="216264"/>
                </a:lnTo>
                <a:lnTo>
                  <a:pt x="110010" y="177909"/>
                </a:lnTo>
                <a:lnTo>
                  <a:pt x="142280" y="142277"/>
                </a:lnTo>
                <a:lnTo>
                  <a:pt x="177911" y="110008"/>
                </a:lnTo>
                <a:lnTo>
                  <a:pt x="216266" y="81614"/>
                </a:lnTo>
                <a:lnTo>
                  <a:pt x="257027" y="57226"/>
                </a:lnTo>
                <a:lnTo>
                  <a:pt x="299876" y="36976"/>
                </a:lnTo>
                <a:lnTo>
                  <a:pt x="344494" y="20997"/>
                </a:lnTo>
                <a:lnTo>
                  <a:pt x="390562" y="9420"/>
                </a:lnTo>
                <a:lnTo>
                  <a:pt x="437761" y="2376"/>
                </a:lnTo>
                <a:lnTo>
                  <a:pt x="485774" y="0"/>
                </a:lnTo>
                <a:lnTo>
                  <a:pt x="15744840" y="0"/>
                </a:lnTo>
                <a:lnTo>
                  <a:pt x="15792844" y="2376"/>
                </a:lnTo>
                <a:lnTo>
                  <a:pt x="15840038" y="9420"/>
                </a:lnTo>
                <a:lnTo>
                  <a:pt x="15886102" y="20997"/>
                </a:lnTo>
                <a:lnTo>
                  <a:pt x="15930718" y="36976"/>
                </a:lnTo>
                <a:lnTo>
                  <a:pt x="15973567" y="57226"/>
                </a:lnTo>
                <a:lnTo>
                  <a:pt x="16014329" y="81614"/>
                </a:lnTo>
                <a:lnTo>
                  <a:pt x="16052686" y="110008"/>
                </a:lnTo>
                <a:lnTo>
                  <a:pt x="16088319" y="142277"/>
                </a:lnTo>
                <a:lnTo>
                  <a:pt x="16120589" y="177909"/>
                </a:lnTo>
                <a:lnTo>
                  <a:pt x="16148985" y="216264"/>
                </a:lnTo>
                <a:lnTo>
                  <a:pt x="16173373" y="257026"/>
                </a:lnTo>
                <a:lnTo>
                  <a:pt x="16193623" y="299875"/>
                </a:lnTo>
                <a:lnTo>
                  <a:pt x="16209603" y="344493"/>
                </a:lnTo>
                <a:lnTo>
                  <a:pt x="16221179" y="390562"/>
                </a:lnTo>
                <a:lnTo>
                  <a:pt x="16228222" y="437761"/>
                </a:lnTo>
                <a:lnTo>
                  <a:pt x="16230599" y="485774"/>
                </a:lnTo>
                <a:lnTo>
                  <a:pt x="16230599" y="8036405"/>
                </a:lnTo>
                <a:lnTo>
                  <a:pt x="16228222" y="8084419"/>
                </a:lnTo>
                <a:lnTo>
                  <a:pt x="16221179" y="8131621"/>
                </a:lnTo>
                <a:lnTo>
                  <a:pt x="16209603" y="8177690"/>
                </a:lnTo>
                <a:lnTo>
                  <a:pt x="16193623" y="8222310"/>
                </a:lnTo>
                <a:lnTo>
                  <a:pt x="16173373" y="8265161"/>
                </a:lnTo>
                <a:lnTo>
                  <a:pt x="16148985" y="8305924"/>
                </a:lnTo>
                <a:lnTo>
                  <a:pt x="16120589" y="8344282"/>
                </a:lnTo>
                <a:lnTo>
                  <a:pt x="16088319" y="8379915"/>
                </a:lnTo>
                <a:lnTo>
                  <a:pt x="16052686" y="8412185"/>
                </a:lnTo>
                <a:lnTo>
                  <a:pt x="16014329" y="8440581"/>
                </a:lnTo>
                <a:lnTo>
                  <a:pt x="15973567" y="8464969"/>
                </a:lnTo>
                <a:lnTo>
                  <a:pt x="15930718" y="8485219"/>
                </a:lnTo>
                <a:lnTo>
                  <a:pt x="15886102" y="8501198"/>
                </a:lnTo>
                <a:lnTo>
                  <a:pt x="15840038" y="8512775"/>
                </a:lnTo>
                <a:lnTo>
                  <a:pt x="15792844" y="8519818"/>
                </a:lnTo>
                <a:lnTo>
                  <a:pt x="15744839" y="8522195"/>
                </a:lnTo>
                <a:close/>
              </a:path>
            </a:pathLst>
          </a:custGeom>
          <a:solidFill>
            <a:srgbClr val="DBC2A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 name="Google Shape;21;p3"/>
          <p:cNvSpPr/>
          <p:nvPr/>
        </p:nvSpPr>
        <p:spPr>
          <a:xfrm>
            <a:off x="14425679" y="0"/>
            <a:ext cx="3862704" cy="847090"/>
          </a:xfrm>
          <a:custGeom>
            <a:rect b="b" l="l" r="r" t="t"/>
            <a:pathLst>
              <a:path extrusionOk="0" h="847090" w="3862705">
                <a:moveTo>
                  <a:pt x="1983251" y="846916"/>
                </a:moveTo>
                <a:lnTo>
                  <a:pt x="1930752" y="846665"/>
                </a:lnTo>
                <a:lnTo>
                  <a:pt x="1876090" y="843746"/>
                </a:lnTo>
                <a:lnTo>
                  <a:pt x="1818388" y="837718"/>
                </a:lnTo>
                <a:lnTo>
                  <a:pt x="1761079" y="828960"/>
                </a:lnTo>
                <a:lnTo>
                  <a:pt x="1704312" y="817741"/>
                </a:lnTo>
                <a:lnTo>
                  <a:pt x="1648235" y="804327"/>
                </a:lnTo>
                <a:lnTo>
                  <a:pt x="1592998" y="788989"/>
                </a:lnTo>
                <a:lnTo>
                  <a:pt x="1538749" y="771993"/>
                </a:lnTo>
                <a:lnTo>
                  <a:pt x="1485639" y="753610"/>
                </a:lnTo>
                <a:lnTo>
                  <a:pt x="1433816" y="734106"/>
                </a:lnTo>
                <a:lnTo>
                  <a:pt x="1383430" y="713751"/>
                </a:lnTo>
                <a:lnTo>
                  <a:pt x="1334629" y="692812"/>
                </a:lnTo>
                <a:lnTo>
                  <a:pt x="1287562" y="671559"/>
                </a:lnTo>
                <a:lnTo>
                  <a:pt x="1242379" y="650259"/>
                </a:lnTo>
                <a:lnTo>
                  <a:pt x="1199229" y="629181"/>
                </a:lnTo>
                <a:lnTo>
                  <a:pt x="1158261" y="608593"/>
                </a:lnTo>
                <a:lnTo>
                  <a:pt x="920475" y="485031"/>
                </a:lnTo>
                <a:lnTo>
                  <a:pt x="825045" y="433927"/>
                </a:lnTo>
                <a:lnTo>
                  <a:pt x="507831" y="259034"/>
                </a:lnTo>
                <a:lnTo>
                  <a:pt x="257370" y="182128"/>
                </a:lnTo>
                <a:lnTo>
                  <a:pt x="215598" y="158926"/>
                </a:lnTo>
                <a:lnTo>
                  <a:pt x="171697" y="131073"/>
                </a:lnTo>
                <a:lnTo>
                  <a:pt x="126908" y="99896"/>
                </a:lnTo>
                <a:lnTo>
                  <a:pt x="82473" y="66722"/>
                </a:lnTo>
                <a:lnTo>
                  <a:pt x="39631" y="32877"/>
                </a:lnTo>
                <a:lnTo>
                  <a:pt x="0" y="0"/>
                </a:lnTo>
                <a:lnTo>
                  <a:pt x="3862320" y="0"/>
                </a:lnTo>
                <a:lnTo>
                  <a:pt x="3862320" y="743747"/>
                </a:lnTo>
                <a:lnTo>
                  <a:pt x="3004461" y="743747"/>
                </a:lnTo>
                <a:lnTo>
                  <a:pt x="2951921" y="743838"/>
                </a:lnTo>
                <a:lnTo>
                  <a:pt x="2899654" y="744750"/>
                </a:lnTo>
                <a:lnTo>
                  <a:pt x="2847717" y="746420"/>
                </a:lnTo>
                <a:lnTo>
                  <a:pt x="2796165" y="748780"/>
                </a:lnTo>
                <a:lnTo>
                  <a:pt x="2745051" y="751767"/>
                </a:lnTo>
                <a:lnTo>
                  <a:pt x="2694431" y="755314"/>
                </a:lnTo>
                <a:lnTo>
                  <a:pt x="2594894" y="763827"/>
                </a:lnTo>
                <a:lnTo>
                  <a:pt x="2497991" y="773797"/>
                </a:lnTo>
                <a:lnTo>
                  <a:pt x="2450822" y="779769"/>
                </a:lnTo>
                <a:lnTo>
                  <a:pt x="2404566" y="786927"/>
                </a:lnTo>
                <a:lnTo>
                  <a:pt x="2358946" y="794921"/>
                </a:lnTo>
                <a:lnTo>
                  <a:pt x="2223092" y="820414"/>
                </a:lnTo>
                <a:lnTo>
                  <a:pt x="2177212" y="828247"/>
                </a:lnTo>
                <a:lnTo>
                  <a:pt x="2130567" y="835165"/>
                </a:lnTo>
                <a:lnTo>
                  <a:pt x="2082879" y="840815"/>
                </a:lnTo>
                <a:lnTo>
                  <a:pt x="2033866" y="844849"/>
                </a:lnTo>
                <a:lnTo>
                  <a:pt x="1983251" y="846916"/>
                </a:lnTo>
                <a:close/>
              </a:path>
              <a:path extrusionOk="0" h="847090" w="3862705">
                <a:moveTo>
                  <a:pt x="3862320" y="840387"/>
                </a:moveTo>
                <a:lnTo>
                  <a:pt x="3621236" y="802294"/>
                </a:lnTo>
                <a:lnTo>
                  <a:pt x="3463730" y="779759"/>
                </a:lnTo>
                <a:lnTo>
                  <a:pt x="3361022" y="766983"/>
                </a:lnTo>
                <a:lnTo>
                  <a:pt x="3310529" y="761456"/>
                </a:lnTo>
                <a:lnTo>
                  <a:pt x="3260686" y="756586"/>
                </a:lnTo>
                <a:lnTo>
                  <a:pt x="3211551" y="752434"/>
                </a:lnTo>
                <a:lnTo>
                  <a:pt x="3163181" y="749064"/>
                </a:lnTo>
                <a:lnTo>
                  <a:pt x="3110147" y="746295"/>
                </a:lnTo>
                <a:lnTo>
                  <a:pt x="3057222" y="744545"/>
                </a:lnTo>
                <a:lnTo>
                  <a:pt x="3004461" y="743747"/>
                </a:lnTo>
                <a:lnTo>
                  <a:pt x="3862320" y="743747"/>
                </a:lnTo>
                <a:lnTo>
                  <a:pt x="3862320" y="840387"/>
                </a:lnTo>
                <a:close/>
              </a:path>
            </a:pathLst>
          </a:custGeom>
          <a:solidFill>
            <a:srgbClr val="9975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 name="Google Shape;22;p3"/>
          <p:cNvSpPr/>
          <p:nvPr/>
        </p:nvSpPr>
        <p:spPr>
          <a:xfrm>
            <a:off x="14807225" y="0"/>
            <a:ext cx="3481070" cy="1720214"/>
          </a:xfrm>
          <a:custGeom>
            <a:rect b="b" l="l" r="r" t="t"/>
            <a:pathLst>
              <a:path extrusionOk="0" h="1720214" w="3481069">
                <a:moveTo>
                  <a:pt x="819236" y="1720166"/>
                </a:moveTo>
                <a:lnTo>
                  <a:pt x="767402" y="1717412"/>
                </a:lnTo>
                <a:lnTo>
                  <a:pt x="715286" y="1709970"/>
                </a:lnTo>
                <a:lnTo>
                  <a:pt x="666917" y="1695819"/>
                </a:lnTo>
                <a:lnTo>
                  <a:pt x="621695" y="1677566"/>
                </a:lnTo>
                <a:lnTo>
                  <a:pt x="579621" y="1655212"/>
                </a:lnTo>
                <a:lnTo>
                  <a:pt x="540693" y="1628755"/>
                </a:lnTo>
                <a:lnTo>
                  <a:pt x="504912" y="1598197"/>
                </a:lnTo>
                <a:lnTo>
                  <a:pt x="472278" y="1563538"/>
                </a:lnTo>
                <a:lnTo>
                  <a:pt x="442790" y="1524778"/>
                </a:lnTo>
                <a:lnTo>
                  <a:pt x="416450" y="1481916"/>
                </a:lnTo>
                <a:lnTo>
                  <a:pt x="394275" y="1433478"/>
                </a:lnTo>
                <a:lnTo>
                  <a:pt x="377755" y="1383486"/>
                </a:lnTo>
                <a:lnTo>
                  <a:pt x="366889" y="1331942"/>
                </a:lnTo>
                <a:lnTo>
                  <a:pt x="361677" y="1278844"/>
                </a:lnTo>
                <a:lnTo>
                  <a:pt x="361380" y="1232582"/>
                </a:lnTo>
                <a:lnTo>
                  <a:pt x="360831" y="1180667"/>
                </a:lnTo>
                <a:lnTo>
                  <a:pt x="360152" y="1134496"/>
                </a:lnTo>
                <a:lnTo>
                  <a:pt x="359260" y="1087053"/>
                </a:lnTo>
                <a:lnTo>
                  <a:pt x="358988" y="1064968"/>
                </a:lnTo>
                <a:lnTo>
                  <a:pt x="356974" y="1020648"/>
                </a:lnTo>
                <a:lnTo>
                  <a:pt x="342586" y="945381"/>
                </a:lnTo>
                <a:lnTo>
                  <a:pt x="328437" y="892786"/>
                </a:lnTo>
                <a:lnTo>
                  <a:pt x="312784" y="840623"/>
                </a:lnTo>
                <a:lnTo>
                  <a:pt x="295627" y="788890"/>
                </a:lnTo>
                <a:lnTo>
                  <a:pt x="275979" y="740253"/>
                </a:lnTo>
                <a:lnTo>
                  <a:pt x="256487" y="691554"/>
                </a:lnTo>
                <a:lnTo>
                  <a:pt x="237149" y="642792"/>
                </a:lnTo>
                <a:lnTo>
                  <a:pt x="217966" y="593968"/>
                </a:lnTo>
                <a:lnTo>
                  <a:pt x="198938" y="545082"/>
                </a:lnTo>
                <a:lnTo>
                  <a:pt x="180064" y="496134"/>
                </a:lnTo>
                <a:lnTo>
                  <a:pt x="161345" y="447124"/>
                </a:lnTo>
                <a:lnTo>
                  <a:pt x="142781" y="398052"/>
                </a:lnTo>
                <a:lnTo>
                  <a:pt x="124372" y="348917"/>
                </a:lnTo>
                <a:lnTo>
                  <a:pt x="106118" y="299720"/>
                </a:lnTo>
                <a:lnTo>
                  <a:pt x="88019" y="250461"/>
                </a:lnTo>
                <a:lnTo>
                  <a:pt x="70074" y="201140"/>
                </a:lnTo>
                <a:lnTo>
                  <a:pt x="52284" y="151757"/>
                </a:lnTo>
                <a:lnTo>
                  <a:pt x="34649" y="102311"/>
                </a:lnTo>
                <a:lnTo>
                  <a:pt x="19036" y="56734"/>
                </a:lnTo>
                <a:lnTo>
                  <a:pt x="3658" y="11058"/>
                </a:lnTo>
                <a:lnTo>
                  <a:pt x="0" y="0"/>
                </a:lnTo>
                <a:lnTo>
                  <a:pt x="103909" y="0"/>
                </a:lnTo>
                <a:lnTo>
                  <a:pt x="118170" y="39515"/>
                </a:lnTo>
                <a:lnTo>
                  <a:pt x="135736" y="87889"/>
                </a:lnTo>
                <a:lnTo>
                  <a:pt x="153396" y="136229"/>
                </a:lnTo>
                <a:lnTo>
                  <a:pt x="171150" y="184534"/>
                </a:lnTo>
                <a:lnTo>
                  <a:pt x="188998" y="232803"/>
                </a:lnTo>
                <a:lnTo>
                  <a:pt x="206940" y="281038"/>
                </a:lnTo>
                <a:lnTo>
                  <a:pt x="224976" y="329237"/>
                </a:lnTo>
                <a:lnTo>
                  <a:pt x="243107" y="377400"/>
                </a:lnTo>
                <a:lnTo>
                  <a:pt x="261331" y="425529"/>
                </a:lnTo>
                <a:lnTo>
                  <a:pt x="279650" y="473622"/>
                </a:lnTo>
                <a:lnTo>
                  <a:pt x="298063" y="521679"/>
                </a:lnTo>
                <a:lnTo>
                  <a:pt x="316570" y="569701"/>
                </a:lnTo>
                <a:lnTo>
                  <a:pt x="336667" y="615688"/>
                </a:lnTo>
                <a:lnTo>
                  <a:pt x="356029" y="661975"/>
                </a:lnTo>
                <a:lnTo>
                  <a:pt x="374655" y="708564"/>
                </a:lnTo>
                <a:lnTo>
                  <a:pt x="392545" y="755453"/>
                </a:lnTo>
                <a:lnTo>
                  <a:pt x="409698" y="802644"/>
                </a:lnTo>
                <a:lnTo>
                  <a:pt x="426116" y="850135"/>
                </a:lnTo>
                <a:lnTo>
                  <a:pt x="431701" y="875909"/>
                </a:lnTo>
                <a:lnTo>
                  <a:pt x="438127" y="901423"/>
                </a:lnTo>
                <a:lnTo>
                  <a:pt x="445394" y="926677"/>
                </a:lnTo>
                <a:lnTo>
                  <a:pt x="453502" y="951671"/>
                </a:lnTo>
                <a:lnTo>
                  <a:pt x="457221" y="992546"/>
                </a:lnTo>
                <a:lnTo>
                  <a:pt x="460205" y="1033434"/>
                </a:lnTo>
                <a:lnTo>
                  <a:pt x="462456" y="1074337"/>
                </a:lnTo>
                <a:lnTo>
                  <a:pt x="463974" y="1115257"/>
                </a:lnTo>
                <a:lnTo>
                  <a:pt x="463296" y="1150115"/>
                </a:lnTo>
                <a:lnTo>
                  <a:pt x="462801" y="1185642"/>
                </a:lnTo>
                <a:lnTo>
                  <a:pt x="462534" y="1216770"/>
                </a:lnTo>
                <a:lnTo>
                  <a:pt x="462453" y="1232582"/>
                </a:lnTo>
                <a:lnTo>
                  <a:pt x="462363" y="1258698"/>
                </a:lnTo>
                <a:lnTo>
                  <a:pt x="463738" y="1274617"/>
                </a:lnTo>
                <a:lnTo>
                  <a:pt x="469612" y="1322359"/>
                </a:lnTo>
                <a:lnTo>
                  <a:pt x="478149" y="1361696"/>
                </a:lnTo>
                <a:lnTo>
                  <a:pt x="490929" y="1399251"/>
                </a:lnTo>
                <a:lnTo>
                  <a:pt x="507952" y="1435026"/>
                </a:lnTo>
                <a:lnTo>
                  <a:pt x="529218" y="1469023"/>
                </a:lnTo>
                <a:lnTo>
                  <a:pt x="563182" y="1510964"/>
                </a:lnTo>
                <a:lnTo>
                  <a:pt x="601670" y="1546198"/>
                </a:lnTo>
                <a:lnTo>
                  <a:pt x="644683" y="1574725"/>
                </a:lnTo>
                <a:lnTo>
                  <a:pt x="692221" y="1596545"/>
                </a:lnTo>
                <a:lnTo>
                  <a:pt x="744283" y="1611657"/>
                </a:lnTo>
                <a:lnTo>
                  <a:pt x="786195" y="1616695"/>
                </a:lnTo>
                <a:lnTo>
                  <a:pt x="828090" y="1618104"/>
                </a:lnTo>
                <a:lnTo>
                  <a:pt x="1145997" y="1618104"/>
                </a:lnTo>
                <a:lnTo>
                  <a:pt x="1138972" y="1622939"/>
                </a:lnTo>
                <a:lnTo>
                  <a:pt x="1099048" y="1645588"/>
                </a:lnTo>
                <a:lnTo>
                  <a:pt x="1058085" y="1666031"/>
                </a:lnTo>
                <a:lnTo>
                  <a:pt x="1016083" y="1684269"/>
                </a:lnTo>
                <a:lnTo>
                  <a:pt x="973042" y="1700300"/>
                </a:lnTo>
                <a:lnTo>
                  <a:pt x="922055" y="1711610"/>
                </a:lnTo>
                <a:lnTo>
                  <a:pt x="870787" y="1718232"/>
                </a:lnTo>
                <a:lnTo>
                  <a:pt x="819236" y="1720166"/>
                </a:lnTo>
                <a:close/>
              </a:path>
              <a:path extrusionOk="0" h="1720214" w="3481069">
                <a:moveTo>
                  <a:pt x="2999765" y="1475483"/>
                </a:moveTo>
                <a:lnTo>
                  <a:pt x="2603202" y="1475483"/>
                </a:lnTo>
                <a:lnTo>
                  <a:pt x="2654899" y="1473052"/>
                </a:lnTo>
                <a:lnTo>
                  <a:pt x="2699302" y="1469124"/>
                </a:lnTo>
                <a:lnTo>
                  <a:pt x="2743100" y="1462173"/>
                </a:lnTo>
                <a:lnTo>
                  <a:pt x="2786294" y="1452201"/>
                </a:lnTo>
                <a:lnTo>
                  <a:pt x="2828885" y="1439207"/>
                </a:lnTo>
                <a:lnTo>
                  <a:pt x="2878586" y="1419356"/>
                </a:lnTo>
                <a:lnTo>
                  <a:pt x="2927228" y="1397799"/>
                </a:lnTo>
                <a:lnTo>
                  <a:pt x="2974811" y="1374534"/>
                </a:lnTo>
                <a:lnTo>
                  <a:pt x="3021336" y="1349560"/>
                </a:lnTo>
                <a:lnTo>
                  <a:pt x="3066802" y="1322879"/>
                </a:lnTo>
                <a:lnTo>
                  <a:pt x="3111209" y="1294489"/>
                </a:lnTo>
                <a:lnTo>
                  <a:pt x="3154556" y="1264390"/>
                </a:lnTo>
                <a:lnTo>
                  <a:pt x="3196844" y="1232582"/>
                </a:lnTo>
                <a:lnTo>
                  <a:pt x="3238072" y="1199065"/>
                </a:lnTo>
                <a:lnTo>
                  <a:pt x="3274048" y="1167093"/>
                </a:lnTo>
                <a:lnTo>
                  <a:pt x="3309375" y="1134496"/>
                </a:lnTo>
                <a:lnTo>
                  <a:pt x="3344054" y="1101274"/>
                </a:lnTo>
                <a:lnTo>
                  <a:pt x="3378084" y="1067426"/>
                </a:lnTo>
                <a:lnTo>
                  <a:pt x="3411466" y="1032954"/>
                </a:lnTo>
                <a:lnTo>
                  <a:pt x="3444201" y="997856"/>
                </a:lnTo>
                <a:lnTo>
                  <a:pt x="3476287" y="962134"/>
                </a:lnTo>
                <a:lnTo>
                  <a:pt x="3480773" y="956947"/>
                </a:lnTo>
                <a:lnTo>
                  <a:pt x="3480773" y="1104553"/>
                </a:lnTo>
                <a:lnTo>
                  <a:pt x="3442727" y="1143942"/>
                </a:lnTo>
                <a:lnTo>
                  <a:pt x="3405852" y="1180667"/>
                </a:lnTo>
                <a:lnTo>
                  <a:pt x="3368242" y="1216770"/>
                </a:lnTo>
                <a:lnTo>
                  <a:pt x="3329898" y="1252251"/>
                </a:lnTo>
                <a:lnTo>
                  <a:pt x="3291779" y="1284932"/>
                </a:lnTo>
                <a:lnTo>
                  <a:pt x="3252789" y="1316235"/>
                </a:lnTo>
                <a:lnTo>
                  <a:pt x="3212929" y="1346159"/>
                </a:lnTo>
                <a:lnTo>
                  <a:pt x="3172198" y="1374704"/>
                </a:lnTo>
                <a:lnTo>
                  <a:pt x="3130597" y="1401870"/>
                </a:lnTo>
                <a:lnTo>
                  <a:pt x="3088126" y="1427658"/>
                </a:lnTo>
                <a:lnTo>
                  <a:pt x="3044784" y="1452066"/>
                </a:lnTo>
                <a:lnTo>
                  <a:pt x="3000572" y="1475095"/>
                </a:lnTo>
                <a:lnTo>
                  <a:pt x="2999765" y="1475483"/>
                </a:lnTo>
                <a:close/>
              </a:path>
              <a:path extrusionOk="0" h="1720214" w="3481069">
                <a:moveTo>
                  <a:pt x="1145997" y="1618104"/>
                </a:moveTo>
                <a:lnTo>
                  <a:pt x="828090" y="1618104"/>
                </a:lnTo>
                <a:lnTo>
                  <a:pt x="869966" y="1615886"/>
                </a:lnTo>
                <a:lnTo>
                  <a:pt x="911825" y="1610045"/>
                </a:lnTo>
                <a:lnTo>
                  <a:pt x="956144" y="1596637"/>
                </a:lnTo>
                <a:lnTo>
                  <a:pt x="999140" y="1580065"/>
                </a:lnTo>
                <a:lnTo>
                  <a:pt x="1040720" y="1560374"/>
                </a:lnTo>
                <a:lnTo>
                  <a:pt x="1080977" y="1537520"/>
                </a:lnTo>
                <a:lnTo>
                  <a:pt x="1124156" y="1507799"/>
                </a:lnTo>
                <a:lnTo>
                  <a:pt x="1167011" y="1477628"/>
                </a:lnTo>
                <a:lnTo>
                  <a:pt x="1209541" y="1447005"/>
                </a:lnTo>
                <a:lnTo>
                  <a:pt x="1251746" y="1415932"/>
                </a:lnTo>
                <a:lnTo>
                  <a:pt x="1293626" y="1384409"/>
                </a:lnTo>
                <a:lnTo>
                  <a:pt x="1315302" y="1370387"/>
                </a:lnTo>
                <a:lnTo>
                  <a:pt x="1359602" y="1343795"/>
                </a:lnTo>
                <a:lnTo>
                  <a:pt x="1424138" y="1311050"/>
                </a:lnTo>
                <a:lnTo>
                  <a:pt x="1467164" y="1294758"/>
                </a:lnTo>
                <a:lnTo>
                  <a:pt x="1511306" y="1282349"/>
                </a:lnTo>
                <a:lnTo>
                  <a:pt x="1556562" y="1273821"/>
                </a:lnTo>
                <a:lnTo>
                  <a:pt x="1602933" y="1269173"/>
                </a:lnTo>
                <a:lnTo>
                  <a:pt x="1655726" y="1269784"/>
                </a:lnTo>
                <a:lnTo>
                  <a:pt x="1708182" y="1272763"/>
                </a:lnTo>
                <a:lnTo>
                  <a:pt x="1760301" y="1278109"/>
                </a:lnTo>
                <a:lnTo>
                  <a:pt x="1812082" y="1285823"/>
                </a:lnTo>
                <a:lnTo>
                  <a:pt x="1863526" y="1295904"/>
                </a:lnTo>
                <a:lnTo>
                  <a:pt x="1914633" y="1308351"/>
                </a:lnTo>
                <a:lnTo>
                  <a:pt x="1965402" y="1323165"/>
                </a:lnTo>
                <a:lnTo>
                  <a:pt x="2116243" y="1372497"/>
                </a:lnTo>
                <a:lnTo>
                  <a:pt x="1626327" y="1372497"/>
                </a:lnTo>
                <a:lnTo>
                  <a:pt x="1574390" y="1375887"/>
                </a:lnTo>
                <a:lnTo>
                  <a:pt x="1523645" y="1385717"/>
                </a:lnTo>
                <a:lnTo>
                  <a:pt x="1474090" y="1401988"/>
                </a:lnTo>
                <a:lnTo>
                  <a:pt x="1425726" y="1424701"/>
                </a:lnTo>
                <a:lnTo>
                  <a:pt x="1388269" y="1446655"/>
                </a:lnTo>
                <a:lnTo>
                  <a:pt x="1351621" y="1469829"/>
                </a:lnTo>
                <a:lnTo>
                  <a:pt x="1309741" y="1501351"/>
                </a:lnTo>
                <a:lnTo>
                  <a:pt x="1267536" y="1532424"/>
                </a:lnTo>
                <a:lnTo>
                  <a:pt x="1225006" y="1563047"/>
                </a:lnTo>
                <a:lnTo>
                  <a:pt x="1182151" y="1593219"/>
                </a:lnTo>
                <a:lnTo>
                  <a:pt x="1145997" y="1618104"/>
                </a:lnTo>
                <a:close/>
              </a:path>
              <a:path extrusionOk="0" h="1720214" w="3481069">
                <a:moveTo>
                  <a:pt x="1679454" y="1375545"/>
                </a:moveTo>
                <a:lnTo>
                  <a:pt x="1626327" y="1372497"/>
                </a:lnTo>
                <a:lnTo>
                  <a:pt x="2116243" y="1372497"/>
                </a:lnTo>
                <a:lnTo>
                  <a:pt x="2120763" y="1373933"/>
                </a:lnTo>
                <a:lnTo>
                  <a:pt x="1687509" y="1373933"/>
                </a:lnTo>
                <a:lnTo>
                  <a:pt x="1679454" y="1375545"/>
                </a:lnTo>
                <a:close/>
              </a:path>
              <a:path extrusionOk="0" h="1720214" w="3481069">
                <a:moveTo>
                  <a:pt x="2571934" y="1580229"/>
                </a:moveTo>
                <a:lnTo>
                  <a:pt x="2521629" y="1577679"/>
                </a:lnTo>
                <a:lnTo>
                  <a:pt x="2471434" y="1572664"/>
                </a:lnTo>
                <a:lnTo>
                  <a:pt x="2421346" y="1565187"/>
                </a:lnTo>
                <a:lnTo>
                  <a:pt x="2371368" y="1555248"/>
                </a:lnTo>
                <a:lnTo>
                  <a:pt x="2327482" y="1544575"/>
                </a:lnTo>
                <a:lnTo>
                  <a:pt x="2283856" y="1532958"/>
                </a:lnTo>
                <a:lnTo>
                  <a:pt x="2240489" y="1520399"/>
                </a:lnTo>
                <a:lnTo>
                  <a:pt x="2197383" y="1506897"/>
                </a:lnTo>
                <a:lnTo>
                  <a:pt x="1960569" y="1429536"/>
                </a:lnTo>
                <a:lnTo>
                  <a:pt x="1915892" y="1416045"/>
                </a:lnTo>
                <a:lnTo>
                  <a:pt x="1870881" y="1404244"/>
                </a:lnTo>
                <a:lnTo>
                  <a:pt x="1825537" y="1394132"/>
                </a:lnTo>
                <a:lnTo>
                  <a:pt x="1779861" y="1385709"/>
                </a:lnTo>
                <a:lnTo>
                  <a:pt x="1733851" y="1378976"/>
                </a:lnTo>
                <a:lnTo>
                  <a:pt x="1687509" y="1373933"/>
                </a:lnTo>
                <a:lnTo>
                  <a:pt x="2120763" y="1373933"/>
                </a:lnTo>
                <a:lnTo>
                  <a:pt x="2157873" y="1385717"/>
                </a:lnTo>
                <a:lnTo>
                  <a:pt x="2348814" y="1444042"/>
                </a:lnTo>
                <a:lnTo>
                  <a:pt x="2399142" y="1456143"/>
                </a:lnTo>
                <a:lnTo>
                  <a:pt x="2449746" y="1465337"/>
                </a:lnTo>
                <a:lnTo>
                  <a:pt x="2500624" y="1471626"/>
                </a:lnTo>
                <a:lnTo>
                  <a:pt x="2551777" y="1475008"/>
                </a:lnTo>
                <a:lnTo>
                  <a:pt x="2999765" y="1475483"/>
                </a:lnTo>
                <a:lnTo>
                  <a:pt x="2955490" y="1496746"/>
                </a:lnTo>
                <a:lnTo>
                  <a:pt x="2909537" y="1517016"/>
                </a:lnTo>
                <a:lnTo>
                  <a:pt x="2862715" y="1535908"/>
                </a:lnTo>
                <a:lnTo>
                  <a:pt x="2815316" y="1550516"/>
                </a:lnTo>
                <a:lnTo>
                  <a:pt x="2767491" y="1562237"/>
                </a:lnTo>
                <a:lnTo>
                  <a:pt x="2719240" y="1571069"/>
                </a:lnTo>
                <a:lnTo>
                  <a:pt x="2670563" y="1577012"/>
                </a:lnTo>
                <a:lnTo>
                  <a:pt x="2621461" y="1580065"/>
                </a:lnTo>
                <a:lnTo>
                  <a:pt x="2571934" y="1580229"/>
                </a:lnTo>
                <a:close/>
              </a:path>
            </a:pathLst>
          </a:custGeom>
          <a:solidFill>
            <a:srgbClr val="D9B6A0">
              <a:alpha val="98039"/>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077311" y="11314"/>
            <a:ext cx="12501880" cy="14274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5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body"/>
          </p:nvPr>
        </p:nvSpPr>
        <p:spPr>
          <a:xfrm>
            <a:off x="914400" y="2366010"/>
            <a:ext cx="7955280" cy="67894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 name="Google Shape;25;p3"/>
          <p:cNvSpPr txBox="1"/>
          <p:nvPr>
            <p:ph idx="2" type="body"/>
          </p:nvPr>
        </p:nvSpPr>
        <p:spPr>
          <a:xfrm>
            <a:off x="9781987" y="1606866"/>
            <a:ext cx="6839584" cy="701103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1" i="0" sz="3600">
                <a:solidFill>
                  <a:schemeClr val="dk1"/>
                </a:solidFill>
                <a:latin typeface="Verdana"/>
                <a:ea typeface="Verdana"/>
                <a:cs typeface="Verdana"/>
                <a:sym typeface="Verdana"/>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3"/>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9" name="Shape 29"/>
        <p:cNvGrpSpPr/>
        <p:nvPr/>
      </p:nvGrpSpPr>
      <p:grpSpPr>
        <a:xfrm>
          <a:off x="0" y="0"/>
          <a:ext cx="0" cy="0"/>
          <a:chOff x="0" y="0"/>
          <a:chExt cx="0" cy="0"/>
        </a:xfrm>
      </p:grpSpPr>
      <p:sp>
        <p:nvSpPr>
          <p:cNvPr id="30" name="Google Shape;30;p4"/>
          <p:cNvSpPr txBox="1"/>
          <p:nvPr>
            <p:ph type="title"/>
          </p:nvPr>
        </p:nvSpPr>
        <p:spPr>
          <a:xfrm>
            <a:off x="3077311" y="11314"/>
            <a:ext cx="12501880" cy="14274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5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9554057" y="3757969"/>
            <a:ext cx="7678419" cy="4791709"/>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3400">
                <a:solidFill>
                  <a:schemeClr val="dk1"/>
                </a:solidFill>
                <a:latin typeface="Verdana"/>
                <a:ea typeface="Verdana"/>
                <a:cs typeface="Verdana"/>
                <a:sym typeface="Verdana"/>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4"/>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5" name="Shape 35"/>
        <p:cNvGrpSpPr/>
        <p:nvPr/>
      </p:nvGrpSpPr>
      <p:grpSpPr>
        <a:xfrm>
          <a:off x="0" y="0"/>
          <a:ext cx="0" cy="0"/>
          <a:chOff x="0" y="0"/>
          <a:chExt cx="0" cy="0"/>
        </a:xfrm>
      </p:grpSpPr>
      <p:sp>
        <p:nvSpPr>
          <p:cNvPr id="36" name="Google Shape;36;p5"/>
          <p:cNvSpPr txBox="1"/>
          <p:nvPr>
            <p:ph type="title"/>
          </p:nvPr>
        </p:nvSpPr>
        <p:spPr>
          <a:xfrm>
            <a:off x="3077311" y="11314"/>
            <a:ext cx="12501880" cy="14274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5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5"/>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0" name="Shape 40"/>
        <p:cNvGrpSpPr/>
        <p:nvPr/>
      </p:nvGrpSpPr>
      <p:grpSpPr>
        <a:xfrm>
          <a:off x="0" y="0"/>
          <a:ext cx="0" cy="0"/>
          <a:chOff x="0" y="0"/>
          <a:chExt cx="0" cy="0"/>
        </a:xfrm>
      </p:grpSpPr>
      <p:sp>
        <p:nvSpPr>
          <p:cNvPr id="41" name="Google Shape;41;p6"/>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6"/>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0"/>
            <a:ext cx="18288000" cy="10287000"/>
          </a:xfrm>
          <a:custGeom>
            <a:rect b="b" l="l" r="r" t="t"/>
            <a:pathLst>
              <a:path extrusionOk="0" h="10287000" w="18288000">
                <a:moveTo>
                  <a:pt x="18288000" y="10287000"/>
                </a:moveTo>
                <a:lnTo>
                  <a:pt x="0" y="10287000"/>
                </a:lnTo>
                <a:lnTo>
                  <a:pt x="0" y="0"/>
                </a:lnTo>
                <a:lnTo>
                  <a:pt x="18288000" y="0"/>
                </a:lnTo>
                <a:lnTo>
                  <a:pt x="18288000" y="10287000"/>
                </a:lnTo>
                <a:close/>
              </a:path>
            </a:pathLst>
          </a:custGeom>
          <a:solidFill>
            <a:srgbClr val="FFF5E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3077311" y="11314"/>
            <a:ext cx="12501880" cy="142748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5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9554057" y="3757969"/>
            <a:ext cx="7678419" cy="4791709"/>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3400" u="none" cap="none" strike="noStrike">
                <a:solidFill>
                  <a:schemeClr val="dk1"/>
                </a:solidFill>
                <a:latin typeface="Verdana"/>
                <a:ea typeface="Verdana"/>
                <a:cs typeface="Verdana"/>
                <a:sym typeface="Verdana"/>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1"/>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9.png"/><Relationship Id="rId9" Type="http://schemas.openxmlformats.org/officeDocument/2006/relationships/image" Target="../media/image16.png"/><Relationship Id="rId5" Type="http://schemas.openxmlformats.org/officeDocument/2006/relationships/image" Target="../media/image11.png"/><Relationship Id="rId6" Type="http://schemas.openxmlformats.org/officeDocument/2006/relationships/image" Target="../media/image3.png"/><Relationship Id="rId7" Type="http://schemas.openxmlformats.org/officeDocument/2006/relationships/image" Target="../media/image1.png"/><Relationship Id="rId8"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29.png"/><Relationship Id="rId6" Type="http://schemas.openxmlformats.org/officeDocument/2006/relationships/image" Target="../media/image23.png"/><Relationship Id="rId7" Type="http://schemas.openxmlformats.org/officeDocument/2006/relationships/image" Target="../media/image25.png"/><Relationship Id="rId8"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7.png"/><Relationship Id="rId4" Type="http://schemas.openxmlformats.org/officeDocument/2006/relationships/image" Target="../media/image32.png"/><Relationship Id="rId5"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5.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2.png"/><Relationship Id="rId4" Type="http://schemas.openxmlformats.org/officeDocument/2006/relationships/image" Target="../media/image28.png"/><Relationship Id="rId5" Type="http://schemas.openxmlformats.org/officeDocument/2006/relationships/image" Target="../media/image4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4.png"/><Relationship Id="rId4" Type="http://schemas.openxmlformats.org/officeDocument/2006/relationships/image" Target="../media/image32.png"/><Relationship Id="rId5"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8.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9.png"/><Relationship Id="rId4" Type="http://schemas.openxmlformats.org/officeDocument/2006/relationships/image" Target="../media/image32.png"/><Relationship Id="rId5" Type="http://schemas.openxmlformats.org/officeDocument/2006/relationships/image" Target="../media/image5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2.png"/><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8.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6.png"/><Relationship Id="rId4" Type="http://schemas.openxmlformats.org/officeDocument/2006/relationships/image" Target="../media/image47.jpg"/><Relationship Id="rId5" Type="http://schemas.openxmlformats.org/officeDocument/2006/relationships/image" Target="../media/image45.jpg"/><Relationship Id="rId6"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5.jpg"/><Relationship Id="rId4" Type="http://schemas.openxmlformats.org/officeDocument/2006/relationships/image" Target="../media/image32.png"/><Relationship Id="rId10" Type="http://schemas.openxmlformats.org/officeDocument/2006/relationships/image" Target="../media/image51.png"/><Relationship Id="rId9" Type="http://schemas.openxmlformats.org/officeDocument/2006/relationships/image" Target="../media/image39.png"/><Relationship Id="rId5" Type="http://schemas.openxmlformats.org/officeDocument/2006/relationships/image" Target="../media/image37.png"/><Relationship Id="rId6" Type="http://schemas.openxmlformats.org/officeDocument/2006/relationships/image" Target="../media/image44.png"/><Relationship Id="rId7" Type="http://schemas.openxmlformats.org/officeDocument/2006/relationships/image" Target="../media/image43.png"/><Relationship Id="rId8" Type="http://schemas.openxmlformats.org/officeDocument/2006/relationships/image" Target="../media/image4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 Id="rId4" Type="http://schemas.openxmlformats.org/officeDocument/2006/relationships/hyperlink" Target="https://iopscience.iop.org/article/10.1088/1742-6596/1187/5/052010" TargetMode="External"/><Relationship Id="rId5" Type="http://schemas.openxmlformats.org/officeDocument/2006/relationships/hyperlink" Target="https://iopscience.iop.org/article/10.1088/1742-6596/1187/5/052010" TargetMode="External"/><Relationship Id="rId6" Type="http://schemas.openxmlformats.org/officeDocument/2006/relationships/hyperlink" Target="https://iopscience.iop.org/article/10.1088/1742-6596/1187/5/052010"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33.png"/><Relationship Id="rId6"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 name="Shape 47"/>
        <p:cNvGrpSpPr/>
        <p:nvPr/>
      </p:nvGrpSpPr>
      <p:grpSpPr>
        <a:xfrm>
          <a:off x="0" y="0"/>
          <a:ext cx="0" cy="0"/>
          <a:chOff x="0" y="0"/>
          <a:chExt cx="0" cy="0"/>
        </a:xfrm>
      </p:grpSpPr>
      <p:sp>
        <p:nvSpPr>
          <p:cNvPr id="48" name="Google Shape;48;p7"/>
          <p:cNvSpPr/>
          <p:nvPr/>
        </p:nvSpPr>
        <p:spPr>
          <a:xfrm>
            <a:off x="0" y="0"/>
            <a:ext cx="18288000" cy="10287000"/>
          </a:xfrm>
          <a:custGeom>
            <a:rect b="b" l="l" r="r" t="t"/>
            <a:pathLst>
              <a:path extrusionOk="0" h="10287000" w="18288000">
                <a:moveTo>
                  <a:pt x="18288000" y="10287000"/>
                </a:moveTo>
                <a:lnTo>
                  <a:pt x="0" y="10287000"/>
                </a:lnTo>
                <a:lnTo>
                  <a:pt x="0" y="0"/>
                </a:lnTo>
                <a:lnTo>
                  <a:pt x="18288000" y="0"/>
                </a:lnTo>
                <a:lnTo>
                  <a:pt x="18288000" y="10287000"/>
                </a:lnTo>
                <a:close/>
              </a:path>
            </a:pathLst>
          </a:custGeom>
          <a:solidFill>
            <a:srgbClr val="FFF5E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49" name="Google Shape;49;p7"/>
          <p:cNvGrpSpPr/>
          <p:nvPr/>
        </p:nvGrpSpPr>
        <p:grpSpPr>
          <a:xfrm>
            <a:off x="15573320" y="474"/>
            <a:ext cx="2715260" cy="2212652"/>
            <a:chOff x="15573320" y="474"/>
            <a:chExt cx="2715260" cy="2212652"/>
          </a:xfrm>
        </p:grpSpPr>
        <p:sp>
          <p:nvSpPr>
            <p:cNvPr id="50" name="Google Shape;50;p7"/>
            <p:cNvSpPr/>
            <p:nvPr/>
          </p:nvSpPr>
          <p:spPr>
            <a:xfrm>
              <a:off x="15573320" y="474"/>
              <a:ext cx="2715260" cy="1433195"/>
            </a:xfrm>
            <a:custGeom>
              <a:rect b="b" l="l" r="r" t="t"/>
              <a:pathLst>
                <a:path extrusionOk="0" h="1433195" w="2715259">
                  <a:moveTo>
                    <a:pt x="716577" y="0"/>
                  </a:moveTo>
                  <a:lnTo>
                    <a:pt x="2714679" y="0"/>
                  </a:lnTo>
                  <a:lnTo>
                    <a:pt x="2714679" y="1433155"/>
                  </a:lnTo>
                  <a:lnTo>
                    <a:pt x="716577" y="1433155"/>
                  </a:lnTo>
                  <a:lnTo>
                    <a:pt x="663869" y="1431214"/>
                  </a:lnTo>
                  <a:lnTo>
                    <a:pt x="611433" y="1425399"/>
                  </a:lnTo>
                  <a:lnTo>
                    <a:pt x="559564" y="1415743"/>
                  </a:lnTo>
                  <a:lnTo>
                    <a:pt x="508571" y="1402299"/>
                  </a:lnTo>
                  <a:lnTo>
                    <a:pt x="458689" y="1385141"/>
                  </a:lnTo>
                  <a:lnTo>
                    <a:pt x="410203" y="1364356"/>
                  </a:lnTo>
                  <a:lnTo>
                    <a:pt x="363373" y="1340060"/>
                  </a:lnTo>
                  <a:lnTo>
                    <a:pt x="318473" y="1312389"/>
                  </a:lnTo>
                  <a:lnTo>
                    <a:pt x="275722" y="1281492"/>
                  </a:lnTo>
                  <a:lnTo>
                    <a:pt x="235354" y="1247527"/>
                  </a:lnTo>
                  <a:lnTo>
                    <a:pt x="197600" y="1210683"/>
                  </a:lnTo>
                  <a:lnTo>
                    <a:pt x="162655" y="1171169"/>
                  </a:lnTo>
                  <a:lnTo>
                    <a:pt x="130719" y="1129193"/>
                  </a:lnTo>
                  <a:lnTo>
                    <a:pt x="101949" y="1084972"/>
                  </a:lnTo>
                  <a:lnTo>
                    <a:pt x="76510" y="1038754"/>
                  </a:lnTo>
                  <a:lnTo>
                    <a:pt x="54541" y="990800"/>
                  </a:lnTo>
                  <a:lnTo>
                    <a:pt x="36172" y="941360"/>
                  </a:lnTo>
                  <a:lnTo>
                    <a:pt x="21476" y="890691"/>
                  </a:lnTo>
                  <a:lnTo>
                    <a:pt x="10548" y="839079"/>
                  </a:lnTo>
                  <a:lnTo>
                    <a:pt x="3453" y="786814"/>
                  </a:lnTo>
                  <a:lnTo>
                    <a:pt x="215" y="734168"/>
                  </a:lnTo>
                  <a:lnTo>
                    <a:pt x="0" y="716577"/>
                  </a:lnTo>
                  <a:lnTo>
                    <a:pt x="215" y="698986"/>
                  </a:lnTo>
                  <a:lnTo>
                    <a:pt x="3453" y="646340"/>
                  </a:lnTo>
                  <a:lnTo>
                    <a:pt x="10548" y="594075"/>
                  </a:lnTo>
                  <a:lnTo>
                    <a:pt x="21474" y="542464"/>
                  </a:lnTo>
                  <a:lnTo>
                    <a:pt x="36162" y="491797"/>
                  </a:lnTo>
                  <a:lnTo>
                    <a:pt x="54541" y="442354"/>
                  </a:lnTo>
                  <a:lnTo>
                    <a:pt x="76510" y="394403"/>
                  </a:lnTo>
                  <a:lnTo>
                    <a:pt x="101944" y="348182"/>
                  </a:lnTo>
                  <a:lnTo>
                    <a:pt x="130719" y="303964"/>
                  </a:lnTo>
                  <a:lnTo>
                    <a:pt x="162655" y="261980"/>
                  </a:lnTo>
                  <a:lnTo>
                    <a:pt x="197590" y="222467"/>
                  </a:lnTo>
                  <a:lnTo>
                    <a:pt x="235351" y="185630"/>
                  </a:lnTo>
                  <a:lnTo>
                    <a:pt x="275717" y="151661"/>
                  </a:lnTo>
                  <a:lnTo>
                    <a:pt x="318473" y="120770"/>
                  </a:lnTo>
                  <a:lnTo>
                    <a:pt x="363373" y="93091"/>
                  </a:lnTo>
                  <a:lnTo>
                    <a:pt x="410203" y="68799"/>
                  </a:lnTo>
                  <a:lnTo>
                    <a:pt x="458689" y="48010"/>
                  </a:lnTo>
                  <a:lnTo>
                    <a:pt x="508571" y="30860"/>
                  </a:lnTo>
                  <a:lnTo>
                    <a:pt x="559569" y="17412"/>
                  </a:lnTo>
                  <a:lnTo>
                    <a:pt x="611433" y="7755"/>
                  </a:lnTo>
                  <a:lnTo>
                    <a:pt x="663869" y="1941"/>
                  </a:lnTo>
                  <a:lnTo>
                    <a:pt x="716577" y="0"/>
                  </a:lnTo>
                  <a:close/>
                </a:path>
              </a:pathLst>
            </a:custGeom>
            <a:solidFill>
              <a:srgbClr val="D6A76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1" name="Google Shape;51;p7"/>
            <p:cNvSpPr/>
            <p:nvPr/>
          </p:nvSpPr>
          <p:spPr>
            <a:xfrm>
              <a:off x="16766649" y="587526"/>
              <a:ext cx="1521460" cy="1625600"/>
            </a:xfrm>
            <a:custGeom>
              <a:rect b="b" l="l" r="r" t="t"/>
              <a:pathLst>
                <a:path extrusionOk="0" h="1625600" w="1521459">
                  <a:moveTo>
                    <a:pt x="967603" y="12699"/>
                  </a:moveTo>
                  <a:lnTo>
                    <a:pt x="668165" y="12699"/>
                  </a:lnTo>
                  <a:lnTo>
                    <a:pt x="678046" y="0"/>
                  </a:lnTo>
                  <a:lnTo>
                    <a:pt x="957726" y="0"/>
                  </a:lnTo>
                  <a:lnTo>
                    <a:pt x="967603" y="12699"/>
                  </a:lnTo>
                  <a:close/>
                </a:path>
                <a:path extrusionOk="0" h="1625600" w="1521459">
                  <a:moveTo>
                    <a:pt x="1026354" y="25399"/>
                  </a:moveTo>
                  <a:lnTo>
                    <a:pt x="609419" y="25399"/>
                  </a:lnTo>
                  <a:lnTo>
                    <a:pt x="619142" y="12699"/>
                  </a:lnTo>
                  <a:lnTo>
                    <a:pt x="1016631" y="12699"/>
                  </a:lnTo>
                  <a:lnTo>
                    <a:pt x="1026354" y="25399"/>
                  </a:lnTo>
                  <a:close/>
                </a:path>
                <a:path extrusionOk="0" h="1625600" w="1521459">
                  <a:moveTo>
                    <a:pt x="1064910" y="38099"/>
                  </a:moveTo>
                  <a:lnTo>
                    <a:pt x="570863" y="38099"/>
                  </a:lnTo>
                  <a:lnTo>
                    <a:pt x="580451" y="25399"/>
                  </a:lnTo>
                  <a:lnTo>
                    <a:pt x="1055322" y="25399"/>
                  </a:lnTo>
                  <a:lnTo>
                    <a:pt x="1064910" y="38099"/>
                  </a:lnTo>
                  <a:close/>
                </a:path>
                <a:path extrusionOk="0" h="1625600" w="1521459">
                  <a:moveTo>
                    <a:pt x="1102874" y="50799"/>
                  </a:moveTo>
                  <a:lnTo>
                    <a:pt x="532899" y="50799"/>
                  </a:lnTo>
                  <a:lnTo>
                    <a:pt x="542327" y="38099"/>
                  </a:lnTo>
                  <a:lnTo>
                    <a:pt x="1093446" y="38099"/>
                  </a:lnTo>
                  <a:lnTo>
                    <a:pt x="1102874" y="50799"/>
                  </a:lnTo>
                  <a:close/>
                </a:path>
                <a:path extrusionOk="0" h="1625600" w="1521459">
                  <a:moveTo>
                    <a:pt x="1140153" y="63499"/>
                  </a:moveTo>
                  <a:lnTo>
                    <a:pt x="495619" y="63499"/>
                  </a:lnTo>
                  <a:lnTo>
                    <a:pt x="504866" y="50799"/>
                  </a:lnTo>
                  <a:lnTo>
                    <a:pt x="1130907" y="50799"/>
                  </a:lnTo>
                  <a:lnTo>
                    <a:pt x="1140153" y="63499"/>
                  </a:lnTo>
                  <a:close/>
                </a:path>
                <a:path extrusionOk="0" h="1625600" w="1521459">
                  <a:moveTo>
                    <a:pt x="1167600" y="76199"/>
                  </a:moveTo>
                  <a:lnTo>
                    <a:pt x="468173" y="76199"/>
                  </a:lnTo>
                  <a:lnTo>
                    <a:pt x="477273" y="63499"/>
                  </a:lnTo>
                  <a:lnTo>
                    <a:pt x="1158500" y="63499"/>
                  </a:lnTo>
                  <a:lnTo>
                    <a:pt x="1167600" y="76199"/>
                  </a:lnTo>
                  <a:close/>
                </a:path>
                <a:path extrusionOk="0" h="1625600" w="1521459">
                  <a:moveTo>
                    <a:pt x="1194583" y="88899"/>
                  </a:moveTo>
                  <a:lnTo>
                    <a:pt x="441191" y="88899"/>
                  </a:lnTo>
                  <a:lnTo>
                    <a:pt x="450130" y="76199"/>
                  </a:lnTo>
                  <a:lnTo>
                    <a:pt x="1185647" y="76199"/>
                  </a:lnTo>
                  <a:lnTo>
                    <a:pt x="1194583" y="88899"/>
                  </a:lnTo>
                  <a:close/>
                </a:path>
                <a:path extrusionOk="0" h="1625600" w="1521459">
                  <a:moveTo>
                    <a:pt x="1221053" y="101599"/>
                  </a:moveTo>
                  <a:lnTo>
                    <a:pt x="414720" y="101599"/>
                  </a:lnTo>
                  <a:lnTo>
                    <a:pt x="423485" y="88899"/>
                  </a:lnTo>
                  <a:lnTo>
                    <a:pt x="1212288" y="88899"/>
                  </a:lnTo>
                  <a:lnTo>
                    <a:pt x="1221053" y="101599"/>
                  </a:lnTo>
                  <a:close/>
                </a:path>
                <a:path extrusionOk="0" h="1625600" w="1521459">
                  <a:moveTo>
                    <a:pt x="1238394" y="114299"/>
                  </a:moveTo>
                  <a:lnTo>
                    <a:pt x="397379" y="114299"/>
                  </a:lnTo>
                  <a:lnTo>
                    <a:pt x="406017" y="101599"/>
                  </a:lnTo>
                  <a:lnTo>
                    <a:pt x="1229756" y="101599"/>
                  </a:lnTo>
                  <a:lnTo>
                    <a:pt x="1238394" y="114299"/>
                  </a:lnTo>
                  <a:close/>
                </a:path>
                <a:path extrusionOk="0" h="1625600" w="1521459">
                  <a:moveTo>
                    <a:pt x="1263937" y="126999"/>
                  </a:moveTo>
                  <a:lnTo>
                    <a:pt x="371836" y="126999"/>
                  </a:lnTo>
                  <a:lnTo>
                    <a:pt x="380284" y="114299"/>
                  </a:lnTo>
                  <a:lnTo>
                    <a:pt x="1255489" y="114299"/>
                  </a:lnTo>
                  <a:lnTo>
                    <a:pt x="1263937" y="126999"/>
                  </a:lnTo>
                  <a:close/>
                </a:path>
                <a:path extrusionOk="0" h="1625600" w="1521459">
                  <a:moveTo>
                    <a:pt x="1280631" y="139699"/>
                  </a:moveTo>
                  <a:lnTo>
                    <a:pt x="355142" y="139699"/>
                  </a:lnTo>
                  <a:lnTo>
                    <a:pt x="363455" y="126999"/>
                  </a:lnTo>
                  <a:lnTo>
                    <a:pt x="1272318" y="126999"/>
                  </a:lnTo>
                  <a:lnTo>
                    <a:pt x="1280631" y="139699"/>
                  </a:lnTo>
                  <a:close/>
                </a:path>
                <a:path extrusionOk="0" h="1625600" w="1521459">
                  <a:moveTo>
                    <a:pt x="1297043" y="152399"/>
                  </a:moveTo>
                  <a:lnTo>
                    <a:pt x="338730" y="152399"/>
                  </a:lnTo>
                  <a:lnTo>
                    <a:pt x="346901" y="139699"/>
                  </a:lnTo>
                  <a:lnTo>
                    <a:pt x="1288872" y="139699"/>
                  </a:lnTo>
                  <a:lnTo>
                    <a:pt x="1297043" y="152399"/>
                  </a:lnTo>
                  <a:close/>
                </a:path>
                <a:path extrusionOk="0" h="1625600" w="1521459">
                  <a:moveTo>
                    <a:pt x="1313167" y="165099"/>
                  </a:moveTo>
                  <a:lnTo>
                    <a:pt x="322606" y="165099"/>
                  </a:lnTo>
                  <a:lnTo>
                    <a:pt x="330630" y="152399"/>
                  </a:lnTo>
                  <a:lnTo>
                    <a:pt x="1305143" y="152399"/>
                  </a:lnTo>
                  <a:lnTo>
                    <a:pt x="1313167" y="165099"/>
                  </a:lnTo>
                  <a:close/>
                </a:path>
                <a:path extrusionOk="0" h="1625600" w="1521459">
                  <a:moveTo>
                    <a:pt x="1328986" y="177799"/>
                  </a:moveTo>
                  <a:lnTo>
                    <a:pt x="306787" y="177799"/>
                  </a:lnTo>
                  <a:lnTo>
                    <a:pt x="314659" y="165099"/>
                  </a:lnTo>
                  <a:lnTo>
                    <a:pt x="1321114" y="165099"/>
                  </a:lnTo>
                  <a:lnTo>
                    <a:pt x="1328986" y="177799"/>
                  </a:lnTo>
                  <a:close/>
                </a:path>
                <a:path extrusionOk="0" h="1625600" w="1521459">
                  <a:moveTo>
                    <a:pt x="1344507" y="190499"/>
                  </a:moveTo>
                  <a:lnTo>
                    <a:pt x="291266" y="190499"/>
                  </a:lnTo>
                  <a:lnTo>
                    <a:pt x="298989" y="177799"/>
                  </a:lnTo>
                  <a:lnTo>
                    <a:pt x="1336784" y="177799"/>
                  </a:lnTo>
                  <a:lnTo>
                    <a:pt x="1344507" y="190499"/>
                  </a:lnTo>
                  <a:close/>
                </a:path>
                <a:path extrusionOk="0" h="1625600" w="1521459">
                  <a:moveTo>
                    <a:pt x="1359708" y="203199"/>
                  </a:moveTo>
                  <a:lnTo>
                    <a:pt x="276065" y="203199"/>
                  </a:lnTo>
                  <a:lnTo>
                    <a:pt x="283625" y="190499"/>
                  </a:lnTo>
                  <a:lnTo>
                    <a:pt x="1352148" y="190499"/>
                  </a:lnTo>
                  <a:lnTo>
                    <a:pt x="1359708" y="203199"/>
                  </a:lnTo>
                  <a:close/>
                </a:path>
                <a:path extrusionOk="0" h="1625600" w="1521459">
                  <a:moveTo>
                    <a:pt x="1374583" y="215899"/>
                  </a:moveTo>
                  <a:lnTo>
                    <a:pt x="261190" y="215899"/>
                  </a:lnTo>
                  <a:lnTo>
                    <a:pt x="268589" y="203199"/>
                  </a:lnTo>
                  <a:lnTo>
                    <a:pt x="1367184" y="203199"/>
                  </a:lnTo>
                  <a:lnTo>
                    <a:pt x="1374583" y="215899"/>
                  </a:lnTo>
                  <a:close/>
                </a:path>
                <a:path extrusionOk="0" h="1625600" w="1521459">
                  <a:moveTo>
                    <a:pt x="1389119" y="228599"/>
                  </a:moveTo>
                  <a:lnTo>
                    <a:pt x="246654" y="228599"/>
                  </a:lnTo>
                  <a:lnTo>
                    <a:pt x="253879" y="215899"/>
                  </a:lnTo>
                  <a:lnTo>
                    <a:pt x="1381894" y="215899"/>
                  </a:lnTo>
                  <a:lnTo>
                    <a:pt x="1389119" y="228599"/>
                  </a:lnTo>
                  <a:close/>
                </a:path>
                <a:path extrusionOk="0" h="1625600" w="1521459">
                  <a:moveTo>
                    <a:pt x="1403318" y="241299"/>
                  </a:moveTo>
                  <a:lnTo>
                    <a:pt x="232455" y="241299"/>
                  </a:lnTo>
                  <a:lnTo>
                    <a:pt x="239514" y="228599"/>
                  </a:lnTo>
                  <a:lnTo>
                    <a:pt x="1396259" y="228599"/>
                  </a:lnTo>
                  <a:lnTo>
                    <a:pt x="1403318" y="241299"/>
                  </a:lnTo>
                  <a:close/>
                </a:path>
                <a:path extrusionOk="0" h="1625600" w="1521459">
                  <a:moveTo>
                    <a:pt x="1423949" y="266699"/>
                  </a:moveTo>
                  <a:lnTo>
                    <a:pt x="211824" y="266699"/>
                  </a:lnTo>
                  <a:lnTo>
                    <a:pt x="218610" y="253999"/>
                  </a:lnTo>
                  <a:lnTo>
                    <a:pt x="225487" y="241299"/>
                  </a:lnTo>
                  <a:lnTo>
                    <a:pt x="1410286" y="241299"/>
                  </a:lnTo>
                  <a:lnTo>
                    <a:pt x="1417163" y="253999"/>
                  </a:lnTo>
                  <a:lnTo>
                    <a:pt x="1423949" y="266699"/>
                  </a:lnTo>
                  <a:close/>
                </a:path>
                <a:path extrusionOk="0" h="1625600" w="1521459">
                  <a:moveTo>
                    <a:pt x="1437248" y="279399"/>
                  </a:moveTo>
                  <a:lnTo>
                    <a:pt x="198525" y="279399"/>
                  </a:lnTo>
                  <a:lnTo>
                    <a:pt x="205128" y="266699"/>
                  </a:lnTo>
                  <a:lnTo>
                    <a:pt x="1430645" y="266699"/>
                  </a:lnTo>
                  <a:lnTo>
                    <a:pt x="1437248" y="279399"/>
                  </a:lnTo>
                  <a:close/>
                </a:path>
                <a:path extrusionOk="0" h="1625600" w="1521459">
                  <a:moveTo>
                    <a:pt x="1456494" y="304799"/>
                  </a:moveTo>
                  <a:lnTo>
                    <a:pt x="179279" y="304799"/>
                  </a:lnTo>
                  <a:lnTo>
                    <a:pt x="185600" y="292099"/>
                  </a:lnTo>
                  <a:lnTo>
                    <a:pt x="192016" y="279399"/>
                  </a:lnTo>
                  <a:lnTo>
                    <a:pt x="1443757" y="279399"/>
                  </a:lnTo>
                  <a:lnTo>
                    <a:pt x="1450173" y="292099"/>
                  </a:lnTo>
                  <a:lnTo>
                    <a:pt x="1456494" y="304799"/>
                  </a:lnTo>
                  <a:close/>
                </a:path>
                <a:path extrusionOk="0" h="1625600" w="1521459">
                  <a:moveTo>
                    <a:pt x="1474872" y="330199"/>
                  </a:moveTo>
                  <a:lnTo>
                    <a:pt x="160901" y="330199"/>
                  </a:lnTo>
                  <a:lnTo>
                    <a:pt x="166930" y="317499"/>
                  </a:lnTo>
                  <a:lnTo>
                    <a:pt x="173055" y="304799"/>
                  </a:lnTo>
                  <a:lnTo>
                    <a:pt x="1462718" y="304799"/>
                  </a:lnTo>
                  <a:lnTo>
                    <a:pt x="1468843" y="317499"/>
                  </a:lnTo>
                  <a:lnTo>
                    <a:pt x="1474872" y="330199"/>
                  </a:lnTo>
                  <a:close/>
                </a:path>
                <a:path extrusionOk="0" h="1625600" w="1521459">
                  <a:moveTo>
                    <a:pt x="1486628" y="342899"/>
                  </a:moveTo>
                  <a:lnTo>
                    <a:pt x="149145" y="342899"/>
                  </a:lnTo>
                  <a:lnTo>
                    <a:pt x="154973" y="330199"/>
                  </a:lnTo>
                  <a:lnTo>
                    <a:pt x="1480800" y="330199"/>
                  </a:lnTo>
                  <a:lnTo>
                    <a:pt x="1486628" y="342899"/>
                  </a:lnTo>
                  <a:close/>
                </a:path>
                <a:path extrusionOk="0" h="1625600" w="1521459">
                  <a:moveTo>
                    <a:pt x="1503512" y="368299"/>
                  </a:moveTo>
                  <a:lnTo>
                    <a:pt x="132261" y="368299"/>
                  </a:lnTo>
                  <a:lnTo>
                    <a:pt x="137788" y="355599"/>
                  </a:lnTo>
                  <a:lnTo>
                    <a:pt x="143417" y="342899"/>
                  </a:lnTo>
                  <a:lnTo>
                    <a:pt x="1492356" y="342899"/>
                  </a:lnTo>
                  <a:lnTo>
                    <a:pt x="1497985" y="355599"/>
                  </a:lnTo>
                  <a:lnTo>
                    <a:pt x="1503512" y="368299"/>
                  </a:lnTo>
                  <a:close/>
                </a:path>
                <a:path extrusionOk="0" h="1625600" w="1521459">
                  <a:moveTo>
                    <a:pt x="1519465" y="393699"/>
                  </a:moveTo>
                  <a:lnTo>
                    <a:pt x="116308" y="393699"/>
                  </a:lnTo>
                  <a:lnTo>
                    <a:pt x="121522" y="380999"/>
                  </a:lnTo>
                  <a:lnTo>
                    <a:pt x="126839" y="368299"/>
                  </a:lnTo>
                  <a:lnTo>
                    <a:pt x="1508934" y="368299"/>
                  </a:lnTo>
                  <a:lnTo>
                    <a:pt x="1514251" y="380999"/>
                  </a:lnTo>
                  <a:lnTo>
                    <a:pt x="1519465" y="393699"/>
                  </a:lnTo>
                  <a:close/>
                </a:path>
                <a:path extrusionOk="0" h="1625600" w="1521459">
                  <a:moveTo>
                    <a:pt x="1514251" y="1244599"/>
                  </a:moveTo>
                  <a:lnTo>
                    <a:pt x="121522" y="1244599"/>
                  </a:lnTo>
                  <a:lnTo>
                    <a:pt x="116308" y="1231899"/>
                  </a:lnTo>
                  <a:lnTo>
                    <a:pt x="111199" y="1219199"/>
                  </a:lnTo>
                  <a:lnTo>
                    <a:pt x="106200" y="1219199"/>
                  </a:lnTo>
                  <a:lnTo>
                    <a:pt x="101307" y="1206499"/>
                  </a:lnTo>
                  <a:lnTo>
                    <a:pt x="96518" y="1193799"/>
                  </a:lnTo>
                  <a:lnTo>
                    <a:pt x="91843" y="1193799"/>
                  </a:lnTo>
                  <a:lnTo>
                    <a:pt x="87276" y="1181099"/>
                  </a:lnTo>
                  <a:lnTo>
                    <a:pt x="82817" y="1168399"/>
                  </a:lnTo>
                  <a:lnTo>
                    <a:pt x="78468" y="1155699"/>
                  </a:lnTo>
                  <a:lnTo>
                    <a:pt x="74231" y="1155699"/>
                  </a:lnTo>
                  <a:lnTo>
                    <a:pt x="70109" y="1142999"/>
                  </a:lnTo>
                  <a:lnTo>
                    <a:pt x="66100" y="1130299"/>
                  </a:lnTo>
                  <a:lnTo>
                    <a:pt x="62203" y="1130299"/>
                  </a:lnTo>
                  <a:lnTo>
                    <a:pt x="58418" y="1117599"/>
                  </a:lnTo>
                  <a:lnTo>
                    <a:pt x="54745" y="1104899"/>
                  </a:lnTo>
                  <a:lnTo>
                    <a:pt x="51188" y="1092199"/>
                  </a:lnTo>
                  <a:lnTo>
                    <a:pt x="47749" y="1092199"/>
                  </a:lnTo>
                  <a:lnTo>
                    <a:pt x="44427" y="1079499"/>
                  </a:lnTo>
                  <a:lnTo>
                    <a:pt x="41221" y="1066799"/>
                  </a:lnTo>
                  <a:lnTo>
                    <a:pt x="38133" y="1054099"/>
                  </a:lnTo>
                  <a:lnTo>
                    <a:pt x="35163" y="1054099"/>
                  </a:lnTo>
                  <a:lnTo>
                    <a:pt x="32304" y="1041399"/>
                  </a:lnTo>
                  <a:lnTo>
                    <a:pt x="29565" y="1028699"/>
                  </a:lnTo>
                  <a:lnTo>
                    <a:pt x="26946" y="1015999"/>
                  </a:lnTo>
                  <a:lnTo>
                    <a:pt x="24446" y="1015999"/>
                  </a:lnTo>
                  <a:lnTo>
                    <a:pt x="22067" y="1003299"/>
                  </a:lnTo>
                  <a:lnTo>
                    <a:pt x="19808" y="990599"/>
                  </a:lnTo>
                  <a:lnTo>
                    <a:pt x="17671" y="977899"/>
                  </a:lnTo>
                  <a:lnTo>
                    <a:pt x="15658" y="965199"/>
                  </a:lnTo>
                  <a:lnTo>
                    <a:pt x="13757" y="965199"/>
                  </a:lnTo>
                  <a:lnTo>
                    <a:pt x="11978" y="952499"/>
                  </a:lnTo>
                  <a:lnTo>
                    <a:pt x="10320" y="939799"/>
                  </a:lnTo>
                  <a:lnTo>
                    <a:pt x="8785" y="927099"/>
                  </a:lnTo>
                  <a:lnTo>
                    <a:pt x="7375" y="927099"/>
                  </a:lnTo>
                  <a:lnTo>
                    <a:pt x="6087" y="914399"/>
                  </a:lnTo>
                  <a:lnTo>
                    <a:pt x="4921" y="901699"/>
                  </a:lnTo>
                  <a:lnTo>
                    <a:pt x="3877" y="888999"/>
                  </a:lnTo>
                  <a:lnTo>
                    <a:pt x="2954" y="876299"/>
                  </a:lnTo>
                  <a:lnTo>
                    <a:pt x="2154" y="876299"/>
                  </a:lnTo>
                  <a:lnTo>
                    <a:pt x="1476" y="863599"/>
                  </a:lnTo>
                  <a:lnTo>
                    <a:pt x="919" y="850899"/>
                  </a:lnTo>
                  <a:lnTo>
                    <a:pt x="491" y="838199"/>
                  </a:lnTo>
                  <a:lnTo>
                    <a:pt x="185" y="825499"/>
                  </a:lnTo>
                  <a:lnTo>
                    <a:pt x="0" y="825499"/>
                  </a:lnTo>
                  <a:lnTo>
                    <a:pt x="0" y="800099"/>
                  </a:lnTo>
                  <a:lnTo>
                    <a:pt x="185" y="787399"/>
                  </a:lnTo>
                  <a:lnTo>
                    <a:pt x="491" y="787399"/>
                  </a:lnTo>
                  <a:lnTo>
                    <a:pt x="919" y="774699"/>
                  </a:lnTo>
                  <a:lnTo>
                    <a:pt x="1476" y="761999"/>
                  </a:lnTo>
                  <a:lnTo>
                    <a:pt x="2154" y="749299"/>
                  </a:lnTo>
                  <a:lnTo>
                    <a:pt x="2954" y="736599"/>
                  </a:lnTo>
                  <a:lnTo>
                    <a:pt x="3877" y="736599"/>
                  </a:lnTo>
                  <a:lnTo>
                    <a:pt x="4921" y="723899"/>
                  </a:lnTo>
                  <a:lnTo>
                    <a:pt x="6087" y="711199"/>
                  </a:lnTo>
                  <a:lnTo>
                    <a:pt x="7375" y="698499"/>
                  </a:lnTo>
                  <a:lnTo>
                    <a:pt x="8785" y="685799"/>
                  </a:lnTo>
                  <a:lnTo>
                    <a:pt x="10320" y="685799"/>
                  </a:lnTo>
                  <a:lnTo>
                    <a:pt x="11978" y="673099"/>
                  </a:lnTo>
                  <a:lnTo>
                    <a:pt x="13757" y="660399"/>
                  </a:lnTo>
                  <a:lnTo>
                    <a:pt x="15658" y="647699"/>
                  </a:lnTo>
                  <a:lnTo>
                    <a:pt x="17671" y="647699"/>
                  </a:lnTo>
                  <a:lnTo>
                    <a:pt x="19808" y="634999"/>
                  </a:lnTo>
                  <a:lnTo>
                    <a:pt x="22067" y="622299"/>
                  </a:lnTo>
                  <a:lnTo>
                    <a:pt x="24446" y="609599"/>
                  </a:lnTo>
                  <a:lnTo>
                    <a:pt x="26946" y="596899"/>
                  </a:lnTo>
                  <a:lnTo>
                    <a:pt x="29565" y="596899"/>
                  </a:lnTo>
                  <a:lnTo>
                    <a:pt x="32304" y="584199"/>
                  </a:lnTo>
                  <a:lnTo>
                    <a:pt x="35163" y="571499"/>
                  </a:lnTo>
                  <a:lnTo>
                    <a:pt x="38133" y="558799"/>
                  </a:lnTo>
                  <a:lnTo>
                    <a:pt x="41221" y="558799"/>
                  </a:lnTo>
                  <a:lnTo>
                    <a:pt x="44427" y="546099"/>
                  </a:lnTo>
                  <a:lnTo>
                    <a:pt x="47749" y="533399"/>
                  </a:lnTo>
                  <a:lnTo>
                    <a:pt x="51188" y="520699"/>
                  </a:lnTo>
                  <a:lnTo>
                    <a:pt x="54745" y="520699"/>
                  </a:lnTo>
                  <a:lnTo>
                    <a:pt x="58418" y="507999"/>
                  </a:lnTo>
                  <a:lnTo>
                    <a:pt x="62203" y="495299"/>
                  </a:lnTo>
                  <a:lnTo>
                    <a:pt x="66100" y="495299"/>
                  </a:lnTo>
                  <a:lnTo>
                    <a:pt x="70109" y="482599"/>
                  </a:lnTo>
                  <a:lnTo>
                    <a:pt x="74231" y="469899"/>
                  </a:lnTo>
                  <a:lnTo>
                    <a:pt x="78468" y="457199"/>
                  </a:lnTo>
                  <a:lnTo>
                    <a:pt x="82817" y="457199"/>
                  </a:lnTo>
                  <a:lnTo>
                    <a:pt x="87276" y="444499"/>
                  </a:lnTo>
                  <a:lnTo>
                    <a:pt x="91843" y="431799"/>
                  </a:lnTo>
                  <a:lnTo>
                    <a:pt x="96518" y="431799"/>
                  </a:lnTo>
                  <a:lnTo>
                    <a:pt x="101307" y="419099"/>
                  </a:lnTo>
                  <a:lnTo>
                    <a:pt x="106200" y="406399"/>
                  </a:lnTo>
                  <a:lnTo>
                    <a:pt x="111199" y="393699"/>
                  </a:lnTo>
                  <a:lnTo>
                    <a:pt x="1521350" y="393699"/>
                  </a:lnTo>
                  <a:lnTo>
                    <a:pt x="1521350" y="1231899"/>
                  </a:lnTo>
                  <a:lnTo>
                    <a:pt x="1519465" y="1231899"/>
                  </a:lnTo>
                  <a:lnTo>
                    <a:pt x="1514251" y="1244599"/>
                  </a:lnTo>
                  <a:close/>
                </a:path>
                <a:path extrusionOk="0" h="1625600" w="1521459">
                  <a:moveTo>
                    <a:pt x="1497985" y="1269999"/>
                  </a:moveTo>
                  <a:lnTo>
                    <a:pt x="137788" y="1269999"/>
                  </a:lnTo>
                  <a:lnTo>
                    <a:pt x="132261" y="1257299"/>
                  </a:lnTo>
                  <a:lnTo>
                    <a:pt x="126839" y="1244599"/>
                  </a:lnTo>
                  <a:lnTo>
                    <a:pt x="1508934" y="1244599"/>
                  </a:lnTo>
                  <a:lnTo>
                    <a:pt x="1503512" y="1257299"/>
                  </a:lnTo>
                  <a:lnTo>
                    <a:pt x="1497985" y="1269999"/>
                  </a:lnTo>
                  <a:close/>
                </a:path>
                <a:path extrusionOk="0" h="1625600" w="1521459">
                  <a:moveTo>
                    <a:pt x="1480800" y="1295399"/>
                  </a:moveTo>
                  <a:lnTo>
                    <a:pt x="154973" y="1295399"/>
                  </a:lnTo>
                  <a:lnTo>
                    <a:pt x="149145" y="1282699"/>
                  </a:lnTo>
                  <a:lnTo>
                    <a:pt x="143417" y="1269999"/>
                  </a:lnTo>
                  <a:lnTo>
                    <a:pt x="1492356" y="1269999"/>
                  </a:lnTo>
                  <a:lnTo>
                    <a:pt x="1486628" y="1282699"/>
                  </a:lnTo>
                  <a:lnTo>
                    <a:pt x="1480800" y="1295399"/>
                  </a:lnTo>
                  <a:close/>
                </a:path>
                <a:path extrusionOk="0" h="1625600" w="1521459">
                  <a:moveTo>
                    <a:pt x="1462718" y="1320799"/>
                  </a:moveTo>
                  <a:lnTo>
                    <a:pt x="173055" y="1320799"/>
                  </a:lnTo>
                  <a:lnTo>
                    <a:pt x="166930" y="1308099"/>
                  </a:lnTo>
                  <a:lnTo>
                    <a:pt x="160901" y="1295399"/>
                  </a:lnTo>
                  <a:lnTo>
                    <a:pt x="1474872" y="1295399"/>
                  </a:lnTo>
                  <a:lnTo>
                    <a:pt x="1468843" y="1308099"/>
                  </a:lnTo>
                  <a:lnTo>
                    <a:pt x="1462718" y="1320799"/>
                  </a:lnTo>
                  <a:close/>
                </a:path>
                <a:path extrusionOk="0" h="1625600" w="1521459">
                  <a:moveTo>
                    <a:pt x="1450173" y="1333499"/>
                  </a:moveTo>
                  <a:lnTo>
                    <a:pt x="185600" y="1333499"/>
                  </a:lnTo>
                  <a:lnTo>
                    <a:pt x="179279" y="1320799"/>
                  </a:lnTo>
                  <a:lnTo>
                    <a:pt x="1456494" y="1320799"/>
                  </a:lnTo>
                  <a:lnTo>
                    <a:pt x="1450173" y="1333499"/>
                  </a:lnTo>
                  <a:close/>
                </a:path>
                <a:path extrusionOk="0" h="1625600" w="1521459">
                  <a:moveTo>
                    <a:pt x="1430645" y="1358899"/>
                  </a:moveTo>
                  <a:lnTo>
                    <a:pt x="205128" y="1358899"/>
                  </a:lnTo>
                  <a:lnTo>
                    <a:pt x="198525" y="1346199"/>
                  </a:lnTo>
                  <a:lnTo>
                    <a:pt x="192016" y="1333499"/>
                  </a:lnTo>
                  <a:lnTo>
                    <a:pt x="1443757" y="1333499"/>
                  </a:lnTo>
                  <a:lnTo>
                    <a:pt x="1437248" y="1346199"/>
                  </a:lnTo>
                  <a:lnTo>
                    <a:pt x="1430645" y="1358899"/>
                  </a:lnTo>
                  <a:close/>
                </a:path>
                <a:path extrusionOk="0" h="1625600" w="1521459">
                  <a:moveTo>
                    <a:pt x="1417163" y="1371599"/>
                  </a:moveTo>
                  <a:lnTo>
                    <a:pt x="218610" y="1371599"/>
                  </a:lnTo>
                  <a:lnTo>
                    <a:pt x="211824" y="1358899"/>
                  </a:lnTo>
                  <a:lnTo>
                    <a:pt x="1423949" y="1358899"/>
                  </a:lnTo>
                  <a:lnTo>
                    <a:pt x="1417163" y="1371599"/>
                  </a:lnTo>
                  <a:close/>
                </a:path>
                <a:path extrusionOk="0" h="1625600" w="1521459">
                  <a:moveTo>
                    <a:pt x="1403318" y="1384299"/>
                  </a:moveTo>
                  <a:lnTo>
                    <a:pt x="232455" y="1384299"/>
                  </a:lnTo>
                  <a:lnTo>
                    <a:pt x="225487" y="1371599"/>
                  </a:lnTo>
                  <a:lnTo>
                    <a:pt x="1410286" y="1371599"/>
                  </a:lnTo>
                  <a:lnTo>
                    <a:pt x="1403318" y="1384299"/>
                  </a:lnTo>
                  <a:close/>
                </a:path>
                <a:path extrusionOk="0" h="1625600" w="1521459">
                  <a:moveTo>
                    <a:pt x="1381894" y="1409699"/>
                  </a:moveTo>
                  <a:lnTo>
                    <a:pt x="253879" y="1409699"/>
                  </a:lnTo>
                  <a:lnTo>
                    <a:pt x="246654" y="1396999"/>
                  </a:lnTo>
                  <a:lnTo>
                    <a:pt x="239514" y="1384299"/>
                  </a:lnTo>
                  <a:lnTo>
                    <a:pt x="1396259" y="1384299"/>
                  </a:lnTo>
                  <a:lnTo>
                    <a:pt x="1389119" y="1396999"/>
                  </a:lnTo>
                  <a:lnTo>
                    <a:pt x="1381894" y="1409699"/>
                  </a:lnTo>
                  <a:close/>
                </a:path>
                <a:path extrusionOk="0" h="1625600" w="1521459">
                  <a:moveTo>
                    <a:pt x="1367184" y="1422399"/>
                  </a:moveTo>
                  <a:lnTo>
                    <a:pt x="268589" y="1422399"/>
                  </a:lnTo>
                  <a:lnTo>
                    <a:pt x="261190" y="1409699"/>
                  </a:lnTo>
                  <a:lnTo>
                    <a:pt x="1374583" y="1409699"/>
                  </a:lnTo>
                  <a:lnTo>
                    <a:pt x="1367184" y="1422399"/>
                  </a:lnTo>
                  <a:close/>
                </a:path>
                <a:path extrusionOk="0" h="1625600" w="1521459">
                  <a:moveTo>
                    <a:pt x="1352148" y="1435099"/>
                  </a:moveTo>
                  <a:lnTo>
                    <a:pt x="283625" y="1435099"/>
                  </a:lnTo>
                  <a:lnTo>
                    <a:pt x="276065" y="1422399"/>
                  </a:lnTo>
                  <a:lnTo>
                    <a:pt x="1359708" y="1422399"/>
                  </a:lnTo>
                  <a:lnTo>
                    <a:pt x="1352148" y="1435099"/>
                  </a:lnTo>
                  <a:close/>
                </a:path>
                <a:path extrusionOk="0" h="1625600" w="1521459">
                  <a:moveTo>
                    <a:pt x="1336784" y="1447799"/>
                  </a:moveTo>
                  <a:lnTo>
                    <a:pt x="298989" y="1447799"/>
                  </a:lnTo>
                  <a:lnTo>
                    <a:pt x="291266" y="1435099"/>
                  </a:lnTo>
                  <a:lnTo>
                    <a:pt x="1344507" y="1435099"/>
                  </a:lnTo>
                  <a:lnTo>
                    <a:pt x="1336784" y="1447799"/>
                  </a:lnTo>
                  <a:close/>
                </a:path>
                <a:path extrusionOk="0" h="1625600" w="1521459">
                  <a:moveTo>
                    <a:pt x="1321114" y="1460499"/>
                  </a:moveTo>
                  <a:lnTo>
                    <a:pt x="314659" y="1460499"/>
                  </a:lnTo>
                  <a:lnTo>
                    <a:pt x="306787" y="1447799"/>
                  </a:lnTo>
                  <a:lnTo>
                    <a:pt x="1328986" y="1447799"/>
                  </a:lnTo>
                  <a:lnTo>
                    <a:pt x="1321114" y="1460499"/>
                  </a:lnTo>
                  <a:close/>
                </a:path>
                <a:path extrusionOk="0" h="1625600" w="1521459">
                  <a:moveTo>
                    <a:pt x="1305143" y="1473199"/>
                  </a:moveTo>
                  <a:lnTo>
                    <a:pt x="330630" y="1473199"/>
                  </a:lnTo>
                  <a:lnTo>
                    <a:pt x="322606" y="1460499"/>
                  </a:lnTo>
                  <a:lnTo>
                    <a:pt x="1313167" y="1460499"/>
                  </a:lnTo>
                  <a:lnTo>
                    <a:pt x="1305143" y="1473199"/>
                  </a:lnTo>
                  <a:close/>
                </a:path>
                <a:path extrusionOk="0" h="1625600" w="1521459">
                  <a:moveTo>
                    <a:pt x="1288872" y="1485899"/>
                  </a:moveTo>
                  <a:lnTo>
                    <a:pt x="346901" y="1485899"/>
                  </a:lnTo>
                  <a:lnTo>
                    <a:pt x="338730" y="1473199"/>
                  </a:lnTo>
                  <a:lnTo>
                    <a:pt x="1297043" y="1473199"/>
                  </a:lnTo>
                  <a:lnTo>
                    <a:pt x="1288872" y="1485899"/>
                  </a:lnTo>
                  <a:close/>
                </a:path>
                <a:path extrusionOk="0" h="1625600" w="1521459">
                  <a:moveTo>
                    <a:pt x="1263937" y="1498599"/>
                  </a:moveTo>
                  <a:lnTo>
                    <a:pt x="371836" y="1498599"/>
                  </a:lnTo>
                  <a:lnTo>
                    <a:pt x="363455" y="1485899"/>
                  </a:lnTo>
                  <a:lnTo>
                    <a:pt x="1272318" y="1485899"/>
                  </a:lnTo>
                  <a:lnTo>
                    <a:pt x="1263937" y="1498599"/>
                  </a:lnTo>
                  <a:close/>
                </a:path>
                <a:path extrusionOk="0" h="1625600" w="1521459">
                  <a:moveTo>
                    <a:pt x="1246975" y="1511299"/>
                  </a:moveTo>
                  <a:lnTo>
                    <a:pt x="388798" y="1511299"/>
                  </a:lnTo>
                  <a:lnTo>
                    <a:pt x="380284" y="1498599"/>
                  </a:lnTo>
                  <a:lnTo>
                    <a:pt x="1255489" y="1498599"/>
                  </a:lnTo>
                  <a:lnTo>
                    <a:pt x="1246975" y="1511299"/>
                  </a:lnTo>
                  <a:close/>
                </a:path>
                <a:path extrusionOk="0" h="1625600" w="1521459">
                  <a:moveTo>
                    <a:pt x="1229756" y="1523999"/>
                  </a:moveTo>
                  <a:lnTo>
                    <a:pt x="406017" y="1523999"/>
                  </a:lnTo>
                  <a:lnTo>
                    <a:pt x="397379" y="1511299"/>
                  </a:lnTo>
                  <a:lnTo>
                    <a:pt x="1238394" y="1511299"/>
                  </a:lnTo>
                  <a:lnTo>
                    <a:pt x="1229756" y="1523999"/>
                  </a:lnTo>
                  <a:close/>
                </a:path>
                <a:path extrusionOk="0" h="1625600" w="1521459">
                  <a:moveTo>
                    <a:pt x="1203464" y="1536699"/>
                  </a:moveTo>
                  <a:lnTo>
                    <a:pt x="432309" y="1536699"/>
                  </a:lnTo>
                  <a:lnTo>
                    <a:pt x="423485" y="1523999"/>
                  </a:lnTo>
                  <a:lnTo>
                    <a:pt x="1212288" y="1523999"/>
                  </a:lnTo>
                  <a:lnTo>
                    <a:pt x="1203464" y="1536699"/>
                  </a:lnTo>
                  <a:close/>
                </a:path>
                <a:path extrusionOk="0" h="1625600" w="1521459">
                  <a:moveTo>
                    <a:pt x="1176653" y="1549399"/>
                  </a:moveTo>
                  <a:lnTo>
                    <a:pt x="459125" y="1549399"/>
                  </a:lnTo>
                  <a:lnTo>
                    <a:pt x="450130" y="1536699"/>
                  </a:lnTo>
                  <a:lnTo>
                    <a:pt x="1185647" y="1536699"/>
                  </a:lnTo>
                  <a:lnTo>
                    <a:pt x="1176653" y="1549399"/>
                  </a:lnTo>
                  <a:close/>
                </a:path>
                <a:path extrusionOk="0" h="1625600" w="1521459">
                  <a:moveTo>
                    <a:pt x="1149351" y="1562099"/>
                  </a:moveTo>
                  <a:lnTo>
                    <a:pt x="486422" y="1562099"/>
                  </a:lnTo>
                  <a:lnTo>
                    <a:pt x="477273" y="1549399"/>
                  </a:lnTo>
                  <a:lnTo>
                    <a:pt x="1158500" y="1549399"/>
                  </a:lnTo>
                  <a:lnTo>
                    <a:pt x="1149351" y="1562099"/>
                  </a:lnTo>
                  <a:close/>
                </a:path>
                <a:path extrusionOk="0" h="1625600" w="1521459">
                  <a:moveTo>
                    <a:pt x="1121606" y="1574799"/>
                  </a:moveTo>
                  <a:lnTo>
                    <a:pt x="514167" y="1574799"/>
                  </a:lnTo>
                  <a:lnTo>
                    <a:pt x="504866" y="1562099"/>
                  </a:lnTo>
                  <a:lnTo>
                    <a:pt x="1130907" y="1562099"/>
                  </a:lnTo>
                  <a:lnTo>
                    <a:pt x="1121606" y="1574799"/>
                  </a:lnTo>
                  <a:close/>
                </a:path>
                <a:path extrusionOk="0" h="1625600" w="1521459">
                  <a:moveTo>
                    <a:pt x="1093446" y="1587499"/>
                  </a:moveTo>
                  <a:lnTo>
                    <a:pt x="542327" y="1587499"/>
                  </a:lnTo>
                  <a:lnTo>
                    <a:pt x="532899" y="1574799"/>
                  </a:lnTo>
                  <a:lnTo>
                    <a:pt x="1102874" y="1574799"/>
                  </a:lnTo>
                  <a:lnTo>
                    <a:pt x="1093446" y="1587499"/>
                  </a:lnTo>
                  <a:close/>
                </a:path>
                <a:path extrusionOk="0" h="1625600" w="1521459">
                  <a:moveTo>
                    <a:pt x="1055322" y="1600199"/>
                  </a:moveTo>
                  <a:lnTo>
                    <a:pt x="580451" y="1600199"/>
                  </a:lnTo>
                  <a:lnTo>
                    <a:pt x="570863" y="1587499"/>
                  </a:lnTo>
                  <a:lnTo>
                    <a:pt x="1064910" y="1587499"/>
                  </a:lnTo>
                  <a:lnTo>
                    <a:pt x="1055322" y="1600199"/>
                  </a:lnTo>
                  <a:close/>
                </a:path>
                <a:path extrusionOk="0" h="1625600" w="1521459">
                  <a:moveTo>
                    <a:pt x="1006877" y="1612899"/>
                  </a:moveTo>
                  <a:lnTo>
                    <a:pt x="628896" y="1612899"/>
                  </a:lnTo>
                  <a:lnTo>
                    <a:pt x="619142" y="1600199"/>
                  </a:lnTo>
                  <a:lnTo>
                    <a:pt x="1016631" y="1600199"/>
                  </a:lnTo>
                  <a:lnTo>
                    <a:pt x="1006877" y="1612899"/>
                  </a:lnTo>
                  <a:close/>
                </a:path>
                <a:path extrusionOk="0" h="1625600" w="1521459">
                  <a:moveTo>
                    <a:pt x="937900" y="1625599"/>
                  </a:moveTo>
                  <a:lnTo>
                    <a:pt x="697873" y="1625599"/>
                  </a:lnTo>
                  <a:lnTo>
                    <a:pt x="687948" y="1612899"/>
                  </a:lnTo>
                  <a:lnTo>
                    <a:pt x="947824" y="1612899"/>
                  </a:lnTo>
                  <a:lnTo>
                    <a:pt x="937900" y="1625599"/>
                  </a:lnTo>
                  <a:close/>
                </a:path>
              </a:pathLst>
            </a:custGeom>
            <a:solidFill>
              <a:srgbClr val="AC544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grpSp>
        <p:nvGrpSpPr>
          <p:cNvPr id="52" name="Google Shape;52;p7"/>
          <p:cNvGrpSpPr/>
          <p:nvPr/>
        </p:nvGrpSpPr>
        <p:grpSpPr>
          <a:xfrm>
            <a:off x="14584452" y="1358"/>
            <a:ext cx="843915" cy="845185"/>
            <a:chOff x="14584452" y="1358"/>
            <a:chExt cx="843915" cy="845185"/>
          </a:xfrm>
        </p:grpSpPr>
        <p:pic>
          <p:nvPicPr>
            <p:cNvPr id="53" name="Google Shape;53;p7"/>
            <p:cNvPicPr preferRelativeResize="0"/>
            <p:nvPr/>
          </p:nvPicPr>
          <p:blipFill rotWithShape="1">
            <a:blip r:embed="rId3">
              <a:alphaModFix/>
            </a:blip>
            <a:srcRect b="0" l="0" r="0" t="0"/>
            <a:stretch/>
          </p:blipFill>
          <p:spPr>
            <a:xfrm>
              <a:off x="15061432" y="4200"/>
              <a:ext cx="248894" cy="126123"/>
            </a:xfrm>
            <a:prstGeom prst="rect">
              <a:avLst/>
            </a:prstGeom>
            <a:noFill/>
            <a:ln>
              <a:noFill/>
            </a:ln>
          </p:spPr>
        </p:pic>
        <p:sp>
          <p:nvSpPr>
            <p:cNvPr id="54" name="Google Shape;54;p7"/>
            <p:cNvSpPr/>
            <p:nvPr/>
          </p:nvSpPr>
          <p:spPr>
            <a:xfrm>
              <a:off x="14584452" y="1358"/>
              <a:ext cx="843915" cy="845185"/>
            </a:xfrm>
            <a:custGeom>
              <a:rect b="b" l="l" r="r" t="t"/>
              <a:pathLst>
                <a:path extrusionOk="0" h="845185" w="843915">
                  <a:moveTo>
                    <a:pt x="479945" y="841959"/>
                  </a:moveTo>
                  <a:lnTo>
                    <a:pt x="51079" y="624649"/>
                  </a:lnTo>
                  <a:lnTo>
                    <a:pt x="59893" y="640270"/>
                  </a:lnTo>
                  <a:lnTo>
                    <a:pt x="67170" y="651776"/>
                  </a:lnTo>
                  <a:lnTo>
                    <a:pt x="448691" y="845096"/>
                  </a:lnTo>
                  <a:lnTo>
                    <a:pt x="463283" y="844016"/>
                  </a:lnTo>
                  <a:lnTo>
                    <a:pt x="479945" y="841959"/>
                  </a:lnTo>
                  <a:close/>
                </a:path>
                <a:path extrusionOk="0" h="845185" w="843915">
                  <a:moveTo>
                    <a:pt x="556653" y="823772"/>
                  </a:moveTo>
                  <a:lnTo>
                    <a:pt x="20142" y="551878"/>
                  </a:lnTo>
                  <a:lnTo>
                    <a:pt x="24549" y="565226"/>
                  </a:lnTo>
                  <a:lnTo>
                    <a:pt x="28282" y="574941"/>
                  </a:lnTo>
                  <a:lnTo>
                    <a:pt x="533412" y="830884"/>
                  </a:lnTo>
                  <a:lnTo>
                    <a:pt x="544436" y="827824"/>
                  </a:lnTo>
                  <a:lnTo>
                    <a:pt x="556653" y="823772"/>
                  </a:lnTo>
                  <a:close/>
                </a:path>
                <a:path extrusionOk="0" h="845185" w="843915">
                  <a:moveTo>
                    <a:pt x="617766" y="797623"/>
                  </a:moveTo>
                  <a:lnTo>
                    <a:pt x="4851" y="487057"/>
                  </a:lnTo>
                  <a:lnTo>
                    <a:pt x="7988" y="505206"/>
                  </a:lnTo>
                  <a:lnTo>
                    <a:pt x="8597" y="507873"/>
                  </a:lnTo>
                  <a:lnTo>
                    <a:pt x="598779" y="806996"/>
                  </a:lnTo>
                  <a:lnTo>
                    <a:pt x="602386" y="805383"/>
                  </a:lnTo>
                  <a:lnTo>
                    <a:pt x="617766" y="797623"/>
                  </a:lnTo>
                  <a:close/>
                </a:path>
                <a:path extrusionOk="0" h="845185" w="843915">
                  <a:moveTo>
                    <a:pt x="668451" y="766165"/>
                  </a:moveTo>
                  <a:lnTo>
                    <a:pt x="0" y="427469"/>
                  </a:lnTo>
                  <a:lnTo>
                    <a:pt x="393" y="443382"/>
                  </a:lnTo>
                  <a:lnTo>
                    <a:pt x="635" y="446786"/>
                  </a:lnTo>
                  <a:lnTo>
                    <a:pt x="652551" y="777125"/>
                  </a:lnTo>
                  <a:lnTo>
                    <a:pt x="656399" y="774687"/>
                  </a:lnTo>
                  <a:lnTo>
                    <a:pt x="668451" y="766165"/>
                  </a:lnTo>
                  <a:close/>
                </a:path>
                <a:path extrusionOk="0" h="845185" w="843915">
                  <a:moveTo>
                    <a:pt x="711250" y="730707"/>
                  </a:moveTo>
                  <a:lnTo>
                    <a:pt x="3035" y="371856"/>
                  </a:lnTo>
                  <a:lnTo>
                    <a:pt x="1905" y="381076"/>
                  </a:lnTo>
                  <a:lnTo>
                    <a:pt x="1257" y="389953"/>
                  </a:lnTo>
                  <a:lnTo>
                    <a:pt x="697776" y="742899"/>
                  </a:lnTo>
                  <a:lnTo>
                    <a:pt x="705319" y="736371"/>
                  </a:lnTo>
                  <a:lnTo>
                    <a:pt x="711250" y="730707"/>
                  </a:lnTo>
                  <a:close/>
                </a:path>
                <a:path extrusionOk="0" h="845185" w="843915">
                  <a:moveTo>
                    <a:pt x="747483" y="692023"/>
                  </a:moveTo>
                  <a:lnTo>
                    <a:pt x="12560" y="319570"/>
                  </a:lnTo>
                  <a:lnTo>
                    <a:pt x="8737" y="336664"/>
                  </a:lnTo>
                  <a:lnTo>
                    <a:pt x="736092" y="705281"/>
                  </a:lnTo>
                  <a:lnTo>
                    <a:pt x="747483" y="692023"/>
                  </a:lnTo>
                  <a:close/>
                </a:path>
                <a:path extrusionOk="0" h="845185" w="843915">
                  <a:moveTo>
                    <a:pt x="777646" y="650227"/>
                  </a:moveTo>
                  <a:lnTo>
                    <a:pt x="28194" y="270459"/>
                  </a:lnTo>
                  <a:lnTo>
                    <a:pt x="24549" y="279946"/>
                  </a:lnTo>
                  <a:lnTo>
                    <a:pt x="22402" y="286448"/>
                  </a:lnTo>
                  <a:lnTo>
                    <a:pt x="768223" y="664413"/>
                  </a:lnTo>
                  <a:lnTo>
                    <a:pt x="772833" y="657847"/>
                  </a:lnTo>
                  <a:lnTo>
                    <a:pt x="777646" y="650227"/>
                  </a:lnTo>
                  <a:close/>
                </a:path>
                <a:path extrusionOk="0" h="845185" w="843915">
                  <a:moveTo>
                    <a:pt x="792340" y="219798"/>
                  </a:moveTo>
                  <a:lnTo>
                    <a:pt x="783932" y="204901"/>
                  </a:lnTo>
                  <a:lnTo>
                    <a:pt x="776147" y="192582"/>
                  </a:lnTo>
                  <a:lnTo>
                    <a:pt x="396087" y="0"/>
                  </a:lnTo>
                  <a:lnTo>
                    <a:pt x="380555" y="1155"/>
                  </a:lnTo>
                  <a:lnTo>
                    <a:pt x="364731" y="3111"/>
                  </a:lnTo>
                  <a:lnTo>
                    <a:pt x="792340" y="219798"/>
                  </a:lnTo>
                  <a:close/>
                </a:path>
                <a:path extrusionOk="0" h="845185" w="843915">
                  <a:moveTo>
                    <a:pt x="802436" y="605650"/>
                  </a:moveTo>
                  <a:lnTo>
                    <a:pt x="49199" y="223951"/>
                  </a:lnTo>
                  <a:lnTo>
                    <a:pt x="41592" y="239128"/>
                  </a:lnTo>
                  <a:lnTo>
                    <a:pt x="794842" y="620788"/>
                  </a:lnTo>
                  <a:lnTo>
                    <a:pt x="802436" y="605650"/>
                  </a:lnTo>
                  <a:close/>
                </a:path>
                <a:path extrusionOk="0" h="845185" w="843915">
                  <a:moveTo>
                    <a:pt x="821613" y="558228"/>
                  </a:moveTo>
                  <a:lnTo>
                    <a:pt x="75869" y="180378"/>
                  </a:lnTo>
                  <a:lnTo>
                    <a:pt x="70993" y="187325"/>
                  </a:lnTo>
                  <a:lnTo>
                    <a:pt x="66421" y="194564"/>
                  </a:lnTo>
                  <a:lnTo>
                    <a:pt x="815822" y="574281"/>
                  </a:lnTo>
                  <a:lnTo>
                    <a:pt x="819302" y="565226"/>
                  </a:lnTo>
                  <a:lnTo>
                    <a:pt x="821613" y="558228"/>
                  </a:lnTo>
                  <a:close/>
                </a:path>
                <a:path extrusionOk="0" h="845185" w="843915">
                  <a:moveTo>
                    <a:pt x="823506" y="292696"/>
                  </a:moveTo>
                  <a:lnTo>
                    <a:pt x="819302" y="279946"/>
                  </a:lnTo>
                  <a:lnTo>
                    <a:pt x="815301" y="269519"/>
                  </a:lnTo>
                  <a:lnTo>
                    <a:pt x="311226" y="14071"/>
                  </a:lnTo>
                  <a:lnTo>
                    <a:pt x="299402" y="17348"/>
                  </a:lnTo>
                  <a:lnTo>
                    <a:pt x="287807" y="21196"/>
                  </a:lnTo>
                  <a:lnTo>
                    <a:pt x="823506" y="292696"/>
                  </a:lnTo>
                  <a:close/>
                </a:path>
                <a:path extrusionOk="0" h="845185" w="843915">
                  <a:moveTo>
                    <a:pt x="835215" y="508063"/>
                  </a:moveTo>
                  <a:lnTo>
                    <a:pt x="108064" y="139522"/>
                  </a:lnTo>
                  <a:lnTo>
                    <a:pt x="96672" y="152768"/>
                  </a:lnTo>
                  <a:lnTo>
                    <a:pt x="831392" y="525119"/>
                  </a:lnTo>
                  <a:lnTo>
                    <a:pt x="835215" y="508063"/>
                  </a:lnTo>
                  <a:close/>
                </a:path>
                <a:path extrusionOk="0" h="845185" w="843915">
                  <a:moveTo>
                    <a:pt x="838898" y="357517"/>
                  </a:moveTo>
                  <a:lnTo>
                    <a:pt x="835863" y="339966"/>
                  </a:lnTo>
                  <a:lnTo>
                    <a:pt x="835126" y="336715"/>
                  </a:lnTo>
                  <a:lnTo>
                    <a:pt x="245579" y="37947"/>
                  </a:lnTo>
                  <a:lnTo>
                    <a:pt x="241439" y="39789"/>
                  </a:lnTo>
                  <a:lnTo>
                    <a:pt x="226606" y="47269"/>
                  </a:lnTo>
                  <a:lnTo>
                    <a:pt x="838898" y="357517"/>
                  </a:lnTo>
                  <a:close/>
                </a:path>
                <a:path extrusionOk="0" h="845185" w="843915">
                  <a:moveTo>
                    <a:pt x="842632" y="454710"/>
                  </a:moveTo>
                  <a:lnTo>
                    <a:pt x="146418" y="101955"/>
                  </a:lnTo>
                  <a:lnTo>
                    <a:pt x="138506" y="108800"/>
                  </a:lnTo>
                  <a:lnTo>
                    <a:pt x="133007" y="114046"/>
                  </a:lnTo>
                  <a:lnTo>
                    <a:pt x="840867" y="472770"/>
                  </a:lnTo>
                  <a:lnTo>
                    <a:pt x="841933" y="464096"/>
                  </a:lnTo>
                  <a:lnTo>
                    <a:pt x="842632" y="454710"/>
                  </a:lnTo>
                  <a:close/>
                </a:path>
                <a:path extrusionOk="0" h="845185" w="843915">
                  <a:moveTo>
                    <a:pt x="843838" y="417156"/>
                  </a:moveTo>
                  <a:lnTo>
                    <a:pt x="843457" y="401777"/>
                  </a:lnTo>
                  <a:lnTo>
                    <a:pt x="843178" y="397852"/>
                  </a:lnTo>
                  <a:lnTo>
                    <a:pt x="191719" y="67767"/>
                  </a:lnTo>
                  <a:lnTo>
                    <a:pt x="187426" y="70485"/>
                  </a:lnTo>
                  <a:lnTo>
                    <a:pt x="175818" y="78689"/>
                  </a:lnTo>
                  <a:lnTo>
                    <a:pt x="843838" y="417156"/>
                  </a:lnTo>
                  <a:close/>
                </a:path>
              </a:pathLst>
            </a:custGeom>
            <a:solidFill>
              <a:srgbClr val="F4BC2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55" name="Google Shape;55;p7"/>
            <p:cNvPicPr preferRelativeResize="0"/>
            <p:nvPr/>
          </p:nvPicPr>
          <p:blipFill rotWithShape="1">
            <a:blip r:embed="rId4">
              <a:alphaModFix/>
            </a:blip>
            <a:srcRect b="0" l="0" r="0" t="0"/>
            <a:stretch/>
          </p:blipFill>
          <p:spPr>
            <a:xfrm>
              <a:off x="14701473" y="716557"/>
              <a:ext cx="251202" cy="127281"/>
            </a:xfrm>
            <a:prstGeom prst="rect">
              <a:avLst/>
            </a:prstGeom>
            <a:noFill/>
            <a:ln>
              <a:noFill/>
            </a:ln>
          </p:spPr>
        </p:pic>
      </p:grpSp>
      <p:sp>
        <p:nvSpPr>
          <p:cNvPr id="56" name="Google Shape;56;p7"/>
          <p:cNvSpPr/>
          <p:nvPr/>
        </p:nvSpPr>
        <p:spPr>
          <a:xfrm>
            <a:off x="0" y="0"/>
            <a:ext cx="7000875" cy="2279650"/>
          </a:xfrm>
          <a:custGeom>
            <a:rect b="b" l="l" r="r" t="t"/>
            <a:pathLst>
              <a:path extrusionOk="0" h="2279650" w="7000875">
                <a:moveTo>
                  <a:pt x="0" y="1706406"/>
                </a:moveTo>
                <a:lnTo>
                  <a:pt x="0" y="0"/>
                </a:lnTo>
                <a:lnTo>
                  <a:pt x="6998786" y="0"/>
                </a:lnTo>
                <a:lnTo>
                  <a:pt x="7000591" y="11039"/>
                </a:lnTo>
                <a:lnTo>
                  <a:pt x="6981999" y="67976"/>
                </a:lnTo>
                <a:lnTo>
                  <a:pt x="6962356" y="122547"/>
                </a:lnTo>
                <a:lnTo>
                  <a:pt x="6941683" y="174802"/>
                </a:lnTo>
                <a:lnTo>
                  <a:pt x="6919998" y="224793"/>
                </a:lnTo>
                <a:lnTo>
                  <a:pt x="6897319" y="272569"/>
                </a:lnTo>
                <a:lnTo>
                  <a:pt x="6873666" y="318183"/>
                </a:lnTo>
                <a:lnTo>
                  <a:pt x="6849058" y="361684"/>
                </a:lnTo>
                <a:lnTo>
                  <a:pt x="6823513" y="403122"/>
                </a:lnTo>
                <a:lnTo>
                  <a:pt x="6797051" y="442550"/>
                </a:lnTo>
                <a:lnTo>
                  <a:pt x="6769690" y="480017"/>
                </a:lnTo>
                <a:lnTo>
                  <a:pt x="6741449" y="515575"/>
                </a:lnTo>
                <a:lnTo>
                  <a:pt x="6712347" y="549273"/>
                </a:lnTo>
                <a:lnTo>
                  <a:pt x="6682403" y="581162"/>
                </a:lnTo>
                <a:lnTo>
                  <a:pt x="6651637" y="611295"/>
                </a:lnTo>
                <a:lnTo>
                  <a:pt x="6620066" y="639720"/>
                </a:lnTo>
                <a:lnTo>
                  <a:pt x="6587710" y="666488"/>
                </a:lnTo>
                <a:lnTo>
                  <a:pt x="6554587" y="691651"/>
                </a:lnTo>
                <a:lnTo>
                  <a:pt x="6520717" y="715259"/>
                </a:lnTo>
                <a:lnTo>
                  <a:pt x="6486119" y="737363"/>
                </a:lnTo>
                <a:lnTo>
                  <a:pt x="6450811" y="758014"/>
                </a:lnTo>
                <a:lnTo>
                  <a:pt x="6414812" y="777261"/>
                </a:lnTo>
                <a:lnTo>
                  <a:pt x="6378142" y="795156"/>
                </a:lnTo>
                <a:lnTo>
                  <a:pt x="6340818" y="811750"/>
                </a:lnTo>
                <a:lnTo>
                  <a:pt x="6302861" y="827093"/>
                </a:lnTo>
                <a:lnTo>
                  <a:pt x="6264288" y="841236"/>
                </a:lnTo>
                <a:lnTo>
                  <a:pt x="6225119" y="854230"/>
                </a:lnTo>
                <a:lnTo>
                  <a:pt x="6185373" y="866125"/>
                </a:lnTo>
                <a:lnTo>
                  <a:pt x="6145069" y="876972"/>
                </a:lnTo>
                <a:lnTo>
                  <a:pt x="6104225" y="886822"/>
                </a:lnTo>
                <a:lnTo>
                  <a:pt x="6062861" y="895725"/>
                </a:lnTo>
                <a:lnTo>
                  <a:pt x="6020994" y="903732"/>
                </a:lnTo>
                <a:lnTo>
                  <a:pt x="5978646" y="910894"/>
                </a:lnTo>
                <a:lnTo>
                  <a:pt x="5935833" y="917262"/>
                </a:lnTo>
                <a:lnTo>
                  <a:pt x="5892575" y="922886"/>
                </a:lnTo>
                <a:lnTo>
                  <a:pt x="5848891" y="927817"/>
                </a:lnTo>
                <a:lnTo>
                  <a:pt x="5804800" y="932105"/>
                </a:lnTo>
                <a:lnTo>
                  <a:pt x="5760321" y="935802"/>
                </a:lnTo>
                <a:lnTo>
                  <a:pt x="5715473" y="938957"/>
                </a:lnTo>
                <a:lnTo>
                  <a:pt x="5670274" y="941622"/>
                </a:lnTo>
                <a:lnTo>
                  <a:pt x="5624744" y="943848"/>
                </a:lnTo>
                <a:lnTo>
                  <a:pt x="5578901" y="945685"/>
                </a:lnTo>
                <a:lnTo>
                  <a:pt x="5532764" y="947183"/>
                </a:lnTo>
                <a:lnTo>
                  <a:pt x="5486353" y="948394"/>
                </a:lnTo>
                <a:lnTo>
                  <a:pt x="5439685" y="949369"/>
                </a:lnTo>
                <a:lnTo>
                  <a:pt x="5392781" y="950157"/>
                </a:lnTo>
                <a:lnTo>
                  <a:pt x="5345658" y="950809"/>
                </a:lnTo>
                <a:lnTo>
                  <a:pt x="5298337" y="951377"/>
                </a:lnTo>
                <a:lnTo>
                  <a:pt x="5250835" y="951911"/>
                </a:lnTo>
                <a:lnTo>
                  <a:pt x="5197340" y="951295"/>
                </a:lnTo>
                <a:lnTo>
                  <a:pt x="5144472" y="949345"/>
                </a:lnTo>
                <a:lnTo>
                  <a:pt x="5092223" y="946385"/>
                </a:lnTo>
                <a:lnTo>
                  <a:pt x="5040583" y="942739"/>
                </a:lnTo>
                <a:lnTo>
                  <a:pt x="4989541" y="938732"/>
                </a:lnTo>
                <a:lnTo>
                  <a:pt x="4939089" y="934686"/>
                </a:lnTo>
                <a:lnTo>
                  <a:pt x="4889215" y="930927"/>
                </a:lnTo>
                <a:lnTo>
                  <a:pt x="4839910" y="927777"/>
                </a:lnTo>
                <a:lnTo>
                  <a:pt x="4791166" y="925561"/>
                </a:lnTo>
                <a:lnTo>
                  <a:pt x="4742970" y="924603"/>
                </a:lnTo>
                <a:lnTo>
                  <a:pt x="4695315" y="925226"/>
                </a:lnTo>
                <a:lnTo>
                  <a:pt x="4648189" y="927755"/>
                </a:lnTo>
                <a:lnTo>
                  <a:pt x="4601584" y="932513"/>
                </a:lnTo>
                <a:lnTo>
                  <a:pt x="4555489" y="939824"/>
                </a:lnTo>
                <a:lnTo>
                  <a:pt x="4509895" y="950012"/>
                </a:lnTo>
                <a:lnTo>
                  <a:pt x="4464792" y="963401"/>
                </a:lnTo>
                <a:lnTo>
                  <a:pt x="4419569" y="979885"/>
                </a:lnTo>
                <a:lnTo>
                  <a:pt x="4374974" y="998695"/>
                </a:lnTo>
                <a:lnTo>
                  <a:pt x="4330977" y="1019631"/>
                </a:lnTo>
                <a:lnTo>
                  <a:pt x="4287545" y="1042493"/>
                </a:lnTo>
                <a:lnTo>
                  <a:pt x="4244648" y="1067082"/>
                </a:lnTo>
                <a:lnTo>
                  <a:pt x="4202255" y="1093198"/>
                </a:lnTo>
                <a:lnTo>
                  <a:pt x="4160335" y="1120639"/>
                </a:lnTo>
                <a:lnTo>
                  <a:pt x="4118856" y="1149207"/>
                </a:lnTo>
                <a:lnTo>
                  <a:pt x="4077788" y="1178702"/>
                </a:lnTo>
                <a:lnTo>
                  <a:pt x="4037100" y="1208923"/>
                </a:lnTo>
                <a:lnTo>
                  <a:pt x="3996760" y="1239670"/>
                </a:lnTo>
                <a:lnTo>
                  <a:pt x="3956738" y="1270744"/>
                </a:lnTo>
                <a:lnTo>
                  <a:pt x="3917002" y="1301944"/>
                </a:lnTo>
                <a:lnTo>
                  <a:pt x="3877522" y="1333071"/>
                </a:lnTo>
                <a:lnTo>
                  <a:pt x="3838266" y="1363924"/>
                </a:lnTo>
                <a:lnTo>
                  <a:pt x="3799204" y="1394304"/>
                </a:lnTo>
                <a:lnTo>
                  <a:pt x="3760304" y="1424010"/>
                </a:lnTo>
                <a:lnTo>
                  <a:pt x="3721535" y="1452843"/>
                </a:lnTo>
                <a:lnTo>
                  <a:pt x="3685540" y="1478808"/>
                </a:lnTo>
                <a:lnTo>
                  <a:pt x="3648481" y="1504992"/>
                </a:lnTo>
                <a:lnTo>
                  <a:pt x="3610410" y="1531355"/>
                </a:lnTo>
                <a:lnTo>
                  <a:pt x="3571381" y="1557856"/>
                </a:lnTo>
                <a:lnTo>
                  <a:pt x="3531447" y="1584455"/>
                </a:lnTo>
                <a:lnTo>
                  <a:pt x="3490660" y="1611111"/>
                </a:lnTo>
                <a:lnTo>
                  <a:pt x="3449072" y="1637783"/>
                </a:lnTo>
                <a:lnTo>
                  <a:pt x="3406737" y="1664431"/>
                </a:lnTo>
                <a:lnTo>
                  <a:pt x="3363708" y="1691014"/>
                </a:lnTo>
                <a:lnTo>
                  <a:pt x="3320037" y="1717492"/>
                </a:lnTo>
                <a:lnTo>
                  <a:pt x="3275777" y="1743823"/>
                </a:lnTo>
                <a:lnTo>
                  <a:pt x="3230981" y="1769969"/>
                </a:lnTo>
                <a:lnTo>
                  <a:pt x="3185701" y="1795887"/>
                </a:lnTo>
                <a:lnTo>
                  <a:pt x="3139991" y="1821537"/>
                </a:lnTo>
                <a:lnTo>
                  <a:pt x="3093902" y="1846879"/>
                </a:lnTo>
                <a:lnTo>
                  <a:pt x="3047489" y="1871872"/>
                </a:lnTo>
                <a:lnTo>
                  <a:pt x="3000804" y="1896475"/>
                </a:lnTo>
                <a:lnTo>
                  <a:pt x="2953899" y="1920649"/>
                </a:lnTo>
                <a:lnTo>
                  <a:pt x="2906827" y="1944352"/>
                </a:lnTo>
                <a:lnTo>
                  <a:pt x="2859641" y="1967543"/>
                </a:lnTo>
                <a:lnTo>
                  <a:pt x="2812395" y="1990183"/>
                </a:lnTo>
                <a:lnTo>
                  <a:pt x="2765140" y="2012230"/>
                </a:lnTo>
                <a:lnTo>
                  <a:pt x="2717929" y="2033644"/>
                </a:lnTo>
                <a:lnTo>
                  <a:pt x="2670815" y="2054384"/>
                </a:lnTo>
                <a:lnTo>
                  <a:pt x="2623852" y="2074411"/>
                </a:lnTo>
                <a:lnTo>
                  <a:pt x="2577091" y="2093682"/>
                </a:lnTo>
                <a:lnTo>
                  <a:pt x="2530586" y="2112158"/>
                </a:lnTo>
                <a:lnTo>
                  <a:pt x="2484389" y="2129798"/>
                </a:lnTo>
                <a:lnTo>
                  <a:pt x="2438553" y="2146561"/>
                </a:lnTo>
                <a:lnTo>
                  <a:pt x="2393132" y="2162408"/>
                </a:lnTo>
                <a:lnTo>
                  <a:pt x="2348176" y="2177296"/>
                </a:lnTo>
                <a:lnTo>
                  <a:pt x="2303741" y="2191186"/>
                </a:lnTo>
                <a:lnTo>
                  <a:pt x="2259877" y="2204038"/>
                </a:lnTo>
                <a:lnTo>
                  <a:pt x="2216639" y="2215809"/>
                </a:lnTo>
                <a:lnTo>
                  <a:pt x="2170749" y="2226835"/>
                </a:lnTo>
                <a:lnTo>
                  <a:pt x="2123401" y="2236591"/>
                </a:lnTo>
                <a:lnTo>
                  <a:pt x="2074774" y="2245142"/>
                </a:lnTo>
                <a:lnTo>
                  <a:pt x="2025049" y="2252556"/>
                </a:lnTo>
                <a:lnTo>
                  <a:pt x="1974406" y="2258899"/>
                </a:lnTo>
                <a:lnTo>
                  <a:pt x="1923025" y="2264238"/>
                </a:lnTo>
                <a:lnTo>
                  <a:pt x="1871086" y="2268639"/>
                </a:lnTo>
                <a:lnTo>
                  <a:pt x="1818770" y="2272168"/>
                </a:lnTo>
                <a:lnTo>
                  <a:pt x="1766257" y="2274893"/>
                </a:lnTo>
                <a:lnTo>
                  <a:pt x="1713726" y="2276879"/>
                </a:lnTo>
                <a:lnTo>
                  <a:pt x="1661359" y="2278193"/>
                </a:lnTo>
                <a:lnTo>
                  <a:pt x="1609335" y="2278903"/>
                </a:lnTo>
                <a:lnTo>
                  <a:pt x="1557835" y="2279073"/>
                </a:lnTo>
                <a:lnTo>
                  <a:pt x="1507039" y="2278771"/>
                </a:lnTo>
                <a:lnTo>
                  <a:pt x="1457126" y="2278064"/>
                </a:lnTo>
                <a:lnTo>
                  <a:pt x="1410371" y="2275896"/>
                </a:lnTo>
                <a:lnTo>
                  <a:pt x="1362776" y="2272098"/>
                </a:lnTo>
                <a:lnTo>
                  <a:pt x="1314450" y="2266737"/>
                </a:lnTo>
                <a:lnTo>
                  <a:pt x="1265503" y="2259877"/>
                </a:lnTo>
                <a:lnTo>
                  <a:pt x="1216043" y="2251586"/>
                </a:lnTo>
                <a:lnTo>
                  <a:pt x="1166179" y="2241929"/>
                </a:lnTo>
                <a:lnTo>
                  <a:pt x="1116022" y="2230973"/>
                </a:lnTo>
                <a:lnTo>
                  <a:pt x="1065678" y="2218784"/>
                </a:lnTo>
                <a:lnTo>
                  <a:pt x="1015259" y="2205429"/>
                </a:lnTo>
                <a:lnTo>
                  <a:pt x="964872" y="2190973"/>
                </a:lnTo>
                <a:lnTo>
                  <a:pt x="914627" y="2175483"/>
                </a:lnTo>
                <a:lnTo>
                  <a:pt x="864632" y="2159024"/>
                </a:lnTo>
                <a:lnTo>
                  <a:pt x="814997" y="2141664"/>
                </a:lnTo>
                <a:lnTo>
                  <a:pt x="765831" y="2123468"/>
                </a:lnTo>
                <a:lnTo>
                  <a:pt x="717243" y="2104502"/>
                </a:lnTo>
                <a:lnTo>
                  <a:pt x="669342" y="2084833"/>
                </a:lnTo>
                <a:lnTo>
                  <a:pt x="622237" y="2064527"/>
                </a:lnTo>
                <a:lnTo>
                  <a:pt x="576037" y="2043651"/>
                </a:lnTo>
                <a:lnTo>
                  <a:pt x="530851" y="2022269"/>
                </a:lnTo>
                <a:lnTo>
                  <a:pt x="486788" y="2000449"/>
                </a:lnTo>
                <a:lnTo>
                  <a:pt x="443957" y="1978257"/>
                </a:lnTo>
                <a:lnTo>
                  <a:pt x="402468" y="1955759"/>
                </a:lnTo>
                <a:lnTo>
                  <a:pt x="362428" y="1933021"/>
                </a:lnTo>
                <a:lnTo>
                  <a:pt x="323948" y="1910110"/>
                </a:lnTo>
                <a:lnTo>
                  <a:pt x="287137" y="1887091"/>
                </a:lnTo>
                <a:lnTo>
                  <a:pt x="209193" y="1836042"/>
                </a:lnTo>
                <a:lnTo>
                  <a:pt x="166471" y="1809211"/>
                </a:lnTo>
                <a:lnTo>
                  <a:pt x="40907" y="1732272"/>
                </a:lnTo>
                <a:lnTo>
                  <a:pt x="0" y="1706406"/>
                </a:lnTo>
                <a:close/>
              </a:path>
            </a:pathLst>
          </a:custGeom>
          <a:solidFill>
            <a:srgbClr val="C2704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57" name="Google Shape;57;p7"/>
          <p:cNvPicPr preferRelativeResize="0"/>
          <p:nvPr/>
        </p:nvPicPr>
        <p:blipFill rotWithShape="1">
          <a:blip r:embed="rId5">
            <a:alphaModFix/>
          </a:blip>
          <a:srcRect b="0" l="0" r="0" t="0"/>
          <a:stretch/>
        </p:blipFill>
        <p:spPr>
          <a:xfrm>
            <a:off x="14166800" y="7724138"/>
            <a:ext cx="4121200" cy="2572956"/>
          </a:xfrm>
          <a:prstGeom prst="rect">
            <a:avLst/>
          </a:prstGeom>
          <a:noFill/>
          <a:ln>
            <a:noFill/>
          </a:ln>
        </p:spPr>
      </p:pic>
      <p:grpSp>
        <p:nvGrpSpPr>
          <p:cNvPr id="58" name="Google Shape;58;p7"/>
          <p:cNvGrpSpPr/>
          <p:nvPr/>
        </p:nvGrpSpPr>
        <p:grpSpPr>
          <a:xfrm>
            <a:off x="0" y="7004591"/>
            <a:ext cx="3476625" cy="3282881"/>
            <a:chOff x="0" y="7004591"/>
            <a:chExt cx="3476625" cy="3282881"/>
          </a:xfrm>
        </p:grpSpPr>
        <p:sp>
          <p:nvSpPr>
            <p:cNvPr id="59" name="Google Shape;59;p7"/>
            <p:cNvSpPr/>
            <p:nvPr/>
          </p:nvSpPr>
          <p:spPr>
            <a:xfrm>
              <a:off x="0" y="7847167"/>
              <a:ext cx="3251835" cy="2440305"/>
            </a:xfrm>
            <a:custGeom>
              <a:rect b="b" l="l" r="r" t="t"/>
              <a:pathLst>
                <a:path extrusionOk="0" h="2440304" w="3251835">
                  <a:moveTo>
                    <a:pt x="3251220" y="2439831"/>
                  </a:moveTo>
                  <a:lnTo>
                    <a:pt x="0" y="2439831"/>
                  </a:lnTo>
                  <a:lnTo>
                    <a:pt x="0" y="1144025"/>
                  </a:lnTo>
                  <a:lnTo>
                    <a:pt x="33086" y="1129691"/>
                  </a:lnTo>
                  <a:lnTo>
                    <a:pt x="76974" y="1107374"/>
                  </a:lnTo>
                  <a:lnTo>
                    <a:pt x="119593" y="1082696"/>
                  </a:lnTo>
                  <a:lnTo>
                    <a:pt x="160987" y="1055862"/>
                  </a:lnTo>
                  <a:lnTo>
                    <a:pt x="201202" y="1027077"/>
                  </a:lnTo>
                  <a:lnTo>
                    <a:pt x="240286" y="996546"/>
                  </a:lnTo>
                  <a:lnTo>
                    <a:pt x="278284" y="964473"/>
                  </a:lnTo>
                  <a:lnTo>
                    <a:pt x="315242" y="931064"/>
                  </a:lnTo>
                  <a:lnTo>
                    <a:pt x="351207" y="896523"/>
                  </a:lnTo>
                  <a:lnTo>
                    <a:pt x="386837" y="860432"/>
                  </a:lnTo>
                  <a:lnTo>
                    <a:pt x="421678" y="823483"/>
                  </a:lnTo>
                  <a:lnTo>
                    <a:pt x="455859" y="785815"/>
                  </a:lnTo>
                  <a:lnTo>
                    <a:pt x="489508" y="747570"/>
                  </a:lnTo>
                  <a:lnTo>
                    <a:pt x="522753" y="708885"/>
                  </a:lnTo>
                  <a:lnTo>
                    <a:pt x="654252" y="552560"/>
                  </a:lnTo>
                  <a:lnTo>
                    <a:pt x="687396" y="513782"/>
                  </a:lnTo>
                  <a:lnTo>
                    <a:pt x="720905" y="475403"/>
                  </a:lnTo>
                  <a:lnTo>
                    <a:pt x="754906" y="437566"/>
                  </a:lnTo>
                  <a:lnTo>
                    <a:pt x="789527" y="400408"/>
                  </a:lnTo>
                  <a:lnTo>
                    <a:pt x="824896" y="364071"/>
                  </a:lnTo>
                  <a:lnTo>
                    <a:pt x="861141" y="328694"/>
                  </a:lnTo>
                  <a:lnTo>
                    <a:pt x="898390" y="294417"/>
                  </a:lnTo>
                  <a:lnTo>
                    <a:pt x="935212" y="262715"/>
                  </a:lnTo>
                  <a:lnTo>
                    <a:pt x="973449" y="232033"/>
                  </a:lnTo>
                  <a:lnTo>
                    <a:pt x="1013008" y="202534"/>
                  </a:lnTo>
                  <a:lnTo>
                    <a:pt x="1053796" y="174381"/>
                  </a:lnTo>
                  <a:lnTo>
                    <a:pt x="1095719" y="147737"/>
                  </a:lnTo>
                  <a:lnTo>
                    <a:pt x="1138685" y="122763"/>
                  </a:lnTo>
                  <a:lnTo>
                    <a:pt x="1182600" y="99623"/>
                  </a:lnTo>
                  <a:lnTo>
                    <a:pt x="1227371" y="78479"/>
                  </a:lnTo>
                  <a:lnTo>
                    <a:pt x="1272905" y="59492"/>
                  </a:lnTo>
                  <a:lnTo>
                    <a:pt x="1319110" y="42827"/>
                  </a:lnTo>
                  <a:lnTo>
                    <a:pt x="1365891" y="28645"/>
                  </a:lnTo>
                  <a:lnTo>
                    <a:pt x="1413156" y="17109"/>
                  </a:lnTo>
                  <a:lnTo>
                    <a:pt x="1460812" y="8381"/>
                  </a:lnTo>
                  <a:lnTo>
                    <a:pt x="1508765" y="2623"/>
                  </a:lnTo>
                  <a:lnTo>
                    <a:pt x="1556922" y="0"/>
                  </a:lnTo>
                  <a:lnTo>
                    <a:pt x="1605191" y="671"/>
                  </a:lnTo>
                  <a:lnTo>
                    <a:pt x="1654802" y="5249"/>
                  </a:lnTo>
                  <a:lnTo>
                    <a:pt x="1702999" y="13955"/>
                  </a:lnTo>
                  <a:lnTo>
                    <a:pt x="1749630" y="26664"/>
                  </a:lnTo>
                  <a:lnTo>
                    <a:pt x="1794541" y="43247"/>
                  </a:lnTo>
                  <a:lnTo>
                    <a:pt x="1837582" y="63576"/>
                  </a:lnTo>
                  <a:lnTo>
                    <a:pt x="1878600" y="87526"/>
                  </a:lnTo>
                  <a:lnTo>
                    <a:pt x="1917443" y="114967"/>
                  </a:lnTo>
                  <a:lnTo>
                    <a:pt x="1953959" y="145772"/>
                  </a:lnTo>
                  <a:lnTo>
                    <a:pt x="1987995" y="179815"/>
                  </a:lnTo>
                  <a:lnTo>
                    <a:pt x="2019399" y="216966"/>
                  </a:lnTo>
                  <a:lnTo>
                    <a:pt x="2048019" y="257100"/>
                  </a:lnTo>
                  <a:lnTo>
                    <a:pt x="2073704" y="300088"/>
                  </a:lnTo>
                  <a:lnTo>
                    <a:pt x="2096300" y="345804"/>
                  </a:lnTo>
                  <a:lnTo>
                    <a:pt x="2115655" y="394118"/>
                  </a:lnTo>
                  <a:lnTo>
                    <a:pt x="2130980" y="441809"/>
                  </a:lnTo>
                  <a:lnTo>
                    <a:pt x="2143410" y="490268"/>
                  </a:lnTo>
                  <a:lnTo>
                    <a:pt x="2153230" y="539387"/>
                  </a:lnTo>
                  <a:lnTo>
                    <a:pt x="2160724" y="589058"/>
                  </a:lnTo>
                  <a:lnTo>
                    <a:pt x="2166175" y="639172"/>
                  </a:lnTo>
                  <a:lnTo>
                    <a:pt x="2169868" y="689621"/>
                  </a:lnTo>
                  <a:lnTo>
                    <a:pt x="2172087" y="740297"/>
                  </a:lnTo>
                  <a:lnTo>
                    <a:pt x="2173116" y="791092"/>
                  </a:lnTo>
                  <a:lnTo>
                    <a:pt x="2173238" y="841897"/>
                  </a:lnTo>
                  <a:lnTo>
                    <a:pt x="2172737" y="892604"/>
                  </a:lnTo>
                  <a:lnTo>
                    <a:pt x="2171898" y="943105"/>
                  </a:lnTo>
                  <a:lnTo>
                    <a:pt x="2171005" y="993291"/>
                  </a:lnTo>
                  <a:lnTo>
                    <a:pt x="2170341" y="1043055"/>
                  </a:lnTo>
                  <a:lnTo>
                    <a:pt x="2170088" y="1082696"/>
                  </a:lnTo>
                  <a:lnTo>
                    <a:pt x="2170189" y="1142380"/>
                  </a:lnTo>
                  <a:lnTo>
                    <a:pt x="2171140" y="1192544"/>
                  </a:lnTo>
                  <a:lnTo>
                    <a:pt x="2173188" y="1242794"/>
                  </a:lnTo>
                  <a:lnTo>
                    <a:pt x="2176639" y="1292945"/>
                  </a:lnTo>
                  <a:lnTo>
                    <a:pt x="2181803" y="1342810"/>
                  </a:lnTo>
                  <a:lnTo>
                    <a:pt x="2188988" y="1392205"/>
                  </a:lnTo>
                  <a:lnTo>
                    <a:pt x="2198502" y="1440942"/>
                  </a:lnTo>
                  <a:lnTo>
                    <a:pt x="2210653" y="1488838"/>
                  </a:lnTo>
                  <a:lnTo>
                    <a:pt x="2225750" y="1535705"/>
                  </a:lnTo>
                  <a:lnTo>
                    <a:pt x="2244100" y="1581357"/>
                  </a:lnTo>
                  <a:lnTo>
                    <a:pt x="2266013" y="1625610"/>
                  </a:lnTo>
                  <a:lnTo>
                    <a:pt x="2291796" y="1668277"/>
                  </a:lnTo>
                  <a:lnTo>
                    <a:pt x="2322166" y="1709809"/>
                  </a:lnTo>
                  <a:lnTo>
                    <a:pt x="2355486" y="1748080"/>
                  </a:lnTo>
                  <a:lnTo>
                    <a:pt x="2391430" y="1783409"/>
                  </a:lnTo>
                  <a:lnTo>
                    <a:pt x="2429677" y="1816115"/>
                  </a:lnTo>
                  <a:lnTo>
                    <a:pt x="2469902" y="1846518"/>
                  </a:lnTo>
                  <a:lnTo>
                    <a:pt x="2511781" y="1874936"/>
                  </a:lnTo>
                  <a:lnTo>
                    <a:pt x="2554993" y="1901689"/>
                  </a:lnTo>
                  <a:lnTo>
                    <a:pt x="2599213" y="1927097"/>
                  </a:lnTo>
                  <a:lnTo>
                    <a:pt x="2644117" y="1951478"/>
                  </a:lnTo>
                  <a:lnTo>
                    <a:pt x="2779706" y="2021655"/>
                  </a:lnTo>
                  <a:lnTo>
                    <a:pt x="2824115" y="2045123"/>
                  </a:lnTo>
                  <a:lnTo>
                    <a:pt x="2867593" y="2069160"/>
                  </a:lnTo>
                  <a:lnTo>
                    <a:pt x="2909814" y="2094087"/>
                  </a:lnTo>
                  <a:lnTo>
                    <a:pt x="2951505" y="2120728"/>
                  </a:lnTo>
                  <a:lnTo>
                    <a:pt x="2992067" y="2148921"/>
                  </a:lnTo>
                  <a:lnTo>
                    <a:pt x="3031328" y="2178812"/>
                  </a:lnTo>
                  <a:lnTo>
                    <a:pt x="3069115" y="2210546"/>
                  </a:lnTo>
                  <a:lnTo>
                    <a:pt x="3105257" y="2244269"/>
                  </a:lnTo>
                  <a:lnTo>
                    <a:pt x="3139580" y="2280126"/>
                  </a:lnTo>
                  <a:lnTo>
                    <a:pt x="3171914" y="2318262"/>
                  </a:lnTo>
                  <a:lnTo>
                    <a:pt x="3202085" y="2358824"/>
                  </a:lnTo>
                  <a:lnTo>
                    <a:pt x="3230662" y="2403056"/>
                  </a:lnTo>
                  <a:lnTo>
                    <a:pt x="3251220" y="2439831"/>
                  </a:lnTo>
                  <a:close/>
                </a:path>
              </a:pathLst>
            </a:custGeom>
            <a:solidFill>
              <a:srgbClr val="F1BC8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0" name="Google Shape;60;p7"/>
            <p:cNvSpPr/>
            <p:nvPr/>
          </p:nvSpPr>
          <p:spPr>
            <a:xfrm>
              <a:off x="0" y="7004591"/>
              <a:ext cx="3476625" cy="3276600"/>
            </a:xfrm>
            <a:custGeom>
              <a:rect b="b" l="l" r="r" t="t"/>
              <a:pathLst>
                <a:path extrusionOk="0" h="3276600" w="3476625">
                  <a:moveTo>
                    <a:pt x="0" y="1104899"/>
                  </a:moveTo>
                  <a:lnTo>
                    <a:pt x="0" y="939799"/>
                  </a:lnTo>
                  <a:lnTo>
                    <a:pt x="54418" y="939799"/>
                  </a:lnTo>
                  <a:lnTo>
                    <a:pt x="206853" y="901699"/>
                  </a:lnTo>
                  <a:lnTo>
                    <a:pt x="256812" y="876299"/>
                  </a:lnTo>
                  <a:lnTo>
                    <a:pt x="306223" y="863599"/>
                  </a:lnTo>
                  <a:lnTo>
                    <a:pt x="350793" y="850899"/>
                  </a:lnTo>
                  <a:lnTo>
                    <a:pt x="394634" y="825499"/>
                  </a:lnTo>
                  <a:lnTo>
                    <a:pt x="480286" y="774699"/>
                  </a:lnTo>
                  <a:lnTo>
                    <a:pt x="563501" y="723899"/>
                  </a:lnTo>
                  <a:lnTo>
                    <a:pt x="644601" y="673099"/>
                  </a:lnTo>
                  <a:lnTo>
                    <a:pt x="723907" y="622299"/>
                  </a:lnTo>
                  <a:lnTo>
                    <a:pt x="762988" y="584199"/>
                  </a:lnTo>
                  <a:lnTo>
                    <a:pt x="840206" y="533399"/>
                  </a:lnTo>
                  <a:lnTo>
                    <a:pt x="877562" y="495299"/>
                  </a:lnTo>
                  <a:lnTo>
                    <a:pt x="953065" y="444499"/>
                  </a:lnTo>
                  <a:lnTo>
                    <a:pt x="991248" y="406399"/>
                  </a:lnTo>
                  <a:lnTo>
                    <a:pt x="1068559" y="355599"/>
                  </a:lnTo>
                  <a:lnTo>
                    <a:pt x="1107721" y="317499"/>
                  </a:lnTo>
                  <a:lnTo>
                    <a:pt x="1187146" y="266699"/>
                  </a:lnTo>
                  <a:lnTo>
                    <a:pt x="1227442" y="228599"/>
                  </a:lnTo>
                  <a:lnTo>
                    <a:pt x="1350868" y="152399"/>
                  </a:lnTo>
                  <a:lnTo>
                    <a:pt x="1392913" y="139699"/>
                  </a:lnTo>
                  <a:lnTo>
                    <a:pt x="1478460" y="88899"/>
                  </a:lnTo>
                  <a:lnTo>
                    <a:pt x="1521995" y="76199"/>
                  </a:lnTo>
                  <a:lnTo>
                    <a:pt x="1566062" y="50799"/>
                  </a:lnTo>
                  <a:lnTo>
                    <a:pt x="1747975" y="0"/>
                  </a:lnTo>
                  <a:lnTo>
                    <a:pt x="1988468" y="0"/>
                  </a:lnTo>
                  <a:lnTo>
                    <a:pt x="2036820" y="12699"/>
                  </a:lnTo>
                  <a:lnTo>
                    <a:pt x="2084667" y="12699"/>
                  </a:lnTo>
                  <a:lnTo>
                    <a:pt x="2131883" y="25399"/>
                  </a:lnTo>
                  <a:lnTo>
                    <a:pt x="2178337" y="50799"/>
                  </a:lnTo>
                  <a:lnTo>
                    <a:pt x="2223901" y="63499"/>
                  </a:lnTo>
                  <a:lnTo>
                    <a:pt x="2268446" y="88899"/>
                  </a:lnTo>
                  <a:lnTo>
                    <a:pt x="2311844" y="114299"/>
                  </a:lnTo>
                  <a:lnTo>
                    <a:pt x="2353967" y="139699"/>
                  </a:lnTo>
                  <a:lnTo>
                    <a:pt x="1853942" y="139699"/>
                  </a:lnTo>
                  <a:lnTo>
                    <a:pt x="1834056" y="152399"/>
                  </a:lnTo>
                  <a:lnTo>
                    <a:pt x="1755103" y="152399"/>
                  </a:lnTo>
                  <a:lnTo>
                    <a:pt x="1735583" y="165099"/>
                  </a:lnTo>
                  <a:lnTo>
                    <a:pt x="1696894" y="165099"/>
                  </a:lnTo>
                  <a:lnTo>
                    <a:pt x="1650504" y="177799"/>
                  </a:lnTo>
                  <a:lnTo>
                    <a:pt x="1604959" y="203199"/>
                  </a:lnTo>
                  <a:lnTo>
                    <a:pt x="1560218" y="215899"/>
                  </a:lnTo>
                  <a:lnTo>
                    <a:pt x="1516244" y="241299"/>
                  </a:lnTo>
                  <a:lnTo>
                    <a:pt x="1472997" y="253999"/>
                  </a:lnTo>
                  <a:lnTo>
                    <a:pt x="1388531" y="304799"/>
                  </a:lnTo>
                  <a:lnTo>
                    <a:pt x="1306511" y="355599"/>
                  </a:lnTo>
                  <a:lnTo>
                    <a:pt x="1266321" y="393699"/>
                  </a:lnTo>
                  <a:lnTo>
                    <a:pt x="1187389" y="444499"/>
                  </a:lnTo>
                  <a:lnTo>
                    <a:pt x="1145766" y="482599"/>
                  </a:lnTo>
                  <a:lnTo>
                    <a:pt x="1104417" y="507999"/>
                  </a:lnTo>
                  <a:lnTo>
                    <a:pt x="1063267" y="546099"/>
                  </a:lnTo>
                  <a:lnTo>
                    <a:pt x="1022240" y="571499"/>
                  </a:lnTo>
                  <a:lnTo>
                    <a:pt x="981260" y="609599"/>
                  </a:lnTo>
                  <a:lnTo>
                    <a:pt x="940252" y="634999"/>
                  </a:lnTo>
                  <a:lnTo>
                    <a:pt x="899139" y="673099"/>
                  </a:lnTo>
                  <a:lnTo>
                    <a:pt x="857846" y="698499"/>
                  </a:lnTo>
                  <a:lnTo>
                    <a:pt x="816297" y="736599"/>
                  </a:lnTo>
                  <a:lnTo>
                    <a:pt x="774417" y="761999"/>
                  </a:lnTo>
                  <a:lnTo>
                    <a:pt x="732130" y="800099"/>
                  </a:lnTo>
                  <a:lnTo>
                    <a:pt x="646235" y="850899"/>
                  </a:lnTo>
                  <a:lnTo>
                    <a:pt x="602603" y="888999"/>
                  </a:lnTo>
                  <a:lnTo>
                    <a:pt x="513739" y="939799"/>
                  </a:lnTo>
                  <a:lnTo>
                    <a:pt x="468465" y="952499"/>
                  </a:lnTo>
                  <a:lnTo>
                    <a:pt x="376129" y="1003299"/>
                  </a:lnTo>
                  <a:lnTo>
                    <a:pt x="329027" y="1015999"/>
                  </a:lnTo>
                  <a:lnTo>
                    <a:pt x="281273" y="1041399"/>
                  </a:lnTo>
                  <a:lnTo>
                    <a:pt x="84034" y="1092199"/>
                  </a:lnTo>
                  <a:lnTo>
                    <a:pt x="33976" y="1092199"/>
                  </a:lnTo>
                  <a:lnTo>
                    <a:pt x="0" y="1104899"/>
                  </a:lnTo>
                  <a:close/>
                </a:path>
                <a:path extrusionOk="0" h="3276600" w="3476625">
                  <a:moveTo>
                    <a:pt x="3309511" y="3225799"/>
                  </a:moveTo>
                  <a:lnTo>
                    <a:pt x="2938879" y="3225799"/>
                  </a:lnTo>
                  <a:lnTo>
                    <a:pt x="3031369" y="3200399"/>
                  </a:lnTo>
                  <a:lnTo>
                    <a:pt x="3075492" y="3174999"/>
                  </a:lnTo>
                  <a:lnTo>
                    <a:pt x="3117860" y="3149599"/>
                  </a:lnTo>
                  <a:lnTo>
                    <a:pt x="3158215" y="3124199"/>
                  </a:lnTo>
                  <a:lnTo>
                    <a:pt x="3193367" y="3098799"/>
                  </a:lnTo>
                  <a:lnTo>
                    <a:pt x="3225241" y="3060699"/>
                  </a:lnTo>
                  <a:lnTo>
                    <a:pt x="3253043" y="3022599"/>
                  </a:lnTo>
                  <a:lnTo>
                    <a:pt x="3293259" y="2933699"/>
                  </a:lnTo>
                  <a:lnTo>
                    <a:pt x="3304087" y="2882899"/>
                  </a:lnTo>
                  <a:lnTo>
                    <a:pt x="3306605" y="2832099"/>
                  </a:lnTo>
                  <a:lnTo>
                    <a:pt x="3299052" y="2781299"/>
                  </a:lnTo>
                  <a:lnTo>
                    <a:pt x="3282609" y="2743199"/>
                  </a:lnTo>
                  <a:lnTo>
                    <a:pt x="3258454" y="2705099"/>
                  </a:lnTo>
                  <a:lnTo>
                    <a:pt x="3227770" y="2666999"/>
                  </a:lnTo>
                  <a:lnTo>
                    <a:pt x="3191734" y="2628899"/>
                  </a:lnTo>
                  <a:lnTo>
                    <a:pt x="3151579" y="2603499"/>
                  </a:lnTo>
                  <a:lnTo>
                    <a:pt x="3109939" y="2565399"/>
                  </a:lnTo>
                  <a:lnTo>
                    <a:pt x="2982004" y="2489199"/>
                  </a:lnTo>
                  <a:lnTo>
                    <a:pt x="2940314" y="2463799"/>
                  </a:lnTo>
                  <a:lnTo>
                    <a:pt x="2900083" y="2438399"/>
                  </a:lnTo>
                  <a:lnTo>
                    <a:pt x="2866911" y="2400299"/>
                  </a:lnTo>
                  <a:lnTo>
                    <a:pt x="2835508" y="2374899"/>
                  </a:lnTo>
                  <a:lnTo>
                    <a:pt x="2805874" y="2336799"/>
                  </a:lnTo>
                  <a:lnTo>
                    <a:pt x="2778008" y="2311399"/>
                  </a:lnTo>
                  <a:lnTo>
                    <a:pt x="2752087" y="2273299"/>
                  </a:lnTo>
                  <a:lnTo>
                    <a:pt x="2728272" y="2235199"/>
                  </a:lnTo>
                  <a:lnTo>
                    <a:pt x="2706561" y="2197099"/>
                  </a:lnTo>
                  <a:lnTo>
                    <a:pt x="2686956" y="2158999"/>
                  </a:lnTo>
                  <a:lnTo>
                    <a:pt x="2669939" y="2120899"/>
                  </a:lnTo>
                  <a:lnTo>
                    <a:pt x="2654771" y="2082799"/>
                  </a:lnTo>
                  <a:lnTo>
                    <a:pt x="2641448" y="2044699"/>
                  </a:lnTo>
                  <a:lnTo>
                    <a:pt x="2629969" y="1993899"/>
                  </a:lnTo>
                  <a:lnTo>
                    <a:pt x="2620383" y="1955799"/>
                  </a:lnTo>
                  <a:lnTo>
                    <a:pt x="2612737" y="1917699"/>
                  </a:lnTo>
                  <a:lnTo>
                    <a:pt x="2607031" y="1879599"/>
                  </a:lnTo>
                  <a:lnTo>
                    <a:pt x="2603261" y="1828799"/>
                  </a:lnTo>
                  <a:lnTo>
                    <a:pt x="2601441" y="1790699"/>
                  </a:lnTo>
                  <a:lnTo>
                    <a:pt x="2601583" y="1752599"/>
                  </a:lnTo>
                  <a:lnTo>
                    <a:pt x="2603689" y="1714499"/>
                  </a:lnTo>
                  <a:lnTo>
                    <a:pt x="2607761" y="1663699"/>
                  </a:lnTo>
                  <a:lnTo>
                    <a:pt x="2613773" y="1625599"/>
                  </a:lnTo>
                  <a:lnTo>
                    <a:pt x="2621703" y="1587499"/>
                  </a:lnTo>
                  <a:lnTo>
                    <a:pt x="2631552" y="1549399"/>
                  </a:lnTo>
                  <a:lnTo>
                    <a:pt x="2643323" y="1511299"/>
                  </a:lnTo>
                  <a:lnTo>
                    <a:pt x="2644012" y="1447799"/>
                  </a:lnTo>
                  <a:lnTo>
                    <a:pt x="2645265" y="1396999"/>
                  </a:lnTo>
                  <a:lnTo>
                    <a:pt x="2646651" y="1346199"/>
                  </a:lnTo>
                  <a:lnTo>
                    <a:pt x="2647740" y="1295399"/>
                  </a:lnTo>
                  <a:lnTo>
                    <a:pt x="2648517" y="1244599"/>
                  </a:lnTo>
                  <a:lnTo>
                    <a:pt x="2649175" y="1193799"/>
                  </a:lnTo>
                  <a:lnTo>
                    <a:pt x="2649340" y="1168399"/>
                  </a:lnTo>
                  <a:lnTo>
                    <a:pt x="2649454" y="1130299"/>
                  </a:lnTo>
                  <a:lnTo>
                    <a:pt x="2649301" y="1092199"/>
                  </a:lnTo>
                  <a:lnTo>
                    <a:pt x="2648352" y="1054099"/>
                  </a:lnTo>
                  <a:lnTo>
                    <a:pt x="2646451" y="1003299"/>
                  </a:lnTo>
                  <a:lnTo>
                    <a:pt x="2643389" y="952499"/>
                  </a:lnTo>
                  <a:lnTo>
                    <a:pt x="2638958" y="901699"/>
                  </a:lnTo>
                  <a:lnTo>
                    <a:pt x="2632624" y="850899"/>
                  </a:lnTo>
                  <a:lnTo>
                    <a:pt x="2624101" y="800099"/>
                  </a:lnTo>
                  <a:lnTo>
                    <a:pt x="2613367" y="749299"/>
                  </a:lnTo>
                  <a:lnTo>
                    <a:pt x="2600398" y="711199"/>
                  </a:lnTo>
                  <a:lnTo>
                    <a:pt x="2585171" y="660399"/>
                  </a:lnTo>
                  <a:lnTo>
                    <a:pt x="2567665" y="609599"/>
                  </a:lnTo>
                  <a:lnTo>
                    <a:pt x="2547855" y="571499"/>
                  </a:lnTo>
                  <a:lnTo>
                    <a:pt x="2525720" y="533399"/>
                  </a:lnTo>
                  <a:lnTo>
                    <a:pt x="2501236" y="482599"/>
                  </a:lnTo>
                  <a:lnTo>
                    <a:pt x="2474382" y="444499"/>
                  </a:lnTo>
                  <a:lnTo>
                    <a:pt x="2445133" y="406399"/>
                  </a:lnTo>
                  <a:lnTo>
                    <a:pt x="2413468" y="368299"/>
                  </a:lnTo>
                  <a:lnTo>
                    <a:pt x="2379364" y="342899"/>
                  </a:lnTo>
                  <a:lnTo>
                    <a:pt x="2342798" y="304799"/>
                  </a:lnTo>
                  <a:lnTo>
                    <a:pt x="2303746" y="279399"/>
                  </a:lnTo>
                  <a:lnTo>
                    <a:pt x="2287384" y="266699"/>
                  </a:lnTo>
                  <a:lnTo>
                    <a:pt x="2270726" y="253999"/>
                  </a:lnTo>
                  <a:lnTo>
                    <a:pt x="2253773" y="241299"/>
                  </a:lnTo>
                  <a:lnTo>
                    <a:pt x="2236522" y="241299"/>
                  </a:lnTo>
                  <a:lnTo>
                    <a:pt x="2219001" y="228599"/>
                  </a:lnTo>
                  <a:lnTo>
                    <a:pt x="2183231" y="203199"/>
                  </a:lnTo>
                  <a:lnTo>
                    <a:pt x="2164985" y="203199"/>
                  </a:lnTo>
                  <a:lnTo>
                    <a:pt x="2146525" y="190499"/>
                  </a:lnTo>
                  <a:lnTo>
                    <a:pt x="2127878" y="190499"/>
                  </a:lnTo>
                  <a:lnTo>
                    <a:pt x="2109044" y="177799"/>
                  </a:lnTo>
                  <a:lnTo>
                    <a:pt x="2090021" y="177799"/>
                  </a:lnTo>
                  <a:lnTo>
                    <a:pt x="2070847" y="165099"/>
                  </a:lnTo>
                  <a:lnTo>
                    <a:pt x="2032116" y="165099"/>
                  </a:lnTo>
                  <a:lnTo>
                    <a:pt x="2012559" y="152399"/>
                  </a:lnTo>
                  <a:lnTo>
                    <a:pt x="1953397" y="152399"/>
                  </a:lnTo>
                  <a:lnTo>
                    <a:pt x="1933540" y="139699"/>
                  </a:lnTo>
                  <a:lnTo>
                    <a:pt x="2353967" y="139699"/>
                  </a:lnTo>
                  <a:lnTo>
                    <a:pt x="2394684" y="165099"/>
                  </a:lnTo>
                  <a:lnTo>
                    <a:pt x="2433868" y="190499"/>
                  </a:lnTo>
                  <a:lnTo>
                    <a:pt x="2471389" y="228599"/>
                  </a:lnTo>
                  <a:lnTo>
                    <a:pt x="2507120" y="266699"/>
                  </a:lnTo>
                  <a:lnTo>
                    <a:pt x="2540931" y="304799"/>
                  </a:lnTo>
                  <a:lnTo>
                    <a:pt x="2572694" y="342899"/>
                  </a:lnTo>
                  <a:lnTo>
                    <a:pt x="2602392" y="380999"/>
                  </a:lnTo>
                  <a:lnTo>
                    <a:pt x="2629285" y="431799"/>
                  </a:lnTo>
                  <a:lnTo>
                    <a:pt x="2653492" y="469899"/>
                  </a:lnTo>
                  <a:lnTo>
                    <a:pt x="2675132" y="520699"/>
                  </a:lnTo>
                  <a:lnTo>
                    <a:pt x="2694322" y="558799"/>
                  </a:lnTo>
                  <a:lnTo>
                    <a:pt x="2711180" y="609599"/>
                  </a:lnTo>
                  <a:lnTo>
                    <a:pt x="2725825" y="660399"/>
                  </a:lnTo>
                  <a:lnTo>
                    <a:pt x="2738376" y="698499"/>
                  </a:lnTo>
                  <a:lnTo>
                    <a:pt x="2748950" y="749299"/>
                  </a:lnTo>
                  <a:lnTo>
                    <a:pt x="2757666" y="800099"/>
                  </a:lnTo>
                  <a:lnTo>
                    <a:pt x="2764642" y="850899"/>
                  </a:lnTo>
                  <a:lnTo>
                    <a:pt x="2769997" y="901699"/>
                  </a:lnTo>
                  <a:lnTo>
                    <a:pt x="2773848" y="952499"/>
                  </a:lnTo>
                  <a:lnTo>
                    <a:pt x="2776314" y="1003299"/>
                  </a:lnTo>
                  <a:lnTo>
                    <a:pt x="2777514" y="1054099"/>
                  </a:lnTo>
                  <a:lnTo>
                    <a:pt x="2777565" y="1104899"/>
                  </a:lnTo>
                  <a:lnTo>
                    <a:pt x="2777170" y="1130299"/>
                  </a:lnTo>
                  <a:lnTo>
                    <a:pt x="2776422" y="1168399"/>
                  </a:lnTo>
                  <a:lnTo>
                    <a:pt x="2772897" y="1320799"/>
                  </a:lnTo>
                  <a:lnTo>
                    <a:pt x="2771575" y="1384299"/>
                  </a:lnTo>
                  <a:lnTo>
                    <a:pt x="2770319" y="1447799"/>
                  </a:lnTo>
                  <a:lnTo>
                    <a:pt x="2769213" y="1511299"/>
                  </a:lnTo>
                  <a:lnTo>
                    <a:pt x="2768341" y="1574799"/>
                  </a:lnTo>
                  <a:lnTo>
                    <a:pt x="2767787" y="1638299"/>
                  </a:lnTo>
                  <a:lnTo>
                    <a:pt x="2767635" y="1689099"/>
                  </a:lnTo>
                  <a:lnTo>
                    <a:pt x="2767969" y="1752599"/>
                  </a:lnTo>
                  <a:lnTo>
                    <a:pt x="2768873" y="1790699"/>
                  </a:lnTo>
                  <a:lnTo>
                    <a:pt x="2770430" y="1828799"/>
                  </a:lnTo>
                  <a:lnTo>
                    <a:pt x="2779383" y="1892299"/>
                  </a:lnTo>
                  <a:lnTo>
                    <a:pt x="2788382" y="1943099"/>
                  </a:lnTo>
                  <a:lnTo>
                    <a:pt x="2799723" y="1981199"/>
                  </a:lnTo>
                  <a:lnTo>
                    <a:pt x="2813406" y="2019299"/>
                  </a:lnTo>
                  <a:lnTo>
                    <a:pt x="2829339" y="2057399"/>
                  </a:lnTo>
                  <a:lnTo>
                    <a:pt x="2847416" y="2095499"/>
                  </a:lnTo>
                  <a:lnTo>
                    <a:pt x="2867640" y="2133599"/>
                  </a:lnTo>
                  <a:lnTo>
                    <a:pt x="2890010" y="2171699"/>
                  </a:lnTo>
                  <a:lnTo>
                    <a:pt x="2920159" y="2209799"/>
                  </a:lnTo>
                  <a:lnTo>
                    <a:pt x="2953191" y="2247899"/>
                  </a:lnTo>
                  <a:lnTo>
                    <a:pt x="2988726" y="2273299"/>
                  </a:lnTo>
                  <a:lnTo>
                    <a:pt x="3026383" y="2311399"/>
                  </a:lnTo>
                  <a:lnTo>
                    <a:pt x="3065781" y="2336799"/>
                  </a:lnTo>
                  <a:lnTo>
                    <a:pt x="3106539" y="2362199"/>
                  </a:lnTo>
                  <a:lnTo>
                    <a:pt x="3148277" y="2387599"/>
                  </a:lnTo>
                  <a:lnTo>
                    <a:pt x="3227632" y="2438399"/>
                  </a:lnTo>
                  <a:lnTo>
                    <a:pt x="3266408" y="2463799"/>
                  </a:lnTo>
                  <a:lnTo>
                    <a:pt x="3303757" y="2501899"/>
                  </a:lnTo>
                  <a:lnTo>
                    <a:pt x="3339058" y="2527299"/>
                  </a:lnTo>
                  <a:lnTo>
                    <a:pt x="3371692" y="2565399"/>
                  </a:lnTo>
                  <a:lnTo>
                    <a:pt x="3401040" y="2603499"/>
                  </a:lnTo>
                  <a:lnTo>
                    <a:pt x="3426481" y="2641599"/>
                  </a:lnTo>
                  <a:lnTo>
                    <a:pt x="3436390" y="2666999"/>
                  </a:lnTo>
                  <a:lnTo>
                    <a:pt x="3445235" y="2679699"/>
                  </a:lnTo>
                  <a:lnTo>
                    <a:pt x="3453016" y="2705099"/>
                  </a:lnTo>
                  <a:lnTo>
                    <a:pt x="3459732" y="2730499"/>
                  </a:lnTo>
                  <a:lnTo>
                    <a:pt x="3465353" y="2743199"/>
                  </a:lnTo>
                  <a:lnTo>
                    <a:pt x="3469848" y="2768599"/>
                  </a:lnTo>
                  <a:lnTo>
                    <a:pt x="3473217" y="2793999"/>
                  </a:lnTo>
                  <a:lnTo>
                    <a:pt x="3476562" y="2832099"/>
                  </a:lnTo>
                  <a:lnTo>
                    <a:pt x="3476524" y="2857499"/>
                  </a:lnTo>
                  <a:lnTo>
                    <a:pt x="3475342" y="2882899"/>
                  </a:lnTo>
                  <a:lnTo>
                    <a:pt x="3473014" y="2908299"/>
                  </a:lnTo>
                  <a:lnTo>
                    <a:pt x="3469562" y="2920999"/>
                  </a:lnTo>
                  <a:lnTo>
                    <a:pt x="3464995" y="2946399"/>
                  </a:lnTo>
                  <a:lnTo>
                    <a:pt x="3452518" y="2997199"/>
                  </a:lnTo>
                  <a:lnTo>
                    <a:pt x="3436212" y="3035299"/>
                  </a:lnTo>
                  <a:lnTo>
                    <a:pt x="3416813" y="3073399"/>
                  </a:lnTo>
                  <a:lnTo>
                    <a:pt x="3394319" y="3111499"/>
                  </a:lnTo>
                  <a:lnTo>
                    <a:pt x="3368731" y="3149599"/>
                  </a:lnTo>
                  <a:lnTo>
                    <a:pt x="3340362" y="3187699"/>
                  </a:lnTo>
                  <a:lnTo>
                    <a:pt x="3309511" y="3225799"/>
                  </a:lnTo>
                  <a:close/>
                </a:path>
                <a:path extrusionOk="0" h="3276600" w="3476625">
                  <a:moveTo>
                    <a:pt x="303244" y="3276599"/>
                  </a:moveTo>
                  <a:lnTo>
                    <a:pt x="121407" y="3276599"/>
                  </a:lnTo>
                  <a:lnTo>
                    <a:pt x="109428" y="3251199"/>
                  </a:lnTo>
                  <a:lnTo>
                    <a:pt x="56533" y="3174999"/>
                  </a:lnTo>
                  <a:lnTo>
                    <a:pt x="29886" y="3124199"/>
                  </a:lnTo>
                  <a:lnTo>
                    <a:pt x="2865" y="3086099"/>
                  </a:lnTo>
                  <a:lnTo>
                    <a:pt x="0" y="3086099"/>
                  </a:lnTo>
                  <a:lnTo>
                    <a:pt x="0" y="2819399"/>
                  </a:lnTo>
                  <a:lnTo>
                    <a:pt x="20476" y="2844799"/>
                  </a:lnTo>
                  <a:lnTo>
                    <a:pt x="50054" y="2882899"/>
                  </a:lnTo>
                  <a:lnTo>
                    <a:pt x="78670" y="2933699"/>
                  </a:lnTo>
                  <a:lnTo>
                    <a:pt x="106473" y="2971799"/>
                  </a:lnTo>
                  <a:lnTo>
                    <a:pt x="133610" y="3009899"/>
                  </a:lnTo>
                  <a:lnTo>
                    <a:pt x="160232" y="3047999"/>
                  </a:lnTo>
                  <a:lnTo>
                    <a:pt x="186485" y="3086099"/>
                  </a:lnTo>
                  <a:lnTo>
                    <a:pt x="238481" y="3174999"/>
                  </a:lnTo>
                  <a:lnTo>
                    <a:pt x="264520" y="3213099"/>
                  </a:lnTo>
                  <a:lnTo>
                    <a:pt x="291450" y="3263899"/>
                  </a:lnTo>
                  <a:lnTo>
                    <a:pt x="303244" y="3276599"/>
                  </a:lnTo>
                  <a:close/>
                </a:path>
                <a:path extrusionOk="0" h="3276600" w="3476625">
                  <a:moveTo>
                    <a:pt x="2168145" y="3136899"/>
                  </a:moveTo>
                  <a:lnTo>
                    <a:pt x="1877810" y="3136899"/>
                  </a:lnTo>
                  <a:lnTo>
                    <a:pt x="1925868" y="3124199"/>
                  </a:lnTo>
                  <a:lnTo>
                    <a:pt x="2119551" y="3124199"/>
                  </a:lnTo>
                  <a:lnTo>
                    <a:pt x="2168145" y="3136899"/>
                  </a:lnTo>
                  <a:close/>
                </a:path>
                <a:path extrusionOk="0" h="3276600" w="3476625">
                  <a:moveTo>
                    <a:pt x="3251226" y="3276599"/>
                  </a:moveTo>
                  <a:lnTo>
                    <a:pt x="1516534" y="3276599"/>
                  </a:lnTo>
                  <a:lnTo>
                    <a:pt x="1549290" y="3251199"/>
                  </a:lnTo>
                  <a:lnTo>
                    <a:pt x="1594562" y="3225799"/>
                  </a:lnTo>
                  <a:lnTo>
                    <a:pt x="1640799" y="3213099"/>
                  </a:lnTo>
                  <a:lnTo>
                    <a:pt x="1735111" y="3162299"/>
                  </a:lnTo>
                  <a:lnTo>
                    <a:pt x="1829973" y="3136899"/>
                  </a:lnTo>
                  <a:lnTo>
                    <a:pt x="2216733" y="3136899"/>
                  </a:lnTo>
                  <a:lnTo>
                    <a:pt x="2265277" y="3149599"/>
                  </a:lnTo>
                  <a:lnTo>
                    <a:pt x="2313739" y="3149599"/>
                  </a:lnTo>
                  <a:lnTo>
                    <a:pt x="2410267" y="3174999"/>
                  </a:lnTo>
                  <a:lnTo>
                    <a:pt x="2503450" y="3187699"/>
                  </a:lnTo>
                  <a:lnTo>
                    <a:pt x="2597545" y="3213099"/>
                  </a:lnTo>
                  <a:lnTo>
                    <a:pt x="2645934" y="3213099"/>
                  </a:lnTo>
                  <a:lnTo>
                    <a:pt x="2694874" y="3225799"/>
                  </a:lnTo>
                  <a:lnTo>
                    <a:pt x="3309511" y="3225799"/>
                  </a:lnTo>
                  <a:lnTo>
                    <a:pt x="3276178" y="3251199"/>
                  </a:lnTo>
                  <a:lnTo>
                    <a:pt x="3251226" y="3276599"/>
                  </a:lnTo>
                  <a:close/>
                </a:path>
              </a:pathLst>
            </a:custGeom>
            <a:solidFill>
              <a:srgbClr val="C29A7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1" name="Google Shape;61;p7"/>
            <p:cNvSpPr/>
            <p:nvPr/>
          </p:nvSpPr>
          <p:spPr>
            <a:xfrm>
              <a:off x="1269961" y="8554338"/>
              <a:ext cx="479425" cy="507365"/>
            </a:xfrm>
            <a:custGeom>
              <a:rect b="b" l="l" r="r" t="t"/>
              <a:pathLst>
                <a:path extrusionOk="0" h="507365" w="479425">
                  <a:moveTo>
                    <a:pt x="126961" y="202984"/>
                  </a:moveTo>
                  <a:lnTo>
                    <a:pt x="124942" y="191731"/>
                  </a:lnTo>
                  <a:lnTo>
                    <a:pt x="115150" y="158330"/>
                  </a:lnTo>
                  <a:lnTo>
                    <a:pt x="109004" y="124472"/>
                  </a:lnTo>
                  <a:lnTo>
                    <a:pt x="106514" y="90144"/>
                  </a:lnTo>
                  <a:lnTo>
                    <a:pt x="107670" y="55359"/>
                  </a:lnTo>
                  <a:lnTo>
                    <a:pt x="106527" y="44437"/>
                  </a:lnTo>
                  <a:lnTo>
                    <a:pt x="86652" y="11366"/>
                  </a:lnTo>
                  <a:lnTo>
                    <a:pt x="57365" y="0"/>
                  </a:lnTo>
                  <a:lnTo>
                    <a:pt x="50266" y="63"/>
                  </a:lnTo>
                  <a:lnTo>
                    <a:pt x="9639" y="26047"/>
                  </a:lnTo>
                  <a:lnTo>
                    <a:pt x="0" y="99745"/>
                  </a:lnTo>
                  <a:lnTo>
                    <a:pt x="3314" y="141351"/>
                  </a:lnTo>
                  <a:lnTo>
                    <a:pt x="10718" y="182410"/>
                  </a:lnTo>
                  <a:lnTo>
                    <a:pt x="22225" y="222935"/>
                  </a:lnTo>
                  <a:lnTo>
                    <a:pt x="47117" y="256400"/>
                  </a:lnTo>
                  <a:lnTo>
                    <a:pt x="74371" y="264210"/>
                  </a:lnTo>
                  <a:lnTo>
                    <a:pt x="81419" y="263639"/>
                  </a:lnTo>
                  <a:lnTo>
                    <a:pt x="120027" y="235292"/>
                  </a:lnTo>
                  <a:lnTo>
                    <a:pt x="126822" y="213995"/>
                  </a:lnTo>
                  <a:lnTo>
                    <a:pt x="126961" y="202984"/>
                  </a:lnTo>
                  <a:close/>
                </a:path>
                <a:path extrusionOk="0" h="507365" w="479425">
                  <a:moveTo>
                    <a:pt x="479234" y="445693"/>
                  </a:moveTo>
                  <a:lnTo>
                    <a:pt x="477240" y="434441"/>
                  </a:lnTo>
                  <a:lnTo>
                    <a:pt x="474726" y="425805"/>
                  </a:lnTo>
                  <a:lnTo>
                    <a:pt x="472516" y="417093"/>
                  </a:lnTo>
                  <a:lnTo>
                    <a:pt x="470611" y="408305"/>
                  </a:lnTo>
                  <a:lnTo>
                    <a:pt x="468998" y="399453"/>
                  </a:lnTo>
                  <a:lnTo>
                    <a:pt x="467969" y="387705"/>
                  </a:lnTo>
                  <a:lnTo>
                    <a:pt x="467474" y="375945"/>
                  </a:lnTo>
                  <a:lnTo>
                    <a:pt x="467499" y="364172"/>
                  </a:lnTo>
                  <a:lnTo>
                    <a:pt x="473075" y="324535"/>
                  </a:lnTo>
                  <a:lnTo>
                    <a:pt x="475411" y="315379"/>
                  </a:lnTo>
                  <a:lnTo>
                    <a:pt x="476681" y="293573"/>
                  </a:lnTo>
                  <a:lnTo>
                    <a:pt x="455510" y="256032"/>
                  </a:lnTo>
                  <a:lnTo>
                    <a:pt x="422681" y="245351"/>
                  </a:lnTo>
                  <a:lnTo>
                    <a:pt x="419150" y="245618"/>
                  </a:lnTo>
                  <a:lnTo>
                    <a:pt x="384911" y="262712"/>
                  </a:lnTo>
                  <a:lnTo>
                    <a:pt x="366445" y="309549"/>
                  </a:lnTo>
                  <a:lnTo>
                    <a:pt x="360578" y="354164"/>
                  </a:lnTo>
                  <a:lnTo>
                    <a:pt x="360108" y="376796"/>
                  </a:lnTo>
                  <a:lnTo>
                    <a:pt x="361264" y="399415"/>
                  </a:lnTo>
                  <a:lnTo>
                    <a:pt x="368465" y="443839"/>
                  </a:lnTo>
                  <a:lnTo>
                    <a:pt x="383819" y="484720"/>
                  </a:lnTo>
                  <a:lnTo>
                    <a:pt x="426669" y="506907"/>
                  </a:lnTo>
                  <a:lnTo>
                    <a:pt x="433717" y="506349"/>
                  </a:lnTo>
                  <a:lnTo>
                    <a:pt x="472325" y="478002"/>
                  </a:lnTo>
                  <a:lnTo>
                    <a:pt x="479069" y="456704"/>
                  </a:lnTo>
                  <a:lnTo>
                    <a:pt x="479234" y="445693"/>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62" name="Google Shape;62;p7"/>
            <p:cNvPicPr preferRelativeResize="0"/>
            <p:nvPr/>
          </p:nvPicPr>
          <p:blipFill rotWithShape="1">
            <a:blip r:embed="rId6">
              <a:alphaModFix/>
            </a:blip>
            <a:srcRect b="0" l="0" r="0" t="0"/>
            <a:stretch/>
          </p:blipFill>
          <p:spPr>
            <a:xfrm>
              <a:off x="1342477" y="9274051"/>
              <a:ext cx="108740" cy="172074"/>
            </a:xfrm>
            <a:prstGeom prst="rect">
              <a:avLst/>
            </a:prstGeom>
            <a:noFill/>
            <a:ln>
              <a:noFill/>
            </a:ln>
          </p:spPr>
        </p:pic>
        <p:pic>
          <p:nvPicPr>
            <p:cNvPr id="63" name="Google Shape;63;p7"/>
            <p:cNvPicPr preferRelativeResize="0"/>
            <p:nvPr/>
          </p:nvPicPr>
          <p:blipFill rotWithShape="1">
            <a:blip r:embed="rId7">
              <a:alphaModFix/>
            </a:blip>
            <a:srcRect b="0" l="0" r="0" t="0"/>
            <a:stretch/>
          </p:blipFill>
          <p:spPr>
            <a:xfrm>
              <a:off x="1756091" y="9470264"/>
              <a:ext cx="126725" cy="251248"/>
            </a:xfrm>
            <a:prstGeom prst="rect">
              <a:avLst/>
            </a:prstGeom>
            <a:noFill/>
            <a:ln>
              <a:noFill/>
            </a:ln>
          </p:spPr>
        </p:pic>
        <p:pic>
          <p:nvPicPr>
            <p:cNvPr id="64" name="Google Shape;64;p7"/>
            <p:cNvPicPr preferRelativeResize="0"/>
            <p:nvPr/>
          </p:nvPicPr>
          <p:blipFill rotWithShape="1">
            <a:blip r:embed="rId8">
              <a:alphaModFix/>
            </a:blip>
            <a:srcRect b="0" l="0" r="0" t="0"/>
            <a:stretch/>
          </p:blipFill>
          <p:spPr>
            <a:xfrm>
              <a:off x="901476" y="9273030"/>
              <a:ext cx="122167" cy="232610"/>
            </a:xfrm>
            <a:prstGeom prst="rect">
              <a:avLst/>
            </a:prstGeom>
            <a:noFill/>
            <a:ln>
              <a:noFill/>
            </a:ln>
          </p:spPr>
        </p:pic>
      </p:grpSp>
      <p:sp>
        <p:nvSpPr>
          <p:cNvPr id="65" name="Google Shape;65;p7"/>
          <p:cNvSpPr/>
          <p:nvPr/>
        </p:nvSpPr>
        <p:spPr>
          <a:xfrm>
            <a:off x="0" y="0"/>
            <a:ext cx="6687184" cy="1970405"/>
          </a:xfrm>
          <a:custGeom>
            <a:rect b="b" l="l" r="r" t="t"/>
            <a:pathLst>
              <a:path extrusionOk="0" h="1970405" w="6687184">
                <a:moveTo>
                  <a:pt x="0" y="1516050"/>
                </a:moveTo>
                <a:lnTo>
                  <a:pt x="0" y="0"/>
                </a:lnTo>
                <a:lnTo>
                  <a:pt x="6687091" y="0"/>
                </a:lnTo>
                <a:lnTo>
                  <a:pt x="6682358" y="9129"/>
                </a:lnTo>
                <a:lnTo>
                  <a:pt x="6657749" y="52636"/>
                </a:lnTo>
                <a:lnTo>
                  <a:pt x="6632204" y="94080"/>
                </a:lnTo>
                <a:lnTo>
                  <a:pt x="6605741" y="133513"/>
                </a:lnTo>
                <a:lnTo>
                  <a:pt x="6578379" y="170986"/>
                </a:lnTo>
                <a:lnTo>
                  <a:pt x="6550137" y="206548"/>
                </a:lnTo>
                <a:lnTo>
                  <a:pt x="6521035" y="240251"/>
                </a:lnTo>
                <a:lnTo>
                  <a:pt x="6491090" y="272145"/>
                </a:lnTo>
                <a:lnTo>
                  <a:pt x="6460322" y="302280"/>
                </a:lnTo>
                <a:lnTo>
                  <a:pt x="6428750" y="330709"/>
                </a:lnTo>
                <a:lnTo>
                  <a:pt x="6396392" y="357481"/>
                </a:lnTo>
                <a:lnTo>
                  <a:pt x="6363268" y="382647"/>
                </a:lnTo>
                <a:lnTo>
                  <a:pt x="6329397" y="406258"/>
                </a:lnTo>
                <a:lnTo>
                  <a:pt x="6294797" y="428364"/>
                </a:lnTo>
                <a:lnTo>
                  <a:pt x="6259487" y="449017"/>
                </a:lnTo>
                <a:lnTo>
                  <a:pt x="6223486" y="468266"/>
                </a:lnTo>
                <a:lnTo>
                  <a:pt x="6186814" y="486163"/>
                </a:lnTo>
                <a:lnTo>
                  <a:pt x="6149488" y="502759"/>
                </a:lnTo>
                <a:lnTo>
                  <a:pt x="6111529" y="518103"/>
                </a:lnTo>
                <a:lnTo>
                  <a:pt x="6072954" y="532247"/>
                </a:lnTo>
                <a:lnTo>
                  <a:pt x="6033783" y="545242"/>
                </a:lnTo>
                <a:lnTo>
                  <a:pt x="5994035" y="557138"/>
                </a:lnTo>
                <a:lnTo>
                  <a:pt x="5953728" y="567985"/>
                </a:lnTo>
                <a:lnTo>
                  <a:pt x="5912881" y="577835"/>
                </a:lnTo>
                <a:lnTo>
                  <a:pt x="5871514" y="586739"/>
                </a:lnTo>
                <a:lnTo>
                  <a:pt x="5829646" y="594746"/>
                </a:lnTo>
                <a:lnTo>
                  <a:pt x="5787294" y="601908"/>
                </a:lnTo>
                <a:lnTo>
                  <a:pt x="5744479" y="608275"/>
                </a:lnTo>
                <a:lnTo>
                  <a:pt x="5701218" y="613899"/>
                </a:lnTo>
                <a:lnTo>
                  <a:pt x="5657532" y="618829"/>
                </a:lnTo>
                <a:lnTo>
                  <a:pt x="5613438" y="623116"/>
                </a:lnTo>
                <a:lnTo>
                  <a:pt x="5568956" y="626812"/>
                </a:lnTo>
                <a:lnTo>
                  <a:pt x="5524105" y="629967"/>
                </a:lnTo>
                <a:lnTo>
                  <a:pt x="5478903" y="632631"/>
                </a:lnTo>
                <a:lnTo>
                  <a:pt x="5433369" y="634856"/>
                </a:lnTo>
                <a:lnTo>
                  <a:pt x="5387523" y="636692"/>
                </a:lnTo>
                <a:lnTo>
                  <a:pt x="5341384" y="638189"/>
                </a:lnTo>
                <a:lnTo>
                  <a:pt x="5294969" y="639399"/>
                </a:lnTo>
                <a:lnTo>
                  <a:pt x="5248299" y="640372"/>
                </a:lnTo>
                <a:lnTo>
                  <a:pt x="5201391" y="641159"/>
                </a:lnTo>
                <a:lnTo>
                  <a:pt x="5154265" y="641810"/>
                </a:lnTo>
                <a:lnTo>
                  <a:pt x="5106941" y="642377"/>
                </a:lnTo>
                <a:lnTo>
                  <a:pt x="5059436" y="642909"/>
                </a:lnTo>
                <a:lnTo>
                  <a:pt x="5005937" y="642291"/>
                </a:lnTo>
                <a:lnTo>
                  <a:pt x="4953066" y="640339"/>
                </a:lnTo>
                <a:lnTo>
                  <a:pt x="4900813" y="637377"/>
                </a:lnTo>
                <a:lnTo>
                  <a:pt x="4849169" y="633729"/>
                </a:lnTo>
                <a:lnTo>
                  <a:pt x="4798124" y="629720"/>
                </a:lnTo>
                <a:lnTo>
                  <a:pt x="4747668" y="625672"/>
                </a:lnTo>
                <a:lnTo>
                  <a:pt x="4697791" y="621911"/>
                </a:lnTo>
                <a:lnTo>
                  <a:pt x="4648483" y="618759"/>
                </a:lnTo>
                <a:lnTo>
                  <a:pt x="4599734" y="616541"/>
                </a:lnTo>
                <a:lnTo>
                  <a:pt x="4551536" y="615581"/>
                </a:lnTo>
                <a:lnTo>
                  <a:pt x="4503877" y="616203"/>
                </a:lnTo>
                <a:lnTo>
                  <a:pt x="4456749" y="618731"/>
                </a:lnTo>
                <a:lnTo>
                  <a:pt x="4410140" y="623488"/>
                </a:lnTo>
                <a:lnTo>
                  <a:pt x="4364043" y="630799"/>
                </a:lnTo>
                <a:lnTo>
                  <a:pt x="4318446" y="640987"/>
                </a:lnTo>
                <a:lnTo>
                  <a:pt x="4273340" y="654378"/>
                </a:lnTo>
                <a:lnTo>
                  <a:pt x="4228115" y="670862"/>
                </a:lnTo>
                <a:lnTo>
                  <a:pt x="4183517" y="689674"/>
                </a:lnTo>
                <a:lnTo>
                  <a:pt x="4139517" y="710612"/>
                </a:lnTo>
                <a:lnTo>
                  <a:pt x="4096083" y="733477"/>
                </a:lnTo>
                <a:lnTo>
                  <a:pt x="4053184" y="758068"/>
                </a:lnTo>
                <a:lnTo>
                  <a:pt x="4010789" y="784187"/>
                </a:lnTo>
                <a:lnTo>
                  <a:pt x="3968867" y="811631"/>
                </a:lnTo>
                <a:lnTo>
                  <a:pt x="3927386" y="840203"/>
                </a:lnTo>
                <a:lnTo>
                  <a:pt x="3886316" y="869701"/>
                </a:lnTo>
                <a:lnTo>
                  <a:pt x="3845626" y="899925"/>
                </a:lnTo>
                <a:lnTo>
                  <a:pt x="3805285" y="930676"/>
                </a:lnTo>
                <a:lnTo>
                  <a:pt x="3765261" y="961754"/>
                </a:lnTo>
                <a:lnTo>
                  <a:pt x="3725523" y="992958"/>
                </a:lnTo>
                <a:lnTo>
                  <a:pt x="3686041" y="1024088"/>
                </a:lnTo>
                <a:lnTo>
                  <a:pt x="3646784" y="1054945"/>
                </a:lnTo>
                <a:lnTo>
                  <a:pt x="3607720" y="1085329"/>
                </a:lnTo>
                <a:lnTo>
                  <a:pt x="3568818" y="1115039"/>
                </a:lnTo>
                <a:lnTo>
                  <a:pt x="3530047" y="1143875"/>
                </a:lnTo>
                <a:lnTo>
                  <a:pt x="3494050" y="1169843"/>
                </a:lnTo>
                <a:lnTo>
                  <a:pt x="3456989" y="1196030"/>
                </a:lnTo>
                <a:lnTo>
                  <a:pt x="3418917" y="1222396"/>
                </a:lnTo>
                <a:lnTo>
                  <a:pt x="3379887" y="1248900"/>
                </a:lnTo>
                <a:lnTo>
                  <a:pt x="3339950" y="1275502"/>
                </a:lnTo>
                <a:lnTo>
                  <a:pt x="3299161" y="1302161"/>
                </a:lnTo>
                <a:lnTo>
                  <a:pt x="3257571" y="1328836"/>
                </a:lnTo>
                <a:lnTo>
                  <a:pt x="3215234" y="1355487"/>
                </a:lnTo>
                <a:lnTo>
                  <a:pt x="3172203" y="1382073"/>
                </a:lnTo>
                <a:lnTo>
                  <a:pt x="3128530" y="1408553"/>
                </a:lnTo>
                <a:lnTo>
                  <a:pt x="3084267" y="1434888"/>
                </a:lnTo>
                <a:lnTo>
                  <a:pt x="3039469" y="1461036"/>
                </a:lnTo>
                <a:lnTo>
                  <a:pt x="2994187" y="1486957"/>
                </a:lnTo>
                <a:lnTo>
                  <a:pt x="2948474" y="1512610"/>
                </a:lnTo>
                <a:lnTo>
                  <a:pt x="2902384" y="1537954"/>
                </a:lnTo>
                <a:lnTo>
                  <a:pt x="2855968" y="1562950"/>
                </a:lnTo>
                <a:lnTo>
                  <a:pt x="2809280" y="1587556"/>
                </a:lnTo>
                <a:lnTo>
                  <a:pt x="2762373" y="1611732"/>
                </a:lnTo>
                <a:lnTo>
                  <a:pt x="2715299" y="1635437"/>
                </a:lnTo>
                <a:lnTo>
                  <a:pt x="2668111" y="1658631"/>
                </a:lnTo>
                <a:lnTo>
                  <a:pt x="2620861" y="1681273"/>
                </a:lnTo>
                <a:lnTo>
                  <a:pt x="2573604" y="1703322"/>
                </a:lnTo>
                <a:lnTo>
                  <a:pt x="2526390" y="1724738"/>
                </a:lnTo>
                <a:lnTo>
                  <a:pt x="2479274" y="1745480"/>
                </a:lnTo>
                <a:lnTo>
                  <a:pt x="2432308" y="1765508"/>
                </a:lnTo>
                <a:lnTo>
                  <a:pt x="2385545" y="1784781"/>
                </a:lnTo>
                <a:lnTo>
                  <a:pt x="2339037" y="1803259"/>
                </a:lnTo>
                <a:lnTo>
                  <a:pt x="2292838" y="1820900"/>
                </a:lnTo>
                <a:lnTo>
                  <a:pt x="2246999" y="1837665"/>
                </a:lnTo>
                <a:lnTo>
                  <a:pt x="2201575" y="1853512"/>
                </a:lnTo>
                <a:lnTo>
                  <a:pt x="2156617" y="1868402"/>
                </a:lnTo>
                <a:lnTo>
                  <a:pt x="2112179" y="1882293"/>
                </a:lnTo>
                <a:lnTo>
                  <a:pt x="2068313" y="1895145"/>
                </a:lnTo>
                <a:lnTo>
                  <a:pt x="2025072" y="1906917"/>
                </a:lnTo>
                <a:lnTo>
                  <a:pt x="1979179" y="1917943"/>
                </a:lnTo>
                <a:lnTo>
                  <a:pt x="1931828" y="1927699"/>
                </a:lnTo>
                <a:lnTo>
                  <a:pt x="1883198" y="1936250"/>
                </a:lnTo>
                <a:lnTo>
                  <a:pt x="1833470" y="1943664"/>
                </a:lnTo>
                <a:lnTo>
                  <a:pt x="1782823" y="1950007"/>
                </a:lnTo>
                <a:lnTo>
                  <a:pt x="1731439" y="1955345"/>
                </a:lnTo>
                <a:lnTo>
                  <a:pt x="1679497" y="1959745"/>
                </a:lnTo>
                <a:lnTo>
                  <a:pt x="1627178" y="1963273"/>
                </a:lnTo>
                <a:lnTo>
                  <a:pt x="1574661" y="1965996"/>
                </a:lnTo>
                <a:lnTo>
                  <a:pt x="1522127" y="1967981"/>
                </a:lnTo>
                <a:lnTo>
                  <a:pt x="1469757" y="1969295"/>
                </a:lnTo>
                <a:lnTo>
                  <a:pt x="1417729" y="1970002"/>
                </a:lnTo>
                <a:lnTo>
                  <a:pt x="1366225" y="1970171"/>
                </a:lnTo>
                <a:lnTo>
                  <a:pt x="1315425" y="1969868"/>
                </a:lnTo>
                <a:lnTo>
                  <a:pt x="1265509" y="1969159"/>
                </a:lnTo>
                <a:lnTo>
                  <a:pt x="1218751" y="1966990"/>
                </a:lnTo>
                <a:lnTo>
                  <a:pt x="1171152" y="1963190"/>
                </a:lnTo>
                <a:lnTo>
                  <a:pt x="1122823" y="1957825"/>
                </a:lnTo>
                <a:lnTo>
                  <a:pt x="1073873" y="1950963"/>
                </a:lnTo>
                <a:lnTo>
                  <a:pt x="1024409" y="1942669"/>
                </a:lnTo>
                <a:lnTo>
                  <a:pt x="974542" y="1933010"/>
                </a:lnTo>
                <a:lnTo>
                  <a:pt x="924381" y="1922050"/>
                </a:lnTo>
                <a:lnTo>
                  <a:pt x="874034" y="1909858"/>
                </a:lnTo>
                <a:lnTo>
                  <a:pt x="823610" y="1896499"/>
                </a:lnTo>
                <a:lnTo>
                  <a:pt x="773219" y="1882039"/>
                </a:lnTo>
                <a:lnTo>
                  <a:pt x="722970" y="1866545"/>
                </a:lnTo>
                <a:lnTo>
                  <a:pt x="672972" y="1850082"/>
                </a:lnTo>
                <a:lnTo>
                  <a:pt x="623333" y="1832718"/>
                </a:lnTo>
                <a:lnTo>
                  <a:pt x="574164" y="1814517"/>
                </a:lnTo>
                <a:lnTo>
                  <a:pt x="525572" y="1795547"/>
                </a:lnTo>
                <a:lnTo>
                  <a:pt x="477667" y="1775874"/>
                </a:lnTo>
                <a:lnTo>
                  <a:pt x="430558" y="1755563"/>
                </a:lnTo>
                <a:lnTo>
                  <a:pt x="384354" y="1734682"/>
                </a:lnTo>
                <a:lnTo>
                  <a:pt x="339165" y="1713296"/>
                </a:lnTo>
                <a:lnTo>
                  <a:pt x="295098" y="1691471"/>
                </a:lnTo>
                <a:lnTo>
                  <a:pt x="252264" y="1669274"/>
                </a:lnTo>
                <a:lnTo>
                  <a:pt x="210771" y="1646771"/>
                </a:lnTo>
                <a:lnTo>
                  <a:pt x="170728" y="1624028"/>
                </a:lnTo>
                <a:lnTo>
                  <a:pt x="132245" y="1601112"/>
                </a:lnTo>
                <a:lnTo>
                  <a:pt x="95430" y="1578088"/>
                </a:lnTo>
                <a:lnTo>
                  <a:pt x="17479" y="1527030"/>
                </a:lnTo>
                <a:lnTo>
                  <a:pt x="0" y="1516050"/>
                </a:lnTo>
                <a:close/>
              </a:path>
            </a:pathLst>
          </a:custGeom>
          <a:solidFill>
            <a:srgbClr val="DBC2A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6" name="Google Shape;66;p7"/>
          <p:cNvSpPr/>
          <p:nvPr/>
        </p:nvSpPr>
        <p:spPr>
          <a:xfrm>
            <a:off x="15597517" y="5451283"/>
            <a:ext cx="2112645" cy="2118360"/>
          </a:xfrm>
          <a:custGeom>
            <a:rect b="b" l="l" r="r" t="t"/>
            <a:pathLst>
              <a:path extrusionOk="0" h="2118359" w="2112644">
                <a:moveTo>
                  <a:pt x="138493" y="565429"/>
                </a:moveTo>
                <a:lnTo>
                  <a:pt x="136588" y="565404"/>
                </a:lnTo>
                <a:lnTo>
                  <a:pt x="138493" y="567397"/>
                </a:lnTo>
                <a:lnTo>
                  <a:pt x="138493" y="565429"/>
                </a:lnTo>
                <a:close/>
              </a:path>
              <a:path extrusionOk="0" h="2118359" w="2112644">
                <a:moveTo>
                  <a:pt x="138684" y="848194"/>
                </a:moveTo>
                <a:lnTo>
                  <a:pt x="136588" y="850099"/>
                </a:lnTo>
                <a:lnTo>
                  <a:pt x="138684" y="850099"/>
                </a:lnTo>
                <a:lnTo>
                  <a:pt x="138684" y="848194"/>
                </a:lnTo>
                <a:close/>
              </a:path>
              <a:path extrusionOk="0" h="2118359" w="2112644">
                <a:moveTo>
                  <a:pt x="703808" y="2095"/>
                </a:moveTo>
                <a:lnTo>
                  <a:pt x="701903" y="0"/>
                </a:lnTo>
                <a:lnTo>
                  <a:pt x="701903" y="2095"/>
                </a:lnTo>
                <a:lnTo>
                  <a:pt x="703808" y="2095"/>
                </a:lnTo>
                <a:close/>
              </a:path>
              <a:path extrusionOk="0" h="2118359" w="2112644">
                <a:moveTo>
                  <a:pt x="703897" y="1554861"/>
                </a:moveTo>
                <a:lnTo>
                  <a:pt x="701992" y="1554861"/>
                </a:lnTo>
                <a:lnTo>
                  <a:pt x="701992" y="1556956"/>
                </a:lnTo>
                <a:lnTo>
                  <a:pt x="703770" y="1557045"/>
                </a:lnTo>
                <a:lnTo>
                  <a:pt x="703795" y="1554962"/>
                </a:lnTo>
                <a:close/>
              </a:path>
              <a:path extrusionOk="0" h="2118359" w="2112644">
                <a:moveTo>
                  <a:pt x="845350" y="1413598"/>
                </a:moveTo>
                <a:lnTo>
                  <a:pt x="843343" y="1413598"/>
                </a:lnTo>
                <a:lnTo>
                  <a:pt x="843343" y="1415605"/>
                </a:lnTo>
                <a:lnTo>
                  <a:pt x="845248" y="1415694"/>
                </a:lnTo>
                <a:lnTo>
                  <a:pt x="845248" y="1413700"/>
                </a:lnTo>
                <a:close/>
              </a:path>
              <a:path extrusionOk="0" h="2118359" w="2112644">
                <a:moveTo>
                  <a:pt x="986701" y="424053"/>
                </a:moveTo>
                <a:lnTo>
                  <a:pt x="984796" y="426148"/>
                </a:lnTo>
                <a:lnTo>
                  <a:pt x="986701" y="426110"/>
                </a:lnTo>
                <a:lnTo>
                  <a:pt x="986701" y="424053"/>
                </a:lnTo>
                <a:close/>
              </a:path>
              <a:path extrusionOk="0" h="2118359" w="2112644">
                <a:moveTo>
                  <a:pt x="1551914" y="1698396"/>
                </a:moveTo>
                <a:lnTo>
                  <a:pt x="1549819" y="1696491"/>
                </a:lnTo>
                <a:lnTo>
                  <a:pt x="1549819" y="1698396"/>
                </a:lnTo>
                <a:lnTo>
                  <a:pt x="1551914" y="1698396"/>
                </a:lnTo>
                <a:close/>
              </a:path>
              <a:path extrusionOk="0" h="2118359" w="2112644">
                <a:moveTo>
                  <a:pt x="1693456" y="1130896"/>
                </a:moveTo>
                <a:lnTo>
                  <a:pt x="1691360" y="1130896"/>
                </a:lnTo>
                <a:lnTo>
                  <a:pt x="1691360" y="1132801"/>
                </a:lnTo>
                <a:lnTo>
                  <a:pt x="1693456" y="1130896"/>
                </a:lnTo>
                <a:close/>
              </a:path>
              <a:path extrusionOk="0" h="2118359" w="2112644">
                <a:moveTo>
                  <a:pt x="1830425" y="710565"/>
                </a:moveTo>
                <a:lnTo>
                  <a:pt x="1799818" y="709231"/>
                </a:lnTo>
                <a:lnTo>
                  <a:pt x="1690497" y="704469"/>
                </a:lnTo>
                <a:lnTo>
                  <a:pt x="1690497" y="703033"/>
                </a:lnTo>
                <a:lnTo>
                  <a:pt x="1690497" y="561403"/>
                </a:lnTo>
                <a:lnTo>
                  <a:pt x="1690497" y="425856"/>
                </a:lnTo>
                <a:lnTo>
                  <a:pt x="1690497" y="423862"/>
                </a:lnTo>
                <a:lnTo>
                  <a:pt x="1552194" y="423862"/>
                </a:lnTo>
                <a:lnTo>
                  <a:pt x="1552194" y="288417"/>
                </a:lnTo>
                <a:lnTo>
                  <a:pt x="1550200" y="288417"/>
                </a:lnTo>
                <a:lnTo>
                  <a:pt x="1550200" y="425856"/>
                </a:lnTo>
                <a:lnTo>
                  <a:pt x="1550200" y="561403"/>
                </a:lnTo>
                <a:lnTo>
                  <a:pt x="1545628" y="561403"/>
                </a:lnTo>
                <a:lnTo>
                  <a:pt x="1545628" y="709231"/>
                </a:lnTo>
                <a:lnTo>
                  <a:pt x="1545628" y="844486"/>
                </a:lnTo>
                <a:lnTo>
                  <a:pt x="1413802" y="844486"/>
                </a:lnTo>
                <a:lnTo>
                  <a:pt x="1413802" y="709231"/>
                </a:lnTo>
                <a:lnTo>
                  <a:pt x="1545628" y="709231"/>
                </a:lnTo>
                <a:lnTo>
                  <a:pt x="1545628" y="561403"/>
                </a:lnTo>
                <a:lnTo>
                  <a:pt x="1414272" y="561403"/>
                </a:lnTo>
                <a:lnTo>
                  <a:pt x="1414272" y="425856"/>
                </a:lnTo>
                <a:lnTo>
                  <a:pt x="1550200" y="425856"/>
                </a:lnTo>
                <a:lnTo>
                  <a:pt x="1550200" y="288417"/>
                </a:lnTo>
                <a:lnTo>
                  <a:pt x="1263497" y="288417"/>
                </a:lnTo>
                <a:lnTo>
                  <a:pt x="1263497" y="425856"/>
                </a:lnTo>
                <a:lnTo>
                  <a:pt x="1263497" y="703033"/>
                </a:lnTo>
                <a:lnTo>
                  <a:pt x="1127861" y="703033"/>
                </a:lnTo>
                <a:lnTo>
                  <a:pt x="1127861" y="425856"/>
                </a:lnTo>
                <a:lnTo>
                  <a:pt x="1263497" y="425856"/>
                </a:lnTo>
                <a:lnTo>
                  <a:pt x="1263497" y="288417"/>
                </a:lnTo>
                <a:lnTo>
                  <a:pt x="1125766" y="288417"/>
                </a:lnTo>
                <a:lnTo>
                  <a:pt x="1125766" y="423887"/>
                </a:lnTo>
                <a:lnTo>
                  <a:pt x="986701" y="426110"/>
                </a:lnTo>
                <a:lnTo>
                  <a:pt x="986701" y="564730"/>
                </a:lnTo>
                <a:lnTo>
                  <a:pt x="846874" y="564730"/>
                </a:lnTo>
                <a:lnTo>
                  <a:pt x="846874" y="704278"/>
                </a:lnTo>
                <a:lnTo>
                  <a:pt x="839254" y="704278"/>
                </a:lnTo>
                <a:lnTo>
                  <a:pt x="839254" y="849909"/>
                </a:lnTo>
                <a:lnTo>
                  <a:pt x="839254" y="985837"/>
                </a:lnTo>
                <a:lnTo>
                  <a:pt x="703707" y="985837"/>
                </a:lnTo>
                <a:lnTo>
                  <a:pt x="703707" y="849909"/>
                </a:lnTo>
                <a:lnTo>
                  <a:pt x="839254" y="849909"/>
                </a:lnTo>
                <a:lnTo>
                  <a:pt x="839254" y="704278"/>
                </a:lnTo>
                <a:lnTo>
                  <a:pt x="701713" y="704278"/>
                </a:lnTo>
                <a:lnTo>
                  <a:pt x="701713" y="847915"/>
                </a:lnTo>
                <a:lnTo>
                  <a:pt x="566267" y="847915"/>
                </a:lnTo>
                <a:lnTo>
                  <a:pt x="566267" y="567588"/>
                </a:lnTo>
                <a:lnTo>
                  <a:pt x="566267" y="430047"/>
                </a:lnTo>
                <a:lnTo>
                  <a:pt x="566267" y="426910"/>
                </a:lnTo>
                <a:lnTo>
                  <a:pt x="701903" y="426910"/>
                </a:lnTo>
                <a:lnTo>
                  <a:pt x="701903" y="2095"/>
                </a:lnTo>
                <a:lnTo>
                  <a:pt x="558457" y="2095"/>
                </a:lnTo>
                <a:lnTo>
                  <a:pt x="558457" y="287845"/>
                </a:lnTo>
                <a:lnTo>
                  <a:pt x="415671" y="287845"/>
                </a:lnTo>
                <a:lnTo>
                  <a:pt x="415671" y="430047"/>
                </a:lnTo>
                <a:lnTo>
                  <a:pt x="415671" y="565594"/>
                </a:lnTo>
                <a:lnTo>
                  <a:pt x="279755" y="565594"/>
                </a:lnTo>
                <a:lnTo>
                  <a:pt x="279755" y="430047"/>
                </a:lnTo>
                <a:lnTo>
                  <a:pt x="415671" y="430047"/>
                </a:lnTo>
                <a:lnTo>
                  <a:pt x="415671" y="287845"/>
                </a:lnTo>
                <a:lnTo>
                  <a:pt x="0" y="287845"/>
                </a:lnTo>
                <a:lnTo>
                  <a:pt x="0" y="426910"/>
                </a:lnTo>
                <a:lnTo>
                  <a:pt x="138493" y="426910"/>
                </a:lnTo>
                <a:lnTo>
                  <a:pt x="138493" y="565429"/>
                </a:lnTo>
                <a:lnTo>
                  <a:pt x="277749" y="567563"/>
                </a:lnTo>
                <a:lnTo>
                  <a:pt x="277749" y="705231"/>
                </a:lnTo>
                <a:lnTo>
                  <a:pt x="415861" y="705231"/>
                </a:lnTo>
                <a:lnTo>
                  <a:pt x="415861" y="850099"/>
                </a:lnTo>
                <a:lnTo>
                  <a:pt x="138684" y="850099"/>
                </a:lnTo>
                <a:lnTo>
                  <a:pt x="138684" y="992974"/>
                </a:lnTo>
                <a:lnTo>
                  <a:pt x="564261" y="992974"/>
                </a:lnTo>
                <a:lnTo>
                  <a:pt x="564261" y="1554861"/>
                </a:lnTo>
                <a:lnTo>
                  <a:pt x="701992" y="1554861"/>
                </a:lnTo>
                <a:lnTo>
                  <a:pt x="701992" y="1413598"/>
                </a:lnTo>
                <a:lnTo>
                  <a:pt x="843343" y="1413598"/>
                </a:lnTo>
                <a:lnTo>
                  <a:pt x="843343" y="1275295"/>
                </a:lnTo>
                <a:lnTo>
                  <a:pt x="984885" y="1275295"/>
                </a:lnTo>
                <a:lnTo>
                  <a:pt x="984885" y="992593"/>
                </a:lnTo>
                <a:lnTo>
                  <a:pt x="1123861" y="992593"/>
                </a:lnTo>
                <a:lnTo>
                  <a:pt x="1123861" y="985837"/>
                </a:lnTo>
                <a:lnTo>
                  <a:pt x="1123861" y="853821"/>
                </a:lnTo>
                <a:lnTo>
                  <a:pt x="1265491" y="853821"/>
                </a:lnTo>
                <a:lnTo>
                  <a:pt x="1265491" y="986497"/>
                </a:lnTo>
                <a:lnTo>
                  <a:pt x="1407033" y="986497"/>
                </a:lnTo>
                <a:lnTo>
                  <a:pt x="1407033" y="1130896"/>
                </a:lnTo>
                <a:lnTo>
                  <a:pt x="1691360" y="1130896"/>
                </a:lnTo>
                <a:lnTo>
                  <a:pt x="1691360" y="853821"/>
                </a:lnTo>
                <a:lnTo>
                  <a:pt x="1691360" y="847915"/>
                </a:lnTo>
                <a:lnTo>
                  <a:pt x="1691360" y="846289"/>
                </a:lnTo>
                <a:lnTo>
                  <a:pt x="1830425" y="846289"/>
                </a:lnTo>
                <a:lnTo>
                  <a:pt x="1830425" y="844486"/>
                </a:lnTo>
                <a:lnTo>
                  <a:pt x="1830425" y="710565"/>
                </a:lnTo>
                <a:close/>
              </a:path>
              <a:path extrusionOk="0" h="2118359" w="2112644">
                <a:moveTo>
                  <a:pt x="2112556" y="1978723"/>
                </a:moveTo>
                <a:lnTo>
                  <a:pt x="1830324" y="1978723"/>
                </a:lnTo>
                <a:lnTo>
                  <a:pt x="1830324" y="1974811"/>
                </a:lnTo>
                <a:lnTo>
                  <a:pt x="1830324" y="1842604"/>
                </a:lnTo>
                <a:lnTo>
                  <a:pt x="1690598" y="1842604"/>
                </a:lnTo>
                <a:lnTo>
                  <a:pt x="1690598" y="1974811"/>
                </a:lnTo>
                <a:lnTo>
                  <a:pt x="1413319" y="1974811"/>
                </a:lnTo>
                <a:lnTo>
                  <a:pt x="1413319" y="1837270"/>
                </a:lnTo>
                <a:lnTo>
                  <a:pt x="1549819" y="1837270"/>
                </a:lnTo>
                <a:lnTo>
                  <a:pt x="1549819" y="1834413"/>
                </a:lnTo>
                <a:lnTo>
                  <a:pt x="1549819" y="1833753"/>
                </a:lnTo>
                <a:lnTo>
                  <a:pt x="1549819" y="1698396"/>
                </a:lnTo>
                <a:lnTo>
                  <a:pt x="1410563" y="1698396"/>
                </a:lnTo>
                <a:lnTo>
                  <a:pt x="1410563" y="1554949"/>
                </a:lnTo>
                <a:lnTo>
                  <a:pt x="1267307" y="1554949"/>
                </a:lnTo>
                <a:lnTo>
                  <a:pt x="1267307" y="1833753"/>
                </a:lnTo>
                <a:lnTo>
                  <a:pt x="1127861" y="1833753"/>
                </a:lnTo>
                <a:lnTo>
                  <a:pt x="1127861" y="1696491"/>
                </a:lnTo>
                <a:lnTo>
                  <a:pt x="1127861" y="1554949"/>
                </a:lnTo>
                <a:lnTo>
                  <a:pt x="988034" y="1554949"/>
                </a:lnTo>
                <a:lnTo>
                  <a:pt x="988034" y="1415694"/>
                </a:lnTo>
                <a:lnTo>
                  <a:pt x="980224" y="1415694"/>
                </a:lnTo>
                <a:lnTo>
                  <a:pt x="980224" y="1698498"/>
                </a:lnTo>
                <a:lnTo>
                  <a:pt x="980224" y="1834413"/>
                </a:lnTo>
                <a:lnTo>
                  <a:pt x="703618" y="1834413"/>
                </a:lnTo>
                <a:lnTo>
                  <a:pt x="703618" y="1698205"/>
                </a:lnTo>
                <a:lnTo>
                  <a:pt x="980224" y="1698498"/>
                </a:lnTo>
                <a:lnTo>
                  <a:pt x="980224" y="1415694"/>
                </a:lnTo>
                <a:lnTo>
                  <a:pt x="845248" y="1415694"/>
                </a:lnTo>
                <a:lnTo>
                  <a:pt x="845248" y="1557045"/>
                </a:lnTo>
                <a:lnTo>
                  <a:pt x="703770" y="1557045"/>
                </a:lnTo>
                <a:lnTo>
                  <a:pt x="701636" y="1696491"/>
                </a:lnTo>
                <a:lnTo>
                  <a:pt x="567118" y="1696491"/>
                </a:lnTo>
                <a:lnTo>
                  <a:pt x="567118" y="2117788"/>
                </a:lnTo>
                <a:lnTo>
                  <a:pt x="846112" y="2117788"/>
                </a:lnTo>
                <a:lnTo>
                  <a:pt x="846112" y="1985860"/>
                </a:lnTo>
                <a:lnTo>
                  <a:pt x="988225" y="1985860"/>
                </a:lnTo>
                <a:lnTo>
                  <a:pt x="988225" y="2116925"/>
                </a:lnTo>
                <a:lnTo>
                  <a:pt x="1130338" y="2116925"/>
                </a:lnTo>
                <a:lnTo>
                  <a:pt x="1130338" y="1985860"/>
                </a:lnTo>
                <a:lnTo>
                  <a:pt x="1130338" y="1984146"/>
                </a:lnTo>
                <a:lnTo>
                  <a:pt x="1270063" y="1984146"/>
                </a:lnTo>
                <a:lnTo>
                  <a:pt x="1270063" y="2116264"/>
                </a:lnTo>
                <a:lnTo>
                  <a:pt x="2112556" y="2116264"/>
                </a:lnTo>
                <a:lnTo>
                  <a:pt x="2112556" y="1984146"/>
                </a:lnTo>
                <a:lnTo>
                  <a:pt x="2112556" y="1978723"/>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7" name="Google Shape;67;p7"/>
          <p:cNvSpPr/>
          <p:nvPr/>
        </p:nvSpPr>
        <p:spPr>
          <a:xfrm>
            <a:off x="15033169" y="4607356"/>
            <a:ext cx="981075" cy="980440"/>
          </a:xfrm>
          <a:custGeom>
            <a:rect b="b" l="l" r="r" t="t"/>
            <a:pathLst>
              <a:path extrusionOk="0" h="980439" w="981075">
                <a:moveTo>
                  <a:pt x="980782" y="141363"/>
                </a:moveTo>
                <a:lnTo>
                  <a:pt x="839431" y="141363"/>
                </a:lnTo>
                <a:lnTo>
                  <a:pt x="839431" y="839355"/>
                </a:lnTo>
                <a:lnTo>
                  <a:pt x="980782" y="839355"/>
                </a:lnTo>
                <a:lnTo>
                  <a:pt x="980782" y="141363"/>
                </a:lnTo>
                <a:close/>
              </a:path>
              <a:path extrusionOk="0" h="980439" w="981075">
                <a:moveTo>
                  <a:pt x="980782" y="0"/>
                </a:moveTo>
                <a:lnTo>
                  <a:pt x="0" y="0"/>
                </a:lnTo>
                <a:lnTo>
                  <a:pt x="0" y="140970"/>
                </a:lnTo>
                <a:lnTo>
                  <a:pt x="0" y="839470"/>
                </a:lnTo>
                <a:lnTo>
                  <a:pt x="0" y="980440"/>
                </a:lnTo>
                <a:lnTo>
                  <a:pt x="980782" y="980440"/>
                </a:lnTo>
                <a:lnTo>
                  <a:pt x="980782" y="839470"/>
                </a:lnTo>
                <a:lnTo>
                  <a:pt x="141439" y="839470"/>
                </a:lnTo>
                <a:lnTo>
                  <a:pt x="141439" y="140970"/>
                </a:lnTo>
                <a:lnTo>
                  <a:pt x="980782" y="140970"/>
                </a:lnTo>
                <a:lnTo>
                  <a:pt x="980782"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8" name="Google Shape;68;p7"/>
          <p:cNvSpPr/>
          <p:nvPr/>
        </p:nvSpPr>
        <p:spPr>
          <a:xfrm>
            <a:off x="17010837" y="4609896"/>
            <a:ext cx="981075" cy="980440"/>
          </a:xfrm>
          <a:custGeom>
            <a:rect b="b" l="l" r="r" t="t"/>
            <a:pathLst>
              <a:path extrusionOk="0" h="980439" w="981075">
                <a:moveTo>
                  <a:pt x="980884" y="0"/>
                </a:moveTo>
                <a:lnTo>
                  <a:pt x="840105" y="0"/>
                </a:lnTo>
                <a:lnTo>
                  <a:pt x="840105" y="140970"/>
                </a:lnTo>
                <a:lnTo>
                  <a:pt x="840105" y="838200"/>
                </a:lnTo>
                <a:lnTo>
                  <a:pt x="140779" y="838200"/>
                </a:lnTo>
                <a:lnTo>
                  <a:pt x="140779" y="140970"/>
                </a:lnTo>
                <a:lnTo>
                  <a:pt x="840105" y="140970"/>
                </a:lnTo>
                <a:lnTo>
                  <a:pt x="840105" y="0"/>
                </a:lnTo>
                <a:lnTo>
                  <a:pt x="0" y="0"/>
                </a:lnTo>
                <a:lnTo>
                  <a:pt x="0" y="140970"/>
                </a:lnTo>
                <a:lnTo>
                  <a:pt x="0" y="838200"/>
                </a:lnTo>
                <a:lnTo>
                  <a:pt x="0" y="980440"/>
                </a:lnTo>
                <a:lnTo>
                  <a:pt x="980884" y="980440"/>
                </a:lnTo>
                <a:lnTo>
                  <a:pt x="980884" y="838720"/>
                </a:lnTo>
                <a:lnTo>
                  <a:pt x="980884" y="838200"/>
                </a:lnTo>
                <a:lnTo>
                  <a:pt x="980884" y="140970"/>
                </a:lnTo>
                <a:lnTo>
                  <a:pt x="980884" y="140627"/>
                </a:lnTo>
                <a:lnTo>
                  <a:pt x="980884"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9" name="Google Shape;69;p7"/>
          <p:cNvSpPr/>
          <p:nvPr/>
        </p:nvSpPr>
        <p:spPr>
          <a:xfrm>
            <a:off x="15033169" y="6586016"/>
            <a:ext cx="981075" cy="980440"/>
          </a:xfrm>
          <a:custGeom>
            <a:rect b="b" l="l" r="r" t="t"/>
            <a:pathLst>
              <a:path extrusionOk="0" h="980440" w="981075">
                <a:moveTo>
                  <a:pt x="980694" y="0"/>
                </a:moveTo>
                <a:lnTo>
                  <a:pt x="0" y="0"/>
                </a:lnTo>
                <a:lnTo>
                  <a:pt x="0" y="143510"/>
                </a:lnTo>
                <a:lnTo>
                  <a:pt x="0" y="842010"/>
                </a:lnTo>
                <a:lnTo>
                  <a:pt x="0" y="980440"/>
                </a:lnTo>
                <a:lnTo>
                  <a:pt x="980694" y="980440"/>
                </a:lnTo>
                <a:lnTo>
                  <a:pt x="980694" y="842010"/>
                </a:lnTo>
                <a:lnTo>
                  <a:pt x="141820" y="842010"/>
                </a:lnTo>
                <a:lnTo>
                  <a:pt x="141820" y="143510"/>
                </a:lnTo>
                <a:lnTo>
                  <a:pt x="839050" y="143510"/>
                </a:lnTo>
                <a:lnTo>
                  <a:pt x="839050" y="841794"/>
                </a:lnTo>
                <a:lnTo>
                  <a:pt x="980694" y="841794"/>
                </a:lnTo>
                <a:lnTo>
                  <a:pt x="980694" y="143510"/>
                </a:lnTo>
                <a:lnTo>
                  <a:pt x="980694" y="143230"/>
                </a:lnTo>
                <a:lnTo>
                  <a:pt x="980694"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0" name="Google Shape;70;p7"/>
          <p:cNvSpPr/>
          <p:nvPr/>
        </p:nvSpPr>
        <p:spPr>
          <a:xfrm>
            <a:off x="17430509" y="5740196"/>
            <a:ext cx="561340" cy="985519"/>
          </a:xfrm>
          <a:custGeom>
            <a:rect b="b" l="l" r="r" t="t"/>
            <a:pathLst>
              <a:path extrusionOk="0" h="985520" w="561340">
                <a:moveTo>
                  <a:pt x="560832" y="134620"/>
                </a:moveTo>
                <a:lnTo>
                  <a:pt x="424053" y="134620"/>
                </a:lnTo>
                <a:lnTo>
                  <a:pt x="424053" y="424180"/>
                </a:lnTo>
                <a:lnTo>
                  <a:pt x="424053" y="701040"/>
                </a:lnTo>
                <a:lnTo>
                  <a:pt x="288417" y="701040"/>
                </a:lnTo>
                <a:lnTo>
                  <a:pt x="288417" y="424180"/>
                </a:lnTo>
                <a:lnTo>
                  <a:pt x="424053" y="424180"/>
                </a:lnTo>
                <a:lnTo>
                  <a:pt x="424053" y="134620"/>
                </a:lnTo>
                <a:lnTo>
                  <a:pt x="282422" y="134620"/>
                </a:lnTo>
                <a:lnTo>
                  <a:pt x="282422" y="0"/>
                </a:lnTo>
                <a:lnTo>
                  <a:pt x="140398" y="0"/>
                </a:lnTo>
                <a:lnTo>
                  <a:pt x="140398" y="134620"/>
                </a:lnTo>
                <a:lnTo>
                  <a:pt x="140398" y="137160"/>
                </a:lnTo>
                <a:lnTo>
                  <a:pt x="5626" y="137160"/>
                </a:lnTo>
                <a:lnTo>
                  <a:pt x="5626" y="279400"/>
                </a:lnTo>
                <a:lnTo>
                  <a:pt x="138214" y="279400"/>
                </a:lnTo>
                <a:lnTo>
                  <a:pt x="138214" y="424180"/>
                </a:lnTo>
                <a:lnTo>
                  <a:pt x="138214" y="701040"/>
                </a:lnTo>
                <a:lnTo>
                  <a:pt x="138214" y="702310"/>
                </a:lnTo>
                <a:lnTo>
                  <a:pt x="138214" y="703580"/>
                </a:lnTo>
                <a:lnTo>
                  <a:pt x="1816" y="703580"/>
                </a:lnTo>
                <a:lnTo>
                  <a:pt x="1816" y="841984"/>
                </a:lnTo>
                <a:lnTo>
                  <a:pt x="0" y="841984"/>
                </a:lnTo>
                <a:lnTo>
                  <a:pt x="1816" y="843991"/>
                </a:lnTo>
                <a:lnTo>
                  <a:pt x="1816" y="842010"/>
                </a:lnTo>
                <a:lnTo>
                  <a:pt x="141351" y="842010"/>
                </a:lnTo>
                <a:lnTo>
                  <a:pt x="141351" y="985431"/>
                </a:lnTo>
                <a:lnTo>
                  <a:pt x="281178" y="985431"/>
                </a:lnTo>
                <a:lnTo>
                  <a:pt x="281178" y="842010"/>
                </a:lnTo>
                <a:lnTo>
                  <a:pt x="423887" y="842010"/>
                </a:lnTo>
                <a:lnTo>
                  <a:pt x="423862" y="843889"/>
                </a:lnTo>
                <a:lnTo>
                  <a:pt x="425958" y="841984"/>
                </a:lnTo>
                <a:lnTo>
                  <a:pt x="425005" y="841984"/>
                </a:lnTo>
                <a:lnTo>
                  <a:pt x="425005" y="703580"/>
                </a:lnTo>
                <a:lnTo>
                  <a:pt x="426110" y="703580"/>
                </a:lnTo>
                <a:lnTo>
                  <a:pt x="426110" y="702310"/>
                </a:lnTo>
                <a:lnTo>
                  <a:pt x="426123" y="702729"/>
                </a:lnTo>
                <a:lnTo>
                  <a:pt x="560832" y="702729"/>
                </a:lnTo>
                <a:lnTo>
                  <a:pt x="560832" y="137160"/>
                </a:lnTo>
                <a:lnTo>
                  <a:pt x="560832" y="13462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1" name="Google Shape;71;p7"/>
          <p:cNvSpPr/>
          <p:nvPr/>
        </p:nvSpPr>
        <p:spPr>
          <a:xfrm>
            <a:off x="16581260" y="5032806"/>
            <a:ext cx="280670" cy="273050"/>
          </a:xfrm>
          <a:custGeom>
            <a:rect b="b" l="l" r="r" t="t"/>
            <a:pathLst>
              <a:path extrusionOk="0" h="273050" w="280669">
                <a:moveTo>
                  <a:pt x="280517" y="0"/>
                </a:moveTo>
                <a:lnTo>
                  <a:pt x="139636" y="0"/>
                </a:lnTo>
                <a:lnTo>
                  <a:pt x="139636" y="139700"/>
                </a:lnTo>
                <a:lnTo>
                  <a:pt x="0" y="139700"/>
                </a:lnTo>
                <a:lnTo>
                  <a:pt x="0" y="273050"/>
                </a:lnTo>
                <a:lnTo>
                  <a:pt x="280517" y="273050"/>
                </a:lnTo>
                <a:lnTo>
                  <a:pt x="280517" y="139700"/>
                </a:lnTo>
                <a:lnTo>
                  <a:pt x="280517"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2" name="Google Shape;72;p7"/>
          <p:cNvSpPr/>
          <p:nvPr/>
        </p:nvSpPr>
        <p:spPr>
          <a:xfrm>
            <a:off x="16299231" y="5173776"/>
            <a:ext cx="562610" cy="704215"/>
          </a:xfrm>
          <a:custGeom>
            <a:rect b="b" l="l" r="r" t="t"/>
            <a:pathLst>
              <a:path extrusionOk="0" h="704214" w="562609">
                <a:moveTo>
                  <a:pt x="284695" y="701649"/>
                </a:moveTo>
                <a:lnTo>
                  <a:pt x="282790" y="701649"/>
                </a:lnTo>
                <a:lnTo>
                  <a:pt x="282790" y="703745"/>
                </a:lnTo>
                <a:lnTo>
                  <a:pt x="284695" y="701649"/>
                </a:lnTo>
                <a:close/>
              </a:path>
              <a:path extrusionOk="0" h="704214" w="562609">
                <a:moveTo>
                  <a:pt x="425856" y="277406"/>
                </a:moveTo>
                <a:lnTo>
                  <a:pt x="423862" y="277406"/>
                </a:lnTo>
                <a:lnTo>
                  <a:pt x="423862" y="279412"/>
                </a:lnTo>
                <a:lnTo>
                  <a:pt x="425856" y="277406"/>
                </a:lnTo>
                <a:close/>
              </a:path>
              <a:path extrusionOk="0" h="704214" w="562609">
                <a:moveTo>
                  <a:pt x="562546" y="132080"/>
                </a:moveTo>
                <a:lnTo>
                  <a:pt x="139915" y="132080"/>
                </a:lnTo>
                <a:lnTo>
                  <a:pt x="139915" y="0"/>
                </a:lnTo>
                <a:lnTo>
                  <a:pt x="2095" y="0"/>
                </a:lnTo>
                <a:lnTo>
                  <a:pt x="2095" y="132080"/>
                </a:lnTo>
                <a:lnTo>
                  <a:pt x="2095" y="133350"/>
                </a:lnTo>
                <a:lnTo>
                  <a:pt x="2095" y="276860"/>
                </a:lnTo>
                <a:lnTo>
                  <a:pt x="2095" y="277596"/>
                </a:lnTo>
                <a:lnTo>
                  <a:pt x="0" y="277596"/>
                </a:lnTo>
                <a:lnTo>
                  <a:pt x="2095" y="279692"/>
                </a:lnTo>
                <a:lnTo>
                  <a:pt x="2095" y="278130"/>
                </a:lnTo>
                <a:lnTo>
                  <a:pt x="140017" y="278130"/>
                </a:lnTo>
                <a:lnTo>
                  <a:pt x="140017" y="701040"/>
                </a:lnTo>
                <a:lnTo>
                  <a:pt x="282790" y="701040"/>
                </a:lnTo>
                <a:lnTo>
                  <a:pt x="282790" y="278130"/>
                </a:lnTo>
                <a:lnTo>
                  <a:pt x="282790" y="276860"/>
                </a:lnTo>
                <a:lnTo>
                  <a:pt x="423862" y="276860"/>
                </a:lnTo>
                <a:lnTo>
                  <a:pt x="423862" y="133350"/>
                </a:lnTo>
                <a:lnTo>
                  <a:pt x="562546" y="133350"/>
                </a:lnTo>
                <a:lnTo>
                  <a:pt x="562546" y="13208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3" name="Google Shape;73;p7"/>
          <p:cNvSpPr/>
          <p:nvPr/>
        </p:nvSpPr>
        <p:spPr>
          <a:xfrm>
            <a:off x="15032215" y="5738926"/>
            <a:ext cx="415290" cy="280035"/>
          </a:xfrm>
          <a:custGeom>
            <a:rect b="b" l="l" r="r" t="t"/>
            <a:pathLst>
              <a:path extrusionOk="0" h="280035" w="415290">
                <a:moveTo>
                  <a:pt x="414718" y="0"/>
                </a:moveTo>
                <a:lnTo>
                  <a:pt x="0" y="0"/>
                </a:lnTo>
                <a:lnTo>
                  <a:pt x="0" y="139700"/>
                </a:lnTo>
                <a:lnTo>
                  <a:pt x="279844" y="139700"/>
                </a:lnTo>
                <a:lnTo>
                  <a:pt x="279844" y="277571"/>
                </a:lnTo>
                <a:lnTo>
                  <a:pt x="277837" y="277571"/>
                </a:lnTo>
                <a:lnTo>
                  <a:pt x="279844" y="279666"/>
                </a:lnTo>
                <a:lnTo>
                  <a:pt x="279844" y="278130"/>
                </a:lnTo>
                <a:lnTo>
                  <a:pt x="414718" y="278130"/>
                </a:lnTo>
                <a:lnTo>
                  <a:pt x="414718" y="139700"/>
                </a:lnTo>
                <a:lnTo>
                  <a:pt x="414718"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4" name="Google Shape;74;p7"/>
          <p:cNvSpPr/>
          <p:nvPr/>
        </p:nvSpPr>
        <p:spPr>
          <a:xfrm>
            <a:off x="17854181" y="6582282"/>
            <a:ext cx="137795" cy="426084"/>
          </a:xfrm>
          <a:custGeom>
            <a:rect b="b" l="l" r="r" t="t"/>
            <a:pathLst>
              <a:path extrusionOk="0" h="426084" w="137794">
                <a:moveTo>
                  <a:pt x="2095" y="423951"/>
                </a:moveTo>
                <a:lnTo>
                  <a:pt x="190" y="423951"/>
                </a:lnTo>
                <a:lnTo>
                  <a:pt x="2095" y="426046"/>
                </a:lnTo>
                <a:lnTo>
                  <a:pt x="2095" y="423951"/>
                </a:lnTo>
                <a:close/>
              </a:path>
              <a:path extrusionOk="0" h="426084" w="137794">
                <a:moveTo>
                  <a:pt x="2095" y="0"/>
                </a:moveTo>
                <a:lnTo>
                  <a:pt x="0" y="1905"/>
                </a:lnTo>
                <a:lnTo>
                  <a:pt x="2095" y="1905"/>
                </a:lnTo>
                <a:lnTo>
                  <a:pt x="2095" y="0"/>
                </a:lnTo>
                <a:close/>
              </a:path>
              <a:path extrusionOk="0" h="426084" w="137794">
                <a:moveTo>
                  <a:pt x="137731" y="1905"/>
                </a:moveTo>
                <a:lnTo>
                  <a:pt x="2095" y="1905"/>
                </a:lnTo>
                <a:lnTo>
                  <a:pt x="2095" y="423951"/>
                </a:lnTo>
                <a:lnTo>
                  <a:pt x="137731" y="423951"/>
                </a:lnTo>
                <a:lnTo>
                  <a:pt x="137731" y="1905"/>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5" name="Google Shape;75;p7"/>
          <p:cNvSpPr/>
          <p:nvPr/>
        </p:nvSpPr>
        <p:spPr>
          <a:xfrm>
            <a:off x="15033358" y="6016497"/>
            <a:ext cx="278765" cy="278765"/>
          </a:xfrm>
          <a:custGeom>
            <a:rect b="b" l="l" r="r" t="t"/>
            <a:pathLst>
              <a:path extrusionOk="0" h="278764" w="278765">
                <a:moveTo>
                  <a:pt x="278511" y="1905"/>
                </a:moveTo>
                <a:lnTo>
                  <a:pt x="276694" y="0"/>
                </a:lnTo>
                <a:lnTo>
                  <a:pt x="276694" y="1828"/>
                </a:lnTo>
                <a:lnTo>
                  <a:pt x="0" y="1828"/>
                </a:lnTo>
                <a:lnTo>
                  <a:pt x="0" y="144068"/>
                </a:lnTo>
                <a:lnTo>
                  <a:pt x="136969" y="144068"/>
                </a:lnTo>
                <a:lnTo>
                  <a:pt x="136969" y="278688"/>
                </a:lnTo>
                <a:lnTo>
                  <a:pt x="276694" y="278688"/>
                </a:lnTo>
                <a:lnTo>
                  <a:pt x="276694" y="144068"/>
                </a:lnTo>
                <a:lnTo>
                  <a:pt x="276694" y="1905"/>
                </a:lnTo>
                <a:lnTo>
                  <a:pt x="278511" y="1905"/>
                </a:lnTo>
                <a:close/>
              </a:path>
              <a:path extrusionOk="0" h="278764" w="278765">
                <a:moveTo>
                  <a:pt x="278701" y="1905"/>
                </a:moveTo>
                <a:lnTo>
                  <a:pt x="278511" y="1905"/>
                </a:lnTo>
                <a:lnTo>
                  <a:pt x="278701" y="2095"/>
                </a:lnTo>
                <a:lnTo>
                  <a:pt x="278701" y="1905"/>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6" name="Google Shape;76;p7"/>
          <p:cNvSpPr/>
          <p:nvPr/>
        </p:nvSpPr>
        <p:spPr>
          <a:xfrm>
            <a:off x="16727382" y="4609070"/>
            <a:ext cx="134620" cy="274320"/>
          </a:xfrm>
          <a:custGeom>
            <a:rect b="b" l="l" r="r" t="t"/>
            <a:pathLst>
              <a:path extrusionOk="0" h="274320" w="134619">
                <a:moveTo>
                  <a:pt x="134302" y="274320"/>
                </a:moveTo>
                <a:lnTo>
                  <a:pt x="0" y="274320"/>
                </a:lnTo>
                <a:lnTo>
                  <a:pt x="0" y="0"/>
                </a:lnTo>
                <a:lnTo>
                  <a:pt x="134302" y="0"/>
                </a:lnTo>
                <a:lnTo>
                  <a:pt x="134302" y="27432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7" name="Google Shape;77;p7"/>
          <p:cNvSpPr/>
          <p:nvPr/>
        </p:nvSpPr>
        <p:spPr>
          <a:xfrm>
            <a:off x="15592755" y="6016878"/>
            <a:ext cx="143510" cy="285115"/>
          </a:xfrm>
          <a:custGeom>
            <a:rect b="b" l="l" r="r" t="t"/>
            <a:pathLst>
              <a:path extrusionOk="0" h="285114" w="143509">
                <a:moveTo>
                  <a:pt x="2006" y="282409"/>
                </a:moveTo>
                <a:lnTo>
                  <a:pt x="0" y="282409"/>
                </a:lnTo>
                <a:lnTo>
                  <a:pt x="2006" y="284416"/>
                </a:lnTo>
                <a:lnTo>
                  <a:pt x="2006" y="282409"/>
                </a:lnTo>
                <a:close/>
              </a:path>
              <a:path extrusionOk="0" h="285114" w="143509">
                <a:moveTo>
                  <a:pt x="141160" y="1905"/>
                </a:moveTo>
                <a:lnTo>
                  <a:pt x="2006" y="1905"/>
                </a:lnTo>
                <a:lnTo>
                  <a:pt x="2006" y="282409"/>
                </a:lnTo>
                <a:lnTo>
                  <a:pt x="141160" y="282689"/>
                </a:lnTo>
                <a:lnTo>
                  <a:pt x="141160" y="1905"/>
                </a:lnTo>
                <a:close/>
              </a:path>
              <a:path extrusionOk="0" h="285114" w="143509">
                <a:moveTo>
                  <a:pt x="143256" y="282702"/>
                </a:moveTo>
                <a:lnTo>
                  <a:pt x="141160" y="282689"/>
                </a:lnTo>
                <a:lnTo>
                  <a:pt x="141160" y="284695"/>
                </a:lnTo>
                <a:lnTo>
                  <a:pt x="143256" y="282702"/>
                </a:lnTo>
                <a:close/>
              </a:path>
              <a:path extrusionOk="0" h="285114" w="143509">
                <a:moveTo>
                  <a:pt x="143256" y="1905"/>
                </a:moveTo>
                <a:lnTo>
                  <a:pt x="141160" y="0"/>
                </a:lnTo>
                <a:lnTo>
                  <a:pt x="141160" y="1905"/>
                </a:lnTo>
                <a:lnTo>
                  <a:pt x="143256" y="1905"/>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8" name="Google Shape;78;p7"/>
          <p:cNvSpPr/>
          <p:nvPr/>
        </p:nvSpPr>
        <p:spPr>
          <a:xfrm>
            <a:off x="16445631" y="4892630"/>
            <a:ext cx="135255" cy="131445"/>
          </a:xfrm>
          <a:custGeom>
            <a:rect b="b" l="l" r="r" t="t"/>
            <a:pathLst>
              <a:path extrusionOk="0" h="131445" w="135255">
                <a:moveTo>
                  <a:pt x="134873" y="131159"/>
                </a:moveTo>
                <a:lnTo>
                  <a:pt x="0" y="131159"/>
                </a:lnTo>
                <a:lnTo>
                  <a:pt x="0" y="0"/>
                </a:lnTo>
                <a:lnTo>
                  <a:pt x="134873" y="0"/>
                </a:lnTo>
                <a:lnTo>
                  <a:pt x="134873" y="131159"/>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9" name="Google Shape;79;p7"/>
          <p:cNvSpPr/>
          <p:nvPr/>
        </p:nvSpPr>
        <p:spPr>
          <a:xfrm>
            <a:off x="16723182" y="5451182"/>
            <a:ext cx="137795" cy="138430"/>
          </a:xfrm>
          <a:custGeom>
            <a:rect b="b" l="l" r="r" t="t"/>
            <a:pathLst>
              <a:path extrusionOk="0" h="138429" w="137794">
                <a:moveTo>
                  <a:pt x="2006" y="0"/>
                </a:moveTo>
                <a:lnTo>
                  <a:pt x="0" y="2006"/>
                </a:lnTo>
                <a:lnTo>
                  <a:pt x="2006" y="2006"/>
                </a:lnTo>
                <a:lnTo>
                  <a:pt x="2006" y="0"/>
                </a:lnTo>
                <a:close/>
              </a:path>
              <a:path extrusionOk="0" h="138429" w="137794">
                <a:moveTo>
                  <a:pt x="137541" y="2006"/>
                </a:moveTo>
                <a:lnTo>
                  <a:pt x="2006" y="2006"/>
                </a:lnTo>
                <a:lnTo>
                  <a:pt x="2006" y="137922"/>
                </a:lnTo>
                <a:lnTo>
                  <a:pt x="137541" y="137922"/>
                </a:lnTo>
                <a:lnTo>
                  <a:pt x="137541" y="2006"/>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80" name="Google Shape;80;p7"/>
          <p:cNvPicPr preferRelativeResize="0"/>
          <p:nvPr/>
        </p:nvPicPr>
        <p:blipFill rotWithShape="1">
          <a:blip r:embed="rId9">
            <a:alphaModFix/>
          </a:blip>
          <a:srcRect b="0" l="0" r="0" t="0"/>
          <a:stretch/>
        </p:blipFill>
        <p:spPr>
          <a:xfrm>
            <a:off x="17288785" y="6582270"/>
            <a:ext cx="143541" cy="143256"/>
          </a:xfrm>
          <a:prstGeom prst="rect">
            <a:avLst/>
          </a:prstGeom>
          <a:noFill/>
          <a:ln>
            <a:noFill/>
          </a:ln>
        </p:spPr>
      </p:pic>
      <p:sp>
        <p:nvSpPr>
          <p:cNvPr id="81" name="Google Shape;81;p7"/>
          <p:cNvSpPr/>
          <p:nvPr/>
        </p:nvSpPr>
        <p:spPr>
          <a:xfrm>
            <a:off x="15456841" y="6299288"/>
            <a:ext cx="138430" cy="137795"/>
          </a:xfrm>
          <a:custGeom>
            <a:rect b="b" l="l" r="r" t="t"/>
            <a:pathLst>
              <a:path extrusionOk="0" h="137795" w="138430">
                <a:moveTo>
                  <a:pt x="135915" y="2006"/>
                </a:moveTo>
                <a:lnTo>
                  <a:pt x="0" y="2006"/>
                </a:lnTo>
                <a:lnTo>
                  <a:pt x="0" y="137541"/>
                </a:lnTo>
                <a:lnTo>
                  <a:pt x="135915" y="137541"/>
                </a:lnTo>
                <a:lnTo>
                  <a:pt x="135915" y="2006"/>
                </a:lnTo>
                <a:close/>
              </a:path>
              <a:path extrusionOk="0" h="137795" w="138430">
                <a:moveTo>
                  <a:pt x="137922" y="2006"/>
                </a:moveTo>
                <a:lnTo>
                  <a:pt x="135915" y="0"/>
                </a:lnTo>
                <a:lnTo>
                  <a:pt x="135915" y="2006"/>
                </a:lnTo>
                <a:lnTo>
                  <a:pt x="137922" y="2006"/>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2" name="Google Shape;82;p7"/>
          <p:cNvSpPr/>
          <p:nvPr/>
        </p:nvSpPr>
        <p:spPr>
          <a:xfrm>
            <a:off x="17288967" y="6865416"/>
            <a:ext cx="143510" cy="142875"/>
          </a:xfrm>
          <a:custGeom>
            <a:rect b="b" l="l" r="r" t="t"/>
            <a:pathLst>
              <a:path extrusionOk="0" h="142875" w="143509">
                <a:moveTo>
                  <a:pt x="143256" y="140728"/>
                </a:moveTo>
                <a:lnTo>
                  <a:pt x="141592" y="140728"/>
                </a:lnTo>
                <a:lnTo>
                  <a:pt x="141592" y="106680"/>
                </a:lnTo>
                <a:lnTo>
                  <a:pt x="142036" y="106680"/>
                </a:lnTo>
                <a:lnTo>
                  <a:pt x="142036" y="71120"/>
                </a:lnTo>
                <a:lnTo>
                  <a:pt x="142519" y="71120"/>
                </a:lnTo>
                <a:lnTo>
                  <a:pt x="142519" y="35560"/>
                </a:lnTo>
                <a:lnTo>
                  <a:pt x="143002" y="35560"/>
                </a:lnTo>
                <a:lnTo>
                  <a:pt x="143002" y="0"/>
                </a:lnTo>
                <a:lnTo>
                  <a:pt x="228" y="0"/>
                </a:lnTo>
                <a:lnTo>
                  <a:pt x="228" y="35560"/>
                </a:lnTo>
                <a:lnTo>
                  <a:pt x="685" y="35560"/>
                </a:lnTo>
                <a:lnTo>
                  <a:pt x="685" y="71120"/>
                </a:lnTo>
                <a:lnTo>
                  <a:pt x="1168" y="71120"/>
                </a:lnTo>
                <a:lnTo>
                  <a:pt x="1168" y="106680"/>
                </a:lnTo>
                <a:lnTo>
                  <a:pt x="1651" y="106680"/>
                </a:lnTo>
                <a:lnTo>
                  <a:pt x="1651" y="140728"/>
                </a:lnTo>
                <a:lnTo>
                  <a:pt x="0" y="140728"/>
                </a:lnTo>
                <a:lnTo>
                  <a:pt x="1905" y="142824"/>
                </a:lnTo>
                <a:lnTo>
                  <a:pt x="1879" y="140970"/>
                </a:lnTo>
                <a:lnTo>
                  <a:pt x="141363" y="140970"/>
                </a:lnTo>
                <a:lnTo>
                  <a:pt x="141351" y="142824"/>
                </a:lnTo>
                <a:lnTo>
                  <a:pt x="143256" y="140728"/>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3" name="Google Shape;83;p7"/>
          <p:cNvSpPr/>
          <p:nvPr/>
        </p:nvSpPr>
        <p:spPr>
          <a:xfrm>
            <a:off x="16447157" y="4608975"/>
            <a:ext cx="130810" cy="135255"/>
          </a:xfrm>
          <a:custGeom>
            <a:rect b="b" l="l" r="r" t="t"/>
            <a:pathLst>
              <a:path extrusionOk="0" h="135254" w="130809">
                <a:moveTo>
                  <a:pt x="130206" y="135254"/>
                </a:moveTo>
                <a:lnTo>
                  <a:pt x="0" y="135254"/>
                </a:lnTo>
                <a:lnTo>
                  <a:pt x="0" y="0"/>
                </a:lnTo>
                <a:lnTo>
                  <a:pt x="130206" y="0"/>
                </a:lnTo>
                <a:lnTo>
                  <a:pt x="130206" y="135254"/>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4" name="Google Shape;84;p7"/>
          <p:cNvSpPr/>
          <p:nvPr/>
        </p:nvSpPr>
        <p:spPr>
          <a:xfrm>
            <a:off x="17147530" y="7006132"/>
            <a:ext cx="143510" cy="143510"/>
          </a:xfrm>
          <a:custGeom>
            <a:rect b="b" l="l" r="r" t="t"/>
            <a:pathLst>
              <a:path extrusionOk="0" h="143509" w="143509">
                <a:moveTo>
                  <a:pt x="143446" y="2000"/>
                </a:moveTo>
                <a:lnTo>
                  <a:pt x="141446" y="1975"/>
                </a:lnTo>
                <a:lnTo>
                  <a:pt x="141446" y="0"/>
                </a:lnTo>
                <a:lnTo>
                  <a:pt x="143446" y="2000"/>
                </a:lnTo>
                <a:close/>
              </a:path>
              <a:path extrusionOk="0" h="143509" w="143509">
                <a:moveTo>
                  <a:pt x="141446" y="141446"/>
                </a:moveTo>
                <a:lnTo>
                  <a:pt x="2067" y="141446"/>
                </a:lnTo>
                <a:lnTo>
                  <a:pt x="0" y="95"/>
                </a:lnTo>
                <a:lnTo>
                  <a:pt x="141446" y="1975"/>
                </a:lnTo>
                <a:lnTo>
                  <a:pt x="141446" y="141446"/>
                </a:lnTo>
                <a:close/>
              </a:path>
              <a:path extrusionOk="0" h="143509" w="143509">
                <a:moveTo>
                  <a:pt x="2095" y="143351"/>
                </a:moveTo>
                <a:lnTo>
                  <a:pt x="0" y="141446"/>
                </a:lnTo>
                <a:lnTo>
                  <a:pt x="2067" y="141446"/>
                </a:lnTo>
                <a:lnTo>
                  <a:pt x="2095" y="143351"/>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5" name="Google Shape;85;p7"/>
          <p:cNvSpPr/>
          <p:nvPr/>
        </p:nvSpPr>
        <p:spPr>
          <a:xfrm>
            <a:off x="17430326" y="7006132"/>
            <a:ext cx="143510" cy="143510"/>
          </a:xfrm>
          <a:custGeom>
            <a:rect b="b" l="l" r="r" t="t"/>
            <a:pathLst>
              <a:path extrusionOk="0" h="143509" w="143509">
                <a:moveTo>
                  <a:pt x="0" y="2095"/>
                </a:moveTo>
                <a:lnTo>
                  <a:pt x="1905" y="0"/>
                </a:lnTo>
                <a:lnTo>
                  <a:pt x="1905" y="2067"/>
                </a:lnTo>
                <a:lnTo>
                  <a:pt x="0" y="2095"/>
                </a:lnTo>
                <a:close/>
              </a:path>
              <a:path extrusionOk="0" h="143509" w="143509">
                <a:moveTo>
                  <a:pt x="141377" y="141351"/>
                </a:moveTo>
                <a:lnTo>
                  <a:pt x="1905" y="141351"/>
                </a:lnTo>
                <a:lnTo>
                  <a:pt x="1905" y="2067"/>
                </a:lnTo>
                <a:lnTo>
                  <a:pt x="143256" y="0"/>
                </a:lnTo>
                <a:lnTo>
                  <a:pt x="142267" y="71723"/>
                </a:lnTo>
                <a:lnTo>
                  <a:pt x="141796" y="107584"/>
                </a:lnTo>
                <a:lnTo>
                  <a:pt x="141377" y="141351"/>
                </a:lnTo>
                <a:close/>
              </a:path>
              <a:path extrusionOk="0" h="143509" w="143509">
                <a:moveTo>
                  <a:pt x="141351" y="143446"/>
                </a:moveTo>
                <a:lnTo>
                  <a:pt x="141377" y="141351"/>
                </a:lnTo>
                <a:lnTo>
                  <a:pt x="143256" y="141351"/>
                </a:lnTo>
                <a:lnTo>
                  <a:pt x="141351" y="143446"/>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6" name="Google Shape;86;p7"/>
          <p:cNvSpPr/>
          <p:nvPr/>
        </p:nvSpPr>
        <p:spPr>
          <a:xfrm>
            <a:off x="17713028" y="7006132"/>
            <a:ext cx="143510" cy="143510"/>
          </a:xfrm>
          <a:custGeom>
            <a:rect b="b" l="l" r="r" t="t"/>
            <a:pathLst>
              <a:path extrusionOk="0" h="143509" w="143509">
                <a:moveTo>
                  <a:pt x="1876" y="141349"/>
                </a:moveTo>
                <a:lnTo>
                  <a:pt x="916" y="71723"/>
                </a:lnTo>
                <a:lnTo>
                  <a:pt x="444" y="35861"/>
                </a:lnTo>
                <a:lnTo>
                  <a:pt x="0" y="0"/>
                </a:lnTo>
                <a:lnTo>
                  <a:pt x="141346" y="2067"/>
                </a:lnTo>
                <a:lnTo>
                  <a:pt x="141069" y="141255"/>
                </a:lnTo>
                <a:lnTo>
                  <a:pt x="1876" y="141349"/>
                </a:lnTo>
                <a:close/>
              </a:path>
              <a:path extrusionOk="0" h="143509" w="143509">
                <a:moveTo>
                  <a:pt x="143256" y="2095"/>
                </a:moveTo>
                <a:lnTo>
                  <a:pt x="141346" y="2067"/>
                </a:lnTo>
                <a:lnTo>
                  <a:pt x="141351" y="0"/>
                </a:lnTo>
                <a:lnTo>
                  <a:pt x="143256" y="2095"/>
                </a:lnTo>
                <a:close/>
              </a:path>
              <a:path extrusionOk="0" h="143509" w="143509">
                <a:moveTo>
                  <a:pt x="141065" y="143256"/>
                </a:moveTo>
                <a:lnTo>
                  <a:pt x="141069" y="141257"/>
                </a:lnTo>
                <a:lnTo>
                  <a:pt x="143065" y="141255"/>
                </a:lnTo>
                <a:lnTo>
                  <a:pt x="141065" y="143256"/>
                </a:lnTo>
                <a:close/>
              </a:path>
              <a:path extrusionOk="0" h="143509" w="143509">
                <a:moveTo>
                  <a:pt x="1905" y="143446"/>
                </a:moveTo>
                <a:lnTo>
                  <a:pt x="0" y="141351"/>
                </a:lnTo>
                <a:lnTo>
                  <a:pt x="1876" y="141349"/>
                </a:lnTo>
                <a:lnTo>
                  <a:pt x="1905" y="143446"/>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7" name="Google Shape;87;p7"/>
          <p:cNvSpPr/>
          <p:nvPr/>
        </p:nvSpPr>
        <p:spPr>
          <a:xfrm>
            <a:off x="16160453" y="4892344"/>
            <a:ext cx="135255" cy="132080"/>
          </a:xfrm>
          <a:custGeom>
            <a:rect b="b" l="l" r="r" t="t"/>
            <a:pathLst>
              <a:path extrusionOk="0" h="132079" w="135255">
                <a:moveTo>
                  <a:pt x="135255" y="131825"/>
                </a:moveTo>
                <a:lnTo>
                  <a:pt x="0" y="131825"/>
                </a:lnTo>
                <a:lnTo>
                  <a:pt x="0" y="0"/>
                </a:lnTo>
                <a:lnTo>
                  <a:pt x="135255" y="0"/>
                </a:lnTo>
                <a:lnTo>
                  <a:pt x="135255" y="131825"/>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8" name="Google Shape;88;p7"/>
          <p:cNvSpPr/>
          <p:nvPr/>
        </p:nvSpPr>
        <p:spPr>
          <a:xfrm>
            <a:off x="17573575" y="7147496"/>
            <a:ext cx="141605" cy="137795"/>
          </a:xfrm>
          <a:custGeom>
            <a:rect b="b" l="l" r="r" t="t"/>
            <a:pathLst>
              <a:path extrusionOk="0" h="137795" w="141605">
                <a:moveTo>
                  <a:pt x="139446" y="2095"/>
                </a:moveTo>
                <a:lnTo>
                  <a:pt x="0" y="2095"/>
                </a:lnTo>
                <a:lnTo>
                  <a:pt x="0" y="137541"/>
                </a:lnTo>
                <a:lnTo>
                  <a:pt x="139446" y="137541"/>
                </a:lnTo>
                <a:lnTo>
                  <a:pt x="139446" y="2095"/>
                </a:lnTo>
                <a:close/>
              </a:path>
              <a:path extrusionOk="0" h="137795" w="141605">
                <a:moveTo>
                  <a:pt x="141452" y="2095"/>
                </a:moveTo>
                <a:lnTo>
                  <a:pt x="139446" y="0"/>
                </a:lnTo>
                <a:lnTo>
                  <a:pt x="139446" y="2095"/>
                </a:lnTo>
                <a:lnTo>
                  <a:pt x="141452" y="2095"/>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9" name="Google Shape;89;p7"/>
          <p:cNvSpPr/>
          <p:nvPr/>
        </p:nvSpPr>
        <p:spPr>
          <a:xfrm>
            <a:off x="17854093" y="7147496"/>
            <a:ext cx="137795" cy="138430"/>
          </a:xfrm>
          <a:custGeom>
            <a:rect b="b" l="l" r="r" t="t"/>
            <a:pathLst>
              <a:path extrusionOk="0" h="138429" w="137794">
                <a:moveTo>
                  <a:pt x="1993" y="0"/>
                </a:moveTo>
                <a:lnTo>
                  <a:pt x="0" y="1993"/>
                </a:lnTo>
                <a:lnTo>
                  <a:pt x="1993" y="1993"/>
                </a:lnTo>
                <a:lnTo>
                  <a:pt x="1993" y="0"/>
                </a:lnTo>
                <a:close/>
              </a:path>
              <a:path extrusionOk="0" h="138429" w="137794">
                <a:moveTo>
                  <a:pt x="137541" y="1993"/>
                </a:moveTo>
                <a:lnTo>
                  <a:pt x="1993" y="1993"/>
                </a:lnTo>
                <a:lnTo>
                  <a:pt x="1993" y="137922"/>
                </a:lnTo>
                <a:lnTo>
                  <a:pt x="137541" y="137922"/>
                </a:lnTo>
                <a:lnTo>
                  <a:pt x="137541" y="1993"/>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0" name="Google Shape;90;p7"/>
          <p:cNvSpPr/>
          <p:nvPr/>
        </p:nvSpPr>
        <p:spPr>
          <a:xfrm>
            <a:off x="17860666" y="7436091"/>
            <a:ext cx="133350" cy="133350"/>
          </a:xfrm>
          <a:custGeom>
            <a:rect b="b" l="l" r="r" t="t"/>
            <a:pathLst>
              <a:path extrusionOk="0" h="133350" w="133350">
                <a:moveTo>
                  <a:pt x="132778" y="133064"/>
                </a:moveTo>
                <a:lnTo>
                  <a:pt x="0" y="133064"/>
                </a:lnTo>
                <a:lnTo>
                  <a:pt x="0" y="0"/>
                </a:lnTo>
                <a:lnTo>
                  <a:pt x="132778" y="0"/>
                </a:lnTo>
                <a:lnTo>
                  <a:pt x="132778" y="133064"/>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1" name="Google Shape;91;p7"/>
          <p:cNvSpPr/>
          <p:nvPr/>
        </p:nvSpPr>
        <p:spPr>
          <a:xfrm>
            <a:off x="17006177" y="6723176"/>
            <a:ext cx="285115" cy="284480"/>
          </a:xfrm>
          <a:custGeom>
            <a:rect b="b" l="l" r="r" t="t"/>
            <a:pathLst>
              <a:path extrusionOk="0" h="284479" w="285115">
                <a:moveTo>
                  <a:pt x="284695" y="0"/>
                </a:moveTo>
                <a:lnTo>
                  <a:pt x="0" y="0"/>
                </a:lnTo>
                <a:lnTo>
                  <a:pt x="0" y="143510"/>
                </a:lnTo>
                <a:lnTo>
                  <a:pt x="0" y="284480"/>
                </a:lnTo>
                <a:lnTo>
                  <a:pt x="143344" y="284480"/>
                </a:lnTo>
                <a:lnTo>
                  <a:pt x="143344" y="143510"/>
                </a:lnTo>
                <a:lnTo>
                  <a:pt x="284695" y="143510"/>
                </a:lnTo>
                <a:lnTo>
                  <a:pt x="284695"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2" name="Google Shape;92;p7"/>
          <p:cNvSpPr/>
          <p:nvPr/>
        </p:nvSpPr>
        <p:spPr>
          <a:xfrm>
            <a:off x="16728620" y="6586746"/>
            <a:ext cx="134620" cy="133350"/>
          </a:xfrm>
          <a:custGeom>
            <a:rect b="b" l="l" r="r" t="t"/>
            <a:pathLst>
              <a:path extrusionOk="0" h="133350" w="134619">
                <a:moveTo>
                  <a:pt x="134207" y="132969"/>
                </a:moveTo>
                <a:lnTo>
                  <a:pt x="0" y="132969"/>
                </a:lnTo>
                <a:lnTo>
                  <a:pt x="0" y="0"/>
                </a:lnTo>
                <a:lnTo>
                  <a:pt x="134207" y="0"/>
                </a:lnTo>
                <a:lnTo>
                  <a:pt x="134207" y="132969"/>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3" name="Google Shape;93;p7"/>
          <p:cNvSpPr/>
          <p:nvPr/>
        </p:nvSpPr>
        <p:spPr>
          <a:xfrm>
            <a:off x="16723476" y="6870782"/>
            <a:ext cx="143510" cy="137795"/>
          </a:xfrm>
          <a:custGeom>
            <a:rect b="b" l="l" r="r" t="t"/>
            <a:pathLst>
              <a:path extrusionOk="0" h="137795" w="143509">
                <a:moveTo>
                  <a:pt x="143351" y="137445"/>
                </a:moveTo>
                <a:lnTo>
                  <a:pt x="0" y="137445"/>
                </a:lnTo>
                <a:lnTo>
                  <a:pt x="0" y="0"/>
                </a:lnTo>
                <a:lnTo>
                  <a:pt x="143351" y="0"/>
                </a:lnTo>
                <a:lnTo>
                  <a:pt x="143351" y="137445"/>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4" name="Google Shape;94;p7"/>
          <p:cNvSpPr/>
          <p:nvPr/>
        </p:nvSpPr>
        <p:spPr>
          <a:xfrm>
            <a:off x="15315967" y="4890058"/>
            <a:ext cx="415290" cy="415290"/>
          </a:xfrm>
          <a:custGeom>
            <a:rect b="b" l="l" r="r" t="t"/>
            <a:pathLst>
              <a:path extrusionOk="0" h="415289" w="415290">
                <a:moveTo>
                  <a:pt x="415289" y="415290"/>
                </a:moveTo>
                <a:lnTo>
                  <a:pt x="0" y="415290"/>
                </a:lnTo>
                <a:lnTo>
                  <a:pt x="0" y="0"/>
                </a:lnTo>
                <a:lnTo>
                  <a:pt x="415289" y="0"/>
                </a:lnTo>
                <a:lnTo>
                  <a:pt x="415289" y="41529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5" name="Google Shape;95;p7"/>
          <p:cNvSpPr/>
          <p:nvPr/>
        </p:nvSpPr>
        <p:spPr>
          <a:xfrm>
            <a:off x="17294691" y="4890249"/>
            <a:ext cx="415925" cy="415290"/>
          </a:xfrm>
          <a:custGeom>
            <a:rect b="b" l="l" r="r" t="t"/>
            <a:pathLst>
              <a:path extrusionOk="0" h="415289" w="415925">
                <a:moveTo>
                  <a:pt x="415670" y="415289"/>
                </a:moveTo>
                <a:lnTo>
                  <a:pt x="0" y="415289"/>
                </a:lnTo>
                <a:lnTo>
                  <a:pt x="0" y="0"/>
                </a:lnTo>
                <a:lnTo>
                  <a:pt x="415670" y="0"/>
                </a:lnTo>
                <a:lnTo>
                  <a:pt x="415670" y="415289"/>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6" name="Google Shape;96;p7"/>
          <p:cNvSpPr/>
          <p:nvPr/>
        </p:nvSpPr>
        <p:spPr>
          <a:xfrm>
            <a:off x="15316443" y="6868496"/>
            <a:ext cx="414655" cy="417830"/>
          </a:xfrm>
          <a:custGeom>
            <a:rect b="b" l="l" r="r" t="t"/>
            <a:pathLst>
              <a:path extrusionOk="0" h="417829" w="414655">
                <a:moveTo>
                  <a:pt x="414147" y="417766"/>
                </a:moveTo>
                <a:lnTo>
                  <a:pt x="0" y="417766"/>
                </a:lnTo>
                <a:lnTo>
                  <a:pt x="0" y="0"/>
                </a:lnTo>
                <a:lnTo>
                  <a:pt x="414147" y="0"/>
                </a:lnTo>
                <a:lnTo>
                  <a:pt x="414147" y="417766"/>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7" name="Google Shape;97;p7"/>
          <p:cNvSpPr/>
          <p:nvPr/>
        </p:nvSpPr>
        <p:spPr>
          <a:xfrm>
            <a:off x="17430230" y="6723532"/>
            <a:ext cx="285115" cy="285115"/>
          </a:xfrm>
          <a:custGeom>
            <a:rect b="b" l="l" r="r" t="t"/>
            <a:pathLst>
              <a:path extrusionOk="0" h="285115" w="285115">
                <a:moveTo>
                  <a:pt x="284695" y="141351"/>
                </a:moveTo>
                <a:lnTo>
                  <a:pt x="143344" y="141351"/>
                </a:lnTo>
                <a:lnTo>
                  <a:pt x="143344" y="0"/>
                </a:lnTo>
                <a:lnTo>
                  <a:pt x="0" y="0"/>
                </a:lnTo>
                <a:lnTo>
                  <a:pt x="0" y="143344"/>
                </a:lnTo>
                <a:lnTo>
                  <a:pt x="141351" y="143344"/>
                </a:lnTo>
                <a:lnTo>
                  <a:pt x="141351" y="284695"/>
                </a:lnTo>
                <a:lnTo>
                  <a:pt x="284695" y="284695"/>
                </a:lnTo>
                <a:lnTo>
                  <a:pt x="284695" y="141351"/>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8" name="Google Shape;98;p7"/>
          <p:cNvSpPr txBox="1"/>
          <p:nvPr>
            <p:ph type="ctrTitle"/>
          </p:nvPr>
        </p:nvSpPr>
        <p:spPr>
          <a:xfrm>
            <a:off x="3362491" y="2419483"/>
            <a:ext cx="11563017" cy="5068570"/>
          </a:xfrm>
          <a:prstGeom prst="rect">
            <a:avLst/>
          </a:prstGeom>
          <a:noFill/>
          <a:ln>
            <a:noFill/>
          </a:ln>
        </p:spPr>
        <p:txBody>
          <a:bodyPr anchorCtr="0" anchor="t" bIns="0" lIns="0" spcFirstLastPara="1" rIns="0" wrap="square" tIns="12050">
            <a:spAutoFit/>
          </a:bodyPr>
          <a:lstStyle/>
          <a:p>
            <a:pPr indent="0" lvl="0" marL="12065" marR="5080" rtl="0" algn="ctr">
              <a:lnSpc>
                <a:spcPct val="116199"/>
              </a:lnSpc>
              <a:spcBef>
                <a:spcPts val="0"/>
              </a:spcBef>
              <a:spcAft>
                <a:spcPts val="0"/>
              </a:spcAft>
              <a:buNone/>
            </a:pPr>
            <a:r>
              <a:rPr lang="en-US" sz="9200"/>
              <a:t>Encoding Decoding Of QR Code</a:t>
            </a:r>
            <a:endParaRPr sz="9200"/>
          </a:p>
          <a:p>
            <a:pPr indent="0" lvl="0" marL="3149600" marR="3141980" rtl="0" algn="ctr">
              <a:lnSpc>
                <a:spcPct val="116300"/>
              </a:lnSpc>
              <a:spcBef>
                <a:spcPts val="2055"/>
              </a:spcBef>
              <a:spcAft>
                <a:spcPts val="0"/>
              </a:spcAft>
              <a:buNone/>
            </a:pPr>
            <a:r>
              <a:rPr b="1" lang="en-US" sz="4300">
                <a:latin typeface="Verdana"/>
                <a:ea typeface="Verdana"/>
                <a:cs typeface="Verdana"/>
                <a:sym typeface="Verdana"/>
              </a:rPr>
              <a:t>SC402 : Elements of Cryptography</a:t>
            </a:r>
            <a:endParaRPr sz="4300">
              <a:latin typeface="Verdana"/>
              <a:ea typeface="Verdana"/>
              <a:cs typeface="Verdana"/>
              <a:sym typeface="Verdana"/>
            </a:endParaRPr>
          </a:p>
        </p:txBody>
      </p:sp>
      <p:sp>
        <p:nvSpPr>
          <p:cNvPr id="99" name="Google Shape;99;p7"/>
          <p:cNvSpPr txBox="1"/>
          <p:nvPr/>
        </p:nvSpPr>
        <p:spPr>
          <a:xfrm>
            <a:off x="6975430" y="8818601"/>
            <a:ext cx="4337100" cy="8133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t/>
            </a:r>
            <a:endParaRPr sz="5200">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grpSp>
        <p:nvGrpSpPr>
          <p:cNvPr id="211" name="Google Shape;211;p16"/>
          <p:cNvGrpSpPr/>
          <p:nvPr/>
        </p:nvGrpSpPr>
        <p:grpSpPr>
          <a:xfrm>
            <a:off x="394996" y="1830463"/>
            <a:ext cx="17893002" cy="8456536"/>
            <a:chOff x="394996" y="1830463"/>
            <a:chExt cx="17893002" cy="8456536"/>
          </a:xfrm>
        </p:grpSpPr>
        <p:sp>
          <p:nvSpPr>
            <p:cNvPr id="212" name="Google Shape;212;p16"/>
            <p:cNvSpPr/>
            <p:nvPr/>
          </p:nvSpPr>
          <p:spPr>
            <a:xfrm>
              <a:off x="1028699" y="2759890"/>
              <a:ext cx="16221075" cy="6498590"/>
            </a:xfrm>
            <a:custGeom>
              <a:rect b="b" l="l" r="r" t="t"/>
              <a:pathLst>
                <a:path extrusionOk="0" h="6498590" w="16221075">
                  <a:moveTo>
                    <a:pt x="15745085" y="6498396"/>
                  </a:moveTo>
                  <a:lnTo>
                    <a:pt x="485528" y="6498396"/>
                  </a:lnTo>
                  <a:lnTo>
                    <a:pt x="437761" y="6496031"/>
                  </a:lnTo>
                  <a:lnTo>
                    <a:pt x="390562" y="6488988"/>
                  </a:lnTo>
                  <a:lnTo>
                    <a:pt x="344493" y="6477411"/>
                  </a:lnTo>
                  <a:lnTo>
                    <a:pt x="299876" y="6461432"/>
                  </a:lnTo>
                  <a:lnTo>
                    <a:pt x="257027" y="6441182"/>
                  </a:lnTo>
                  <a:lnTo>
                    <a:pt x="216266" y="6416794"/>
                  </a:lnTo>
                  <a:lnTo>
                    <a:pt x="177911" y="6388398"/>
                  </a:lnTo>
                  <a:lnTo>
                    <a:pt x="142280" y="6356128"/>
                  </a:lnTo>
                  <a:lnTo>
                    <a:pt x="110010" y="6320495"/>
                  </a:lnTo>
                  <a:lnTo>
                    <a:pt x="81615" y="6282137"/>
                  </a:lnTo>
                  <a:lnTo>
                    <a:pt x="57227" y="6241374"/>
                  </a:lnTo>
                  <a:lnTo>
                    <a:pt x="36977" y="6198523"/>
                  </a:lnTo>
                  <a:lnTo>
                    <a:pt x="20997" y="6153903"/>
                  </a:lnTo>
                  <a:lnTo>
                    <a:pt x="9420" y="6107834"/>
                  </a:lnTo>
                  <a:lnTo>
                    <a:pt x="2377" y="6060632"/>
                  </a:lnTo>
                  <a:lnTo>
                    <a:pt x="0" y="6012618"/>
                  </a:lnTo>
                  <a:lnTo>
                    <a:pt x="0" y="485771"/>
                  </a:lnTo>
                  <a:lnTo>
                    <a:pt x="2377" y="437758"/>
                  </a:lnTo>
                  <a:lnTo>
                    <a:pt x="9420" y="390558"/>
                  </a:lnTo>
                  <a:lnTo>
                    <a:pt x="20997" y="344490"/>
                  </a:lnTo>
                  <a:lnTo>
                    <a:pt x="36977" y="299873"/>
                  </a:lnTo>
                  <a:lnTo>
                    <a:pt x="57227" y="257025"/>
                  </a:lnTo>
                  <a:lnTo>
                    <a:pt x="81615" y="216265"/>
                  </a:lnTo>
                  <a:lnTo>
                    <a:pt x="110010" y="177910"/>
                  </a:lnTo>
                  <a:lnTo>
                    <a:pt x="142280" y="142280"/>
                  </a:lnTo>
                  <a:lnTo>
                    <a:pt x="177911" y="110010"/>
                  </a:lnTo>
                  <a:lnTo>
                    <a:pt x="216266" y="81615"/>
                  </a:lnTo>
                  <a:lnTo>
                    <a:pt x="257027" y="57227"/>
                  </a:lnTo>
                  <a:lnTo>
                    <a:pt x="299876" y="36977"/>
                  </a:lnTo>
                  <a:lnTo>
                    <a:pt x="344493" y="20997"/>
                  </a:lnTo>
                  <a:lnTo>
                    <a:pt x="390562" y="9420"/>
                  </a:lnTo>
                  <a:lnTo>
                    <a:pt x="437761" y="2376"/>
                  </a:lnTo>
                  <a:lnTo>
                    <a:pt x="485773" y="0"/>
                  </a:lnTo>
                  <a:lnTo>
                    <a:pt x="15744840" y="0"/>
                  </a:lnTo>
                  <a:lnTo>
                    <a:pt x="15792843" y="2376"/>
                  </a:lnTo>
                  <a:lnTo>
                    <a:pt x="15840037" y="9420"/>
                  </a:lnTo>
                  <a:lnTo>
                    <a:pt x="15886101" y="20997"/>
                  </a:lnTo>
                  <a:lnTo>
                    <a:pt x="15930717" y="36977"/>
                  </a:lnTo>
                  <a:lnTo>
                    <a:pt x="15973566" y="57227"/>
                  </a:lnTo>
                  <a:lnTo>
                    <a:pt x="16014328" y="81615"/>
                  </a:lnTo>
                  <a:lnTo>
                    <a:pt x="16052685" y="110010"/>
                  </a:lnTo>
                  <a:lnTo>
                    <a:pt x="16088318" y="142280"/>
                  </a:lnTo>
                  <a:lnTo>
                    <a:pt x="16120589" y="177910"/>
                  </a:lnTo>
                  <a:lnTo>
                    <a:pt x="16148984" y="216265"/>
                  </a:lnTo>
                  <a:lnTo>
                    <a:pt x="16173373" y="257025"/>
                  </a:lnTo>
                  <a:lnTo>
                    <a:pt x="16193622" y="299873"/>
                  </a:lnTo>
                  <a:lnTo>
                    <a:pt x="16209602" y="344490"/>
                  </a:lnTo>
                  <a:lnTo>
                    <a:pt x="16220640" y="388415"/>
                  </a:lnTo>
                  <a:lnTo>
                    <a:pt x="16220640" y="6109977"/>
                  </a:lnTo>
                  <a:lnTo>
                    <a:pt x="16209602" y="6153903"/>
                  </a:lnTo>
                  <a:lnTo>
                    <a:pt x="16193622" y="6198523"/>
                  </a:lnTo>
                  <a:lnTo>
                    <a:pt x="16173373" y="6241374"/>
                  </a:lnTo>
                  <a:lnTo>
                    <a:pt x="16148984" y="6282137"/>
                  </a:lnTo>
                  <a:lnTo>
                    <a:pt x="16120589" y="6320495"/>
                  </a:lnTo>
                  <a:lnTo>
                    <a:pt x="16088318" y="6356128"/>
                  </a:lnTo>
                  <a:lnTo>
                    <a:pt x="16052685" y="6388398"/>
                  </a:lnTo>
                  <a:lnTo>
                    <a:pt x="16014328" y="6416794"/>
                  </a:lnTo>
                  <a:lnTo>
                    <a:pt x="15973566" y="6441182"/>
                  </a:lnTo>
                  <a:lnTo>
                    <a:pt x="15930717" y="6461432"/>
                  </a:lnTo>
                  <a:lnTo>
                    <a:pt x="15886101" y="6477411"/>
                  </a:lnTo>
                  <a:lnTo>
                    <a:pt x="15840037" y="6488988"/>
                  </a:lnTo>
                  <a:lnTo>
                    <a:pt x="15792843" y="6496031"/>
                  </a:lnTo>
                  <a:lnTo>
                    <a:pt x="15745085" y="6498396"/>
                  </a:lnTo>
                  <a:close/>
                </a:path>
              </a:pathLst>
            </a:custGeom>
            <a:solidFill>
              <a:srgbClr val="DBC2A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13" name="Google Shape;213;p16"/>
            <p:cNvPicPr preferRelativeResize="0"/>
            <p:nvPr/>
          </p:nvPicPr>
          <p:blipFill rotWithShape="1">
            <a:blip r:embed="rId3">
              <a:alphaModFix/>
            </a:blip>
            <a:srcRect b="0" l="0" r="0" t="0"/>
            <a:stretch/>
          </p:blipFill>
          <p:spPr>
            <a:xfrm>
              <a:off x="14289236" y="7307823"/>
              <a:ext cx="3998762" cy="2979176"/>
            </a:xfrm>
            <a:prstGeom prst="rect">
              <a:avLst/>
            </a:prstGeom>
            <a:noFill/>
            <a:ln>
              <a:noFill/>
            </a:ln>
          </p:spPr>
        </p:pic>
        <p:pic>
          <p:nvPicPr>
            <p:cNvPr id="214" name="Google Shape;214;p16"/>
            <p:cNvPicPr preferRelativeResize="0"/>
            <p:nvPr/>
          </p:nvPicPr>
          <p:blipFill rotWithShape="1">
            <a:blip r:embed="rId4">
              <a:alphaModFix/>
            </a:blip>
            <a:srcRect b="0" l="0" r="0" t="0"/>
            <a:stretch/>
          </p:blipFill>
          <p:spPr>
            <a:xfrm>
              <a:off x="394996" y="1830463"/>
              <a:ext cx="2475195" cy="2407535"/>
            </a:xfrm>
            <a:prstGeom prst="rect">
              <a:avLst/>
            </a:prstGeom>
            <a:noFill/>
            <a:ln>
              <a:noFill/>
            </a:ln>
          </p:spPr>
        </p:pic>
      </p:grpSp>
      <p:grpSp>
        <p:nvGrpSpPr>
          <p:cNvPr id="215" name="Google Shape;215;p16"/>
          <p:cNvGrpSpPr/>
          <p:nvPr/>
        </p:nvGrpSpPr>
        <p:grpSpPr>
          <a:xfrm>
            <a:off x="14425679" y="0"/>
            <a:ext cx="3862704" cy="1720214"/>
            <a:chOff x="14425679" y="0"/>
            <a:chExt cx="3862704" cy="1720214"/>
          </a:xfrm>
        </p:grpSpPr>
        <p:sp>
          <p:nvSpPr>
            <p:cNvPr id="216" name="Google Shape;216;p16"/>
            <p:cNvSpPr/>
            <p:nvPr/>
          </p:nvSpPr>
          <p:spPr>
            <a:xfrm>
              <a:off x="14425679" y="0"/>
              <a:ext cx="3862704" cy="847090"/>
            </a:xfrm>
            <a:custGeom>
              <a:rect b="b" l="l" r="r" t="t"/>
              <a:pathLst>
                <a:path extrusionOk="0" h="847090" w="3862705">
                  <a:moveTo>
                    <a:pt x="1983251" y="846916"/>
                  </a:moveTo>
                  <a:lnTo>
                    <a:pt x="1930752" y="846665"/>
                  </a:lnTo>
                  <a:lnTo>
                    <a:pt x="1876090" y="843746"/>
                  </a:lnTo>
                  <a:lnTo>
                    <a:pt x="1818388" y="837718"/>
                  </a:lnTo>
                  <a:lnTo>
                    <a:pt x="1761079" y="828960"/>
                  </a:lnTo>
                  <a:lnTo>
                    <a:pt x="1704312" y="817741"/>
                  </a:lnTo>
                  <a:lnTo>
                    <a:pt x="1648235" y="804327"/>
                  </a:lnTo>
                  <a:lnTo>
                    <a:pt x="1592998" y="788989"/>
                  </a:lnTo>
                  <a:lnTo>
                    <a:pt x="1538749" y="771993"/>
                  </a:lnTo>
                  <a:lnTo>
                    <a:pt x="1485639" y="753610"/>
                  </a:lnTo>
                  <a:lnTo>
                    <a:pt x="1433816" y="734106"/>
                  </a:lnTo>
                  <a:lnTo>
                    <a:pt x="1383430" y="713751"/>
                  </a:lnTo>
                  <a:lnTo>
                    <a:pt x="1334629" y="692812"/>
                  </a:lnTo>
                  <a:lnTo>
                    <a:pt x="1287562" y="671559"/>
                  </a:lnTo>
                  <a:lnTo>
                    <a:pt x="1242379" y="650259"/>
                  </a:lnTo>
                  <a:lnTo>
                    <a:pt x="1199229" y="629181"/>
                  </a:lnTo>
                  <a:lnTo>
                    <a:pt x="1158261" y="608593"/>
                  </a:lnTo>
                  <a:lnTo>
                    <a:pt x="920475" y="485031"/>
                  </a:lnTo>
                  <a:lnTo>
                    <a:pt x="825045" y="433927"/>
                  </a:lnTo>
                  <a:lnTo>
                    <a:pt x="507831" y="259034"/>
                  </a:lnTo>
                  <a:lnTo>
                    <a:pt x="257370" y="182128"/>
                  </a:lnTo>
                  <a:lnTo>
                    <a:pt x="215598" y="158926"/>
                  </a:lnTo>
                  <a:lnTo>
                    <a:pt x="171697" y="131073"/>
                  </a:lnTo>
                  <a:lnTo>
                    <a:pt x="126908" y="99896"/>
                  </a:lnTo>
                  <a:lnTo>
                    <a:pt x="82473" y="66722"/>
                  </a:lnTo>
                  <a:lnTo>
                    <a:pt x="39631" y="32877"/>
                  </a:lnTo>
                  <a:lnTo>
                    <a:pt x="0" y="0"/>
                  </a:lnTo>
                  <a:lnTo>
                    <a:pt x="3862320" y="0"/>
                  </a:lnTo>
                  <a:lnTo>
                    <a:pt x="3862320" y="743747"/>
                  </a:lnTo>
                  <a:lnTo>
                    <a:pt x="3004461" y="743747"/>
                  </a:lnTo>
                  <a:lnTo>
                    <a:pt x="2951921" y="743838"/>
                  </a:lnTo>
                  <a:lnTo>
                    <a:pt x="2899654" y="744750"/>
                  </a:lnTo>
                  <a:lnTo>
                    <a:pt x="2847717" y="746420"/>
                  </a:lnTo>
                  <a:lnTo>
                    <a:pt x="2796165" y="748780"/>
                  </a:lnTo>
                  <a:lnTo>
                    <a:pt x="2745051" y="751767"/>
                  </a:lnTo>
                  <a:lnTo>
                    <a:pt x="2694431" y="755314"/>
                  </a:lnTo>
                  <a:lnTo>
                    <a:pt x="2594894" y="763827"/>
                  </a:lnTo>
                  <a:lnTo>
                    <a:pt x="2497991" y="773797"/>
                  </a:lnTo>
                  <a:lnTo>
                    <a:pt x="2450822" y="779769"/>
                  </a:lnTo>
                  <a:lnTo>
                    <a:pt x="2404566" y="786927"/>
                  </a:lnTo>
                  <a:lnTo>
                    <a:pt x="2358946" y="794921"/>
                  </a:lnTo>
                  <a:lnTo>
                    <a:pt x="2223092" y="820414"/>
                  </a:lnTo>
                  <a:lnTo>
                    <a:pt x="2177212" y="828247"/>
                  </a:lnTo>
                  <a:lnTo>
                    <a:pt x="2130567" y="835165"/>
                  </a:lnTo>
                  <a:lnTo>
                    <a:pt x="2082879" y="840815"/>
                  </a:lnTo>
                  <a:lnTo>
                    <a:pt x="2033866" y="844849"/>
                  </a:lnTo>
                  <a:lnTo>
                    <a:pt x="1983251" y="846916"/>
                  </a:lnTo>
                  <a:close/>
                </a:path>
                <a:path extrusionOk="0" h="847090" w="3862705">
                  <a:moveTo>
                    <a:pt x="3862320" y="840387"/>
                  </a:moveTo>
                  <a:lnTo>
                    <a:pt x="3621236" y="802294"/>
                  </a:lnTo>
                  <a:lnTo>
                    <a:pt x="3463730" y="779759"/>
                  </a:lnTo>
                  <a:lnTo>
                    <a:pt x="3361022" y="766983"/>
                  </a:lnTo>
                  <a:lnTo>
                    <a:pt x="3310529" y="761456"/>
                  </a:lnTo>
                  <a:lnTo>
                    <a:pt x="3260686" y="756586"/>
                  </a:lnTo>
                  <a:lnTo>
                    <a:pt x="3211551" y="752434"/>
                  </a:lnTo>
                  <a:lnTo>
                    <a:pt x="3163181" y="749064"/>
                  </a:lnTo>
                  <a:lnTo>
                    <a:pt x="3110147" y="746295"/>
                  </a:lnTo>
                  <a:lnTo>
                    <a:pt x="3057222" y="744545"/>
                  </a:lnTo>
                  <a:lnTo>
                    <a:pt x="3004461" y="743747"/>
                  </a:lnTo>
                  <a:lnTo>
                    <a:pt x="3862320" y="743747"/>
                  </a:lnTo>
                  <a:lnTo>
                    <a:pt x="3862320" y="840387"/>
                  </a:lnTo>
                  <a:close/>
                </a:path>
              </a:pathLst>
            </a:custGeom>
            <a:solidFill>
              <a:srgbClr val="9975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7" name="Google Shape;217;p16"/>
            <p:cNvSpPr/>
            <p:nvPr/>
          </p:nvSpPr>
          <p:spPr>
            <a:xfrm>
              <a:off x="14807225" y="0"/>
              <a:ext cx="3481070" cy="1720214"/>
            </a:xfrm>
            <a:custGeom>
              <a:rect b="b" l="l" r="r" t="t"/>
              <a:pathLst>
                <a:path extrusionOk="0" h="1720214" w="3481069">
                  <a:moveTo>
                    <a:pt x="819236" y="1720166"/>
                  </a:moveTo>
                  <a:lnTo>
                    <a:pt x="767402" y="1717412"/>
                  </a:lnTo>
                  <a:lnTo>
                    <a:pt x="715286" y="1709970"/>
                  </a:lnTo>
                  <a:lnTo>
                    <a:pt x="666917" y="1695819"/>
                  </a:lnTo>
                  <a:lnTo>
                    <a:pt x="621695" y="1677566"/>
                  </a:lnTo>
                  <a:lnTo>
                    <a:pt x="579621" y="1655212"/>
                  </a:lnTo>
                  <a:lnTo>
                    <a:pt x="540693" y="1628755"/>
                  </a:lnTo>
                  <a:lnTo>
                    <a:pt x="504912" y="1598197"/>
                  </a:lnTo>
                  <a:lnTo>
                    <a:pt x="472278" y="1563538"/>
                  </a:lnTo>
                  <a:lnTo>
                    <a:pt x="442790" y="1524778"/>
                  </a:lnTo>
                  <a:lnTo>
                    <a:pt x="416450" y="1481916"/>
                  </a:lnTo>
                  <a:lnTo>
                    <a:pt x="394275" y="1433478"/>
                  </a:lnTo>
                  <a:lnTo>
                    <a:pt x="377755" y="1383486"/>
                  </a:lnTo>
                  <a:lnTo>
                    <a:pt x="366889" y="1331942"/>
                  </a:lnTo>
                  <a:lnTo>
                    <a:pt x="361677" y="1278844"/>
                  </a:lnTo>
                  <a:lnTo>
                    <a:pt x="361380" y="1232582"/>
                  </a:lnTo>
                  <a:lnTo>
                    <a:pt x="360831" y="1180667"/>
                  </a:lnTo>
                  <a:lnTo>
                    <a:pt x="360152" y="1134496"/>
                  </a:lnTo>
                  <a:lnTo>
                    <a:pt x="359260" y="1087053"/>
                  </a:lnTo>
                  <a:lnTo>
                    <a:pt x="358988" y="1064968"/>
                  </a:lnTo>
                  <a:lnTo>
                    <a:pt x="356974" y="1020648"/>
                  </a:lnTo>
                  <a:lnTo>
                    <a:pt x="342586" y="945381"/>
                  </a:lnTo>
                  <a:lnTo>
                    <a:pt x="328437" y="892786"/>
                  </a:lnTo>
                  <a:lnTo>
                    <a:pt x="312784" y="840623"/>
                  </a:lnTo>
                  <a:lnTo>
                    <a:pt x="295627" y="788890"/>
                  </a:lnTo>
                  <a:lnTo>
                    <a:pt x="275979" y="740253"/>
                  </a:lnTo>
                  <a:lnTo>
                    <a:pt x="256487" y="691554"/>
                  </a:lnTo>
                  <a:lnTo>
                    <a:pt x="237149" y="642792"/>
                  </a:lnTo>
                  <a:lnTo>
                    <a:pt x="217966" y="593968"/>
                  </a:lnTo>
                  <a:lnTo>
                    <a:pt x="198938" y="545082"/>
                  </a:lnTo>
                  <a:lnTo>
                    <a:pt x="180064" y="496134"/>
                  </a:lnTo>
                  <a:lnTo>
                    <a:pt x="161345" y="447124"/>
                  </a:lnTo>
                  <a:lnTo>
                    <a:pt x="142781" y="398052"/>
                  </a:lnTo>
                  <a:lnTo>
                    <a:pt x="124372" y="348917"/>
                  </a:lnTo>
                  <a:lnTo>
                    <a:pt x="106118" y="299720"/>
                  </a:lnTo>
                  <a:lnTo>
                    <a:pt x="88019" y="250461"/>
                  </a:lnTo>
                  <a:lnTo>
                    <a:pt x="70074" y="201140"/>
                  </a:lnTo>
                  <a:lnTo>
                    <a:pt x="52284" y="151757"/>
                  </a:lnTo>
                  <a:lnTo>
                    <a:pt x="34649" y="102311"/>
                  </a:lnTo>
                  <a:lnTo>
                    <a:pt x="19036" y="56734"/>
                  </a:lnTo>
                  <a:lnTo>
                    <a:pt x="3658" y="11058"/>
                  </a:lnTo>
                  <a:lnTo>
                    <a:pt x="0" y="0"/>
                  </a:lnTo>
                  <a:lnTo>
                    <a:pt x="103909" y="0"/>
                  </a:lnTo>
                  <a:lnTo>
                    <a:pt x="118170" y="39515"/>
                  </a:lnTo>
                  <a:lnTo>
                    <a:pt x="135736" y="87889"/>
                  </a:lnTo>
                  <a:lnTo>
                    <a:pt x="153396" y="136229"/>
                  </a:lnTo>
                  <a:lnTo>
                    <a:pt x="171150" y="184534"/>
                  </a:lnTo>
                  <a:lnTo>
                    <a:pt x="188998" y="232803"/>
                  </a:lnTo>
                  <a:lnTo>
                    <a:pt x="206940" y="281038"/>
                  </a:lnTo>
                  <a:lnTo>
                    <a:pt x="224976" y="329237"/>
                  </a:lnTo>
                  <a:lnTo>
                    <a:pt x="243107" y="377400"/>
                  </a:lnTo>
                  <a:lnTo>
                    <a:pt x="261331" y="425529"/>
                  </a:lnTo>
                  <a:lnTo>
                    <a:pt x="279650" y="473622"/>
                  </a:lnTo>
                  <a:lnTo>
                    <a:pt x="298063" y="521679"/>
                  </a:lnTo>
                  <a:lnTo>
                    <a:pt x="316570" y="569701"/>
                  </a:lnTo>
                  <a:lnTo>
                    <a:pt x="336667" y="615688"/>
                  </a:lnTo>
                  <a:lnTo>
                    <a:pt x="356029" y="661975"/>
                  </a:lnTo>
                  <a:lnTo>
                    <a:pt x="374655" y="708564"/>
                  </a:lnTo>
                  <a:lnTo>
                    <a:pt x="392545" y="755453"/>
                  </a:lnTo>
                  <a:lnTo>
                    <a:pt x="409698" y="802644"/>
                  </a:lnTo>
                  <a:lnTo>
                    <a:pt x="426116" y="850135"/>
                  </a:lnTo>
                  <a:lnTo>
                    <a:pt x="431701" y="875909"/>
                  </a:lnTo>
                  <a:lnTo>
                    <a:pt x="438127" y="901423"/>
                  </a:lnTo>
                  <a:lnTo>
                    <a:pt x="445394" y="926677"/>
                  </a:lnTo>
                  <a:lnTo>
                    <a:pt x="453502" y="951671"/>
                  </a:lnTo>
                  <a:lnTo>
                    <a:pt x="457221" y="992546"/>
                  </a:lnTo>
                  <a:lnTo>
                    <a:pt x="460205" y="1033434"/>
                  </a:lnTo>
                  <a:lnTo>
                    <a:pt x="462456" y="1074337"/>
                  </a:lnTo>
                  <a:lnTo>
                    <a:pt x="463974" y="1115257"/>
                  </a:lnTo>
                  <a:lnTo>
                    <a:pt x="463296" y="1150115"/>
                  </a:lnTo>
                  <a:lnTo>
                    <a:pt x="462801" y="1185642"/>
                  </a:lnTo>
                  <a:lnTo>
                    <a:pt x="462534" y="1216770"/>
                  </a:lnTo>
                  <a:lnTo>
                    <a:pt x="462453" y="1232582"/>
                  </a:lnTo>
                  <a:lnTo>
                    <a:pt x="462363" y="1258698"/>
                  </a:lnTo>
                  <a:lnTo>
                    <a:pt x="463738" y="1274617"/>
                  </a:lnTo>
                  <a:lnTo>
                    <a:pt x="469612" y="1322359"/>
                  </a:lnTo>
                  <a:lnTo>
                    <a:pt x="478149" y="1361696"/>
                  </a:lnTo>
                  <a:lnTo>
                    <a:pt x="490929" y="1399251"/>
                  </a:lnTo>
                  <a:lnTo>
                    <a:pt x="507952" y="1435026"/>
                  </a:lnTo>
                  <a:lnTo>
                    <a:pt x="529218" y="1469023"/>
                  </a:lnTo>
                  <a:lnTo>
                    <a:pt x="563182" y="1510964"/>
                  </a:lnTo>
                  <a:lnTo>
                    <a:pt x="601670" y="1546198"/>
                  </a:lnTo>
                  <a:lnTo>
                    <a:pt x="644683" y="1574725"/>
                  </a:lnTo>
                  <a:lnTo>
                    <a:pt x="692221" y="1596545"/>
                  </a:lnTo>
                  <a:lnTo>
                    <a:pt x="744283" y="1611657"/>
                  </a:lnTo>
                  <a:lnTo>
                    <a:pt x="786195" y="1616695"/>
                  </a:lnTo>
                  <a:lnTo>
                    <a:pt x="828090" y="1618104"/>
                  </a:lnTo>
                  <a:lnTo>
                    <a:pt x="1145997" y="1618104"/>
                  </a:lnTo>
                  <a:lnTo>
                    <a:pt x="1138972" y="1622939"/>
                  </a:lnTo>
                  <a:lnTo>
                    <a:pt x="1099048" y="1645588"/>
                  </a:lnTo>
                  <a:lnTo>
                    <a:pt x="1058085" y="1666031"/>
                  </a:lnTo>
                  <a:lnTo>
                    <a:pt x="1016083" y="1684269"/>
                  </a:lnTo>
                  <a:lnTo>
                    <a:pt x="973042" y="1700300"/>
                  </a:lnTo>
                  <a:lnTo>
                    <a:pt x="922055" y="1711610"/>
                  </a:lnTo>
                  <a:lnTo>
                    <a:pt x="870787" y="1718232"/>
                  </a:lnTo>
                  <a:lnTo>
                    <a:pt x="819236" y="1720166"/>
                  </a:lnTo>
                  <a:close/>
                </a:path>
                <a:path extrusionOk="0" h="1720214" w="3481069">
                  <a:moveTo>
                    <a:pt x="2999765" y="1475483"/>
                  </a:moveTo>
                  <a:lnTo>
                    <a:pt x="2603202" y="1475483"/>
                  </a:lnTo>
                  <a:lnTo>
                    <a:pt x="2654899" y="1473052"/>
                  </a:lnTo>
                  <a:lnTo>
                    <a:pt x="2699302" y="1469124"/>
                  </a:lnTo>
                  <a:lnTo>
                    <a:pt x="2743100" y="1462173"/>
                  </a:lnTo>
                  <a:lnTo>
                    <a:pt x="2786294" y="1452201"/>
                  </a:lnTo>
                  <a:lnTo>
                    <a:pt x="2828885" y="1439207"/>
                  </a:lnTo>
                  <a:lnTo>
                    <a:pt x="2878586" y="1419356"/>
                  </a:lnTo>
                  <a:lnTo>
                    <a:pt x="2927228" y="1397799"/>
                  </a:lnTo>
                  <a:lnTo>
                    <a:pt x="2974811" y="1374534"/>
                  </a:lnTo>
                  <a:lnTo>
                    <a:pt x="3021336" y="1349560"/>
                  </a:lnTo>
                  <a:lnTo>
                    <a:pt x="3066802" y="1322879"/>
                  </a:lnTo>
                  <a:lnTo>
                    <a:pt x="3111209" y="1294489"/>
                  </a:lnTo>
                  <a:lnTo>
                    <a:pt x="3154556" y="1264390"/>
                  </a:lnTo>
                  <a:lnTo>
                    <a:pt x="3196844" y="1232582"/>
                  </a:lnTo>
                  <a:lnTo>
                    <a:pt x="3238072" y="1199065"/>
                  </a:lnTo>
                  <a:lnTo>
                    <a:pt x="3274048" y="1167093"/>
                  </a:lnTo>
                  <a:lnTo>
                    <a:pt x="3309375" y="1134496"/>
                  </a:lnTo>
                  <a:lnTo>
                    <a:pt x="3344054" y="1101274"/>
                  </a:lnTo>
                  <a:lnTo>
                    <a:pt x="3378084" y="1067426"/>
                  </a:lnTo>
                  <a:lnTo>
                    <a:pt x="3411466" y="1032954"/>
                  </a:lnTo>
                  <a:lnTo>
                    <a:pt x="3444201" y="997856"/>
                  </a:lnTo>
                  <a:lnTo>
                    <a:pt x="3476287" y="962134"/>
                  </a:lnTo>
                  <a:lnTo>
                    <a:pt x="3480773" y="956947"/>
                  </a:lnTo>
                  <a:lnTo>
                    <a:pt x="3480773" y="1104553"/>
                  </a:lnTo>
                  <a:lnTo>
                    <a:pt x="3442727" y="1143942"/>
                  </a:lnTo>
                  <a:lnTo>
                    <a:pt x="3405852" y="1180667"/>
                  </a:lnTo>
                  <a:lnTo>
                    <a:pt x="3368242" y="1216770"/>
                  </a:lnTo>
                  <a:lnTo>
                    <a:pt x="3329898" y="1252251"/>
                  </a:lnTo>
                  <a:lnTo>
                    <a:pt x="3291779" y="1284932"/>
                  </a:lnTo>
                  <a:lnTo>
                    <a:pt x="3252789" y="1316235"/>
                  </a:lnTo>
                  <a:lnTo>
                    <a:pt x="3212929" y="1346159"/>
                  </a:lnTo>
                  <a:lnTo>
                    <a:pt x="3172198" y="1374704"/>
                  </a:lnTo>
                  <a:lnTo>
                    <a:pt x="3130597" y="1401870"/>
                  </a:lnTo>
                  <a:lnTo>
                    <a:pt x="3088126" y="1427658"/>
                  </a:lnTo>
                  <a:lnTo>
                    <a:pt x="3044784" y="1452066"/>
                  </a:lnTo>
                  <a:lnTo>
                    <a:pt x="3000572" y="1475095"/>
                  </a:lnTo>
                  <a:lnTo>
                    <a:pt x="2999765" y="1475483"/>
                  </a:lnTo>
                  <a:close/>
                </a:path>
                <a:path extrusionOk="0" h="1720214" w="3481069">
                  <a:moveTo>
                    <a:pt x="1145997" y="1618104"/>
                  </a:moveTo>
                  <a:lnTo>
                    <a:pt x="828090" y="1618104"/>
                  </a:lnTo>
                  <a:lnTo>
                    <a:pt x="869966" y="1615886"/>
                  </a:lnTo>
                  <a:lnTo>
                    <a:pt x="911825" y="1610045"/>
                  </a:lnTo>
                  <a:lnTo>
                    <a:pt x="956144" y="1596637"/>
                  </a:lnTo>
                  <a:lnTo>
                    <a:pt x="999140" y="1580065"/>
                  </a:lnTo>
                  <a:lnTo>
                    <a:pt x="1040720" y="1560374"/>
                  </a:lnTo>
                  <a:lnTo>
                    <a:pt x="1080977" y="1537520"/>
                  </a:lnTo>
                  <a:lnTo>
                    <a:pt x="1124156" y="1507799"/>
                  </a:lnTo>
                  <a:lnTo>
                    <a:pt x="1167011" y="1477628"/>
                  </a:lnTo>
                  <a:lnTo>
                    <a:pt x="1209541" y="1447005"/>
                  </a:lnTo>
                  <a:lnTo>
                    <a:pt x="1251746" y="1415932"/>
                  </a:lnTo>
                  <a:lnTo>
                    <a:pt x="1293626" y="1384409"/>
                  </a:lnTo>
                  <a:lnTo>
                    <a:pt x="1315302" y="1370387"/>
                  </a:lnTo>
                  <a:lnTo>
                    <a:pt x="1359602" y="1343795"/>
                  </a:lnTo>
                  <a:lnTo>
                    <a:pt x="1424138" y="1311050"/>
                  </a:lnTo>
                  <a:lnTo>
                    <a:pt x="1467164" y="1294758"/>
                  </a:lnTo>
                  <a:lnTo>
                    <a:pt x="1511306" y="1282349"/>
                  </a:lnTo>
                  <a:lnTo>
                    <a:pt x="1556562" y="1273821"/>
                  </a:lnTo>
                  <a:lnTo>
                    <a:pt x="1602933" y="1269173"/>
                  </a:lnTo>
                  <a:lnTo>
                    <a:pt x="1655726" y="1269784"/>
                  </a:lnTo>
                  <a:lnTo>
                    <a:pt x="1708182" y="1272763"/>
                  </a:lnTo>
                  <a:lnTo>
                    <a:pt x="1760301" y="1278109"/>
                  </a:lnTo>
                  <a:lnTo>
                    <a:pt x="1812082" y="1285823"/>
                  </a:lnTo>
                  <a:lnTo>
                    <a:pt x="1863526" y="1295904"/>
                  </a:lnTo>
                  <a:lnTo>
                    <a:pt x="1914633" y="1308351"/>
                  </a:lnTo>
                  <a:lnTo>
                    <a:pt x="1965402" y="1323165"/>
                  </a:lnTo>
                  <a:lnTo>
                    <a:pt x="2116243" y="1372497"/>
                  </a:lnTo>
                  <a:lnTo>
                    <a:pt x="1626327" y="1372497"/>
                  </a:lnTo>
                  <a:lnTo>
                    <a:pt x="1574390" y="1375887"/>
                  </a:lnTo>
                  <a:lnTo>
                    <a:pt x="1523645" y="1385717"/>
                  </a:lnTo>
                  <a:lnTo>
                    <a:pt x="1474090" y="1401988"/>
                  </a:lnTo>
                  <a:lnTo>
                    <a:pt x="1425726" y="1424701"/>
                  </a:lnTo>
                  <a:lnTo>
                    <a:pt x="1388269" y="1446655"/>
                  </a:lnTo>
                  <a:lnTo>
                    <a:pt x="1351621" y="1469829"/>
                  </a:lnTo>
                  <a:lnTo>
                    <a:pt x="1309741" y="1501351"/>
                  </a:lnTo>
                  <a:lnTo>
                    <a:pt x="1267536" y="1532424"/>
                  </a:lnTo>
                  <a:lnTo>
                    <a:pt x="1225006" y="1563047"/>
                  </a:lnTo>
                  <a:lnTo>
                    <a:pt x="1182151" y="1593219"/>
                  </a:lnTo>
                  <a:lnTo>
                    <a:pt x="1145997" y="1618104"/>
                  </a:lnTo>
                  <a:close/>
                </a:path>
                <a:path extrusionOk="0" h="1720214" w="3481069">
                  <a:moveTo>
                    <a:pt x="1679454" y="1375545"/>
                  </a:moveTo>
                  <a:lnTo>
                    <a:pt x="1626327" y="1372497"/>
                  </a:lnTo>
                  <a:lnTo>
                    <a:pt x="2116243" y="1372497"/>
                  </a:lnTo>
                  <a:lnTo>
                    <a:pt x="2120763" y="1373933"/>
                  </a:lnTo>
                  <a:lnTo>
                    <a:pt x="1687509" y="1373933"/>
                  </a:lnTo>
                  <a:lnTo>
                    <a:pt x="1679454" y="1375545"/>
                  </a:lnTo>
                  <a:close/>
                </a:path>
                <a:path extrusionOk="0" h="1720214" w="3481069">
                  <a:moveTo>
                    <a:pt x="2571934" y="1580229"/>
                  </a:moveTo>
                  <a:lnTo>
                    <a:pt x="2521629" y="1577679"/>
                  </a:lnTo>
                  <a:lnTo>
                    <a:pt x="2471434" y="1572664"/>
                  </a:lnTo>
                  <a:lnTo>
                    <a:pt x="2421346" y="1565187"/>
                  </a:lnTo>
                  <a:lnTo>
                    <a:pt x="2371368" y="1555248"/>
                  </a:lnTo>
                  <a:lnTo>
                    <a:pt x="2327482" y="1544575"/>
                  </a:lnTo>
                  <a:lnTo>
                    <a:pt x="2283856" y="1532958"/>
                  </a:lnTo>
                  <a:lnTo>
                    <a:pt x="2240489" y="1520399"/>
                  </a:lnTo>
                  <a:lnTo>
                    <a:pt x="2197383" y="1506897"/>
                  </a:lnTo>
                  <a:lnTo>
                    <a:pt x="1960569" y="1429536"/>
                  </a:lnTo>
                  <a:lnTo>
                    <a:pt x="1915892" y="1416045"/>
                  </a:lnTo>
                  <a:lnTo>
                    <a:pt x="1870881" y="1404244"/>
                  </a:lnTo>
                  <a:lnTo>
                    <a:pt x="1825537" y="1394132"/>
                  </a:lnTo>
                  <a:lnTo>
                    <a:pt x="1779861" y="1385709"/>
                  </a:lnTo>
                  <a:lnTo>
                    <a:pt x="1733851" y="1378976"/>
                  </a:lnTo>
                  <a:lnTo>
                    <a:pt x="1687509" y="1373933"/>
                  </a:lnTo>
                  <a:lnTo>
                    <a:pt x="2120763" y="1373933"/>
                  </a:lnTo>
                  <a:lnTo>
                    <a:pt x="2157873" y="1385717"/>
                  </a:lnTo>
                  <a:lnTo>
                    <a:pt x="2348814" y="1444042"/>
                  </a:lnTo>
                  <a:lnTo>
                    <a:pt x="2399142" y="1456143"/>
                  </a:lnTo>
                  <a:lnTo>
                    <a:pt x="2449746" y="1465337"/>
                  </a:lnTo>
                  <a:lnTo>
                    <a:pt x="2500624" y="1471626"/>
                  </a:lnTo>
                  <a:lnTo>
                    <a:pt x="2551777" y="1475008"/>
                  </a:lnTo>
                  <a:lnTo>
                    <a:pt x="2999765" y="1475483"/>
                  </a:lnTo>
                  <a:lnTo>
                    <a:pt x="2955490" y="1496746"/>
                  </a:lnTo>
                  <a:lnTo>
                    <a:pt x="2909537" y="1517016"/>
                  </a:lnTo>
                  <a:lnTo>
                    <a:pt x="2862715" y="1535908"/>
                  </a:lnTo>
                  <a:lnTo>
                    <a:pt x="2815316" y="1550516"/>
                  </a:lnTo>
                  <a:lnTo>
                    <a:pt x="2767491" y="1562237"/>
                  </a:lnTo>
                  <a:lnTo>
                    <a:pt x="2719240" y="1571069"/>
                  </a:lnTo>
                  <a:lnTo>
                    <a:pt x="2670563" y="1577012"/>
                  </a:lnTo>
                  <a:lnTo>
                    <a:pt x="2621461" y="1580065"/>
                  </a:lnTo>
                  <a:lnTo>
                    <a:pt x="2571934" y="1580229"/>
                  </a:lnTo>
                  <a:close/>
                </a:path>
              </a:pathLst>
            </a:custGeom>
            <a:solidFill>
              <a:srgbClr val="D9B6A0">
                <a:alpha val="98039"/>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pic>
        <p:nvPicPr>
          <p:cNvPr id="218" name="Google Shape;218;p16"/>
          <p:cNvPicPr preferRelativeResize="0"/>
          <p:nvPr/>
        </p:nvPicPr>
        <p:blipFill rotWithShape="1">
          <a:blip r:embed="rId5">
            <a:alphaModFix/>
          </a:blip>
          <a:srcRect b="0" l="0" r="0" t="0"/>
          <a:stretch/>
        </p:blipFill>
        <p:spPr>
          <a:xfrm>
            <a:off x="2488039" y="4554580"/>
            <a:ext cx="152400" cy="152400"/>
          </a:xfrm>
          <a:prstGeom prst="rect">
            <a:avLst/>
          </a:prstGeom>
          <a:noFill/>
          <a:ln>
            <a:noFill/>
          </a:ln>
        </p:spPr>
      </p:pic>
      <p:pic>
        <p:nvPicPr>
          <p:cNvPr id="219" name="Google Shape;219;p16"/>
          <p:cNvPicPr preferRelativeResize="0"/>
          <p:nvPr/>
        </p:nvPicPr>
        <p:blipFill rotWithShape="1">
          <a:blip r:embed="rId5">
            <a:alphaModFix/>
          </a:blip>
          <a:srcRect b="0" l="0" r="0" t="0"/>
          <a:stretch/>
        </p:blipFill>
        <p:spPr>
          <a:xfrm>
            <a:off x="2488039" y="6469105"/>
            <a:ext cx="152400" cy="152400"/>
          </a:xfrm>
          <a:prstGeom prst="rect">
            <a:avLst/>
          </a:prstGeom>
          <a:noFill/>
          <a:ln>
            <a:noFill/>
          </a:ln>
        </p:spPr>
      </p:pic>
      <p:sp>
        <p:nvSpPr>
          <p:cNvPr id="220" name="Google Shape;220;p16"/>
          <p:cNvSpPr txBox="1"/>
          <p:nvPr/>
        </p:nvSpPr>
        <p:spPr>
          <a:xfrm>
            <a:off x="2842945" y="4223745"/>
            <a:ext cx="12691745" cy="3216275"/>
          </a:xfrm>
          <a:prstGeom prst="rect">
            <a:avLst/>
          </a:prstGeom>
          <a:noFill/>
          <a:ln>
            <a:noFill/>
          </a:ln>
        </p:spPr>
        <p:txBody>
          <a:bodyPr anchorCtr="0" anchor="t" bIns="0" lIns="0" spcFirstLastPara="1" rIns="0" wrap="square" tIns="12700">
            <a:spAutoFit/>
          </a:bodyPr>
          <a:lstStyle/>
          <a:p>
            <a:pPr indent="0" lvl="0" marL="12700" marR="617220" rtl="0" algn="l">
              <a:lnSpc>
                <a:spcPct val="116300"/>
              </a:lnSpc>
              <a:spcBef>
                <a:spcPts val="0"/>
              </a:spcBef>
              <a:spcAft>
                <a:spcPts val="0"/>
              </a:spcAft>
              <a:buNone/>
            </a:pPr>
            <a:r>
              <a:rPr lang="en-US" sz="3600">
                <a:latin typeface="Verdana"/>
                <a:ea typeface="Verdana"/>
                <a:cs typeface="Verdana"/>
                <a:sym typeface="Verdana"/>
              </a:rPr>
              <a:t>Reed solomon is basically an error correcting algorithm which is used in QR codes</a:t>
            </a:r>
            <a:endParaRPr sz="3600">
              <a:latin typeface="Verdana"/>
              <a:ea typeface="Verdana"/>
              <a:cs typeface="Verdana"/>
              <a:sym typeface="Verdana"/>
            </a:endParaRPr>
          </a:p>
          <a:p>
            <a:pPr indent="0" lvl="0" marL="0" rtl="0" algn="l">
              <a:lnSpc>
                <a:spcPct val="100000"/>
              </a:lnSpc>
              <a:spcBef>
                <a:spcPts val="650"/>
              </a:spcBef>
              <a:spcAft>
                <a:spcPts val="0"/>
              </a:spcAft>
              <a:buNone/>
            </a:pPr>
            <a:r>
              <a:t/>
            </a:r>
            <a:endParaRPr sz="3600">
              <a:latin typeface="Verdana"/>
              <a:ea typeface="Verdana"/>
              <a:cs typeface="Verdana"/>
              <a:sym typeface="Verdana"/>
            </a:endParaRPr>
          </a:p>
          <a:p>
            <a:pPr indent="0" lvl="0" marL="12700" marR="5080" rtl="0" algn="l">
              <a:lnSpc>
                <a:spcPct val="116300"/>
              </a:lnSpc>
              <a:spcBef>
                <a:spcPts val="0"/>
              </a:spcBef>
              <a:spcAft>
                <a:spcPts val="0"/>
              </a:spcAft>
              <a:buNone/>
            </a:pPr>
            <a:r>
              <a:rPr lang="en-US" sz="3600">
                <a:latin typeface="Verdana"/>
                <a:ea typeface="Verdana"/>
                <a:cs typeface="Verdana"/>
                <a:sym typeface="Verdana"/>
              </a:rPr>
              <a:t>It ensures that QR can be scanned even if it is damaged or blurred</a:t>
            </a:r>
            <a:endParaRPr sz="3600">
              <a:latin typeface="Verdana"/>
              <a:ea typeface="Verdana"/>
              <a:cs typeface="Verdana"/>
              <a:sym typeface="Verdana"/>
            </a:endParaRPr>
          </a:p>
        </p:txBody>
      </p:sp>
      <p:sp>
        <p:nvSpPr>
          <p:cNvPr id="221" name="Google Shape;221;p16"/>
          <p:cNvSpPr txBox="1"/>
          <p:nvPr>
            <p:ph type="title"/>
          </p:nvPr>
        </p:nvSpPr>
        <p:spPr>
          <a:xfrm>
            <a:off x="2453008" y="642377"/>
            <a:ext cx="13907769" cy="14274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9200"/>
              <a:t>Reed - Solomon Method</a:t>
            </a:r>
            <a:endParaRPr sz="9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grpSp>
        <p:nvGrpSpPr>
          <p:cNvPr id="226" name="Google Shape;226;p17"/>
          <p:cNvGrpSpPr/>
          <p:nvPr/>
        </p:nvGrpSpPr>
        <p:grpSpPr>
          <a:xfrm>
            <a:off x="1028699" y="2798208"/>
            <a:ext cx="17259300" cy="7488791"/>
            <a:chOff x="1028699" y="2798208"/>
            <a:chExt cx="17259300" cy="7488791"/>
          </a:xfrm>
        </p:grpSpPr>
        <p:sp>
          <p:nvSpPr>
            <p:cNvPr id="227" name="Google Shape;227;p17"/>
            <p:cNvSpPr/>
            <p:nvPr/>
          </p:nvSpPr>
          <p:spPr>
            <a:xfrm>
              <a:off x="1028699" y="2798208"/>
              <a:ext cx="16219169" cy="6169660"/>
            </a:xfrm>
            <a:custGeom>
              <a:rect b="b" l="l" r="r" t="t"/>
              <a:pathLst>
                <a:path extrusionOk="0" h="6169659" w="16219169">
                  <a:moveTo>
                    <a:pt x="15745046" y="6169424"/>
                  </a:moveTo>
                  <a:lnTo>
                    <a:pt x="485567" y="6169424"/>
                  </a:lnTo>
                  <a:lnTo>
                    <a:pt x="437761" y="6167056"/>
                  </a:lnTo>
                  <a:lnTo>
                    <a:pt x="390562" y="6160010"/>
                  </a:lnTo>
                  <a:lnTo>
                    <a:pt x="344493" y="6148430"/>
                  </a:lnTo>
                  <a:lnTo>
                    <a:pt x="299876" y="6132447"/>
                  </a:lnTo>
                  <a:lnTo>
                    <a:pt x="257027" y="6112195"/>
                  </a:lnTo>
                  <a:lnTo>
                    <a:pt x="216266" y="6087807"/>
                  </a:lnTo>
                  <a:lnTo>
                    <a:pt x="177911" y="6059416"/>
                  </a:lnTo>
                  <a:lnTo>
                    <a:pt x="142280" y="6027154"/>
                  </a:lnTo>
                  <a:lnTo>
                    <a:pt x="110010" y="5991521"/>
                  </a:lnTo>
                  <a:lnTo>
                    <a:pt x="81615" y="5953163"/>
                  </a:lnTo>
                  <a:lnTo>
                    <a:pt x="57227" y="5912400"/>
                  </a:lnTo>
                  <a:lnTo>
                    <a:pt x="36977" y="5869549"/>
                  </a:lnTo>
                  <a:lnTo>
                    <a:pt x="20997" y="5824930"/>
                  </a:lnTo>
                  <a:lnTo>
                    <a:pt x="9420" y="5778860"/>
                  </a:lnTo>
                  <a:lnTo>
                    <a:pt x="2377" y="5731658"/>
                  </a:lnTo>
                  <a:lnTo>
                    <a:pt x="0" y="5683645"/>
                  </a:lnTo>
                  <a:lnTo>
                    <a:pt x="0" y="485768"/>
                  </a:lnTo>
                  <a:lnTo>
                    <a:pt x="2377" y="437755"/>
                  </a:lnTo>
                  <a:lnTo>
                    <a:pt x="9420" y="390555"/>
                  </a:lnTo>
                  <a:lnTo>
                    <a:pt x="20997" y="344488"/>
                  </a:lnTo>
                  <a:lnTo>
                    <a:pt x="36977" y="299872"/>
                  </a:lnTo>
                  <a:lnTo>
                    <a:pt x="57227" y="257024"/>
                  </a:lnTo>
                  <a:lnTo>
                    <a:pt x="81615" y="216264"/>
                  </a:lnTo>
                  <a:lnTo>
                    <a:pt x="110010" y="177910"/>
                  </a:lnTo>
                  <a:lnTo>
                    <a:pt x="142280" y="142280"/>
                  </a:lnTo>
                  <a:lnTo>
                    <a:pt x="177911" y="110010"/>
                  </a:lnTo>
                  <a:lnTo>
                    <a:pt x="216266" y="81615"/>
                  </a:lnTo>
                  <a:lnTo>
                    <a:pt x="257027" y="57227"/>
                  </a:lnTo>
                  <a:lnTo>
                    <a:pt x="299876" y="36977"/>
                  </a:lnTo>
                  <a:lnTo>
                    <a:pt x="344493" y="20997"/>
                  </a:lnTo>
                  <a:lnTo>
                    <a:pt x="390562" y="9420"/>
                  </a:lnTo>
                  <a:lnTo>
                    <a:pt x="437761" y="2376"/>
                  </a:lnTo>
                  <a:lnTo>
                    <a:pt x="485773" y="0"/>
                  </a:lnTo>
                  <a:lnTo>
                    <a:pt x="15744839" y="0"/>
                  </a:lnTo>
                  <a:lnTo>
                    <a:pt x="15792842" y="2376"/>
                  </a:lnTo>
                  <a:lnTo>
                    <a:pt x="15840036" y="9420"/>
                  </a:lnTo>
                  <a:lnTo>
                    <a:pt x="15886101" y="20997"/>
                  </a:lnTo>
                  <a:lnTo>
                    <a:pt x="15930717" y="36977"/>
                  </a:lnTo>
                  <a:lnTo>
                    <a:pt x="15973565" y="57227"/>
                  </a:lnTo>
                  <a:lnTo>
                    <a:pt x="16014328" y="81615"/>
                  </a:lnTo>
                  <a:lnTo>
                    <a:pt x="16052684" y="110010"/>
                  </a:lnTo>
                  <a:lnTo>
                    <a:pt x="16088317" y="142280"/>
                  </a:lnTo>
                  <a:lnTo>
                    <a:pt x="16120588" y="177910"/>
                  </a:lnTo>
                  <a:lnTo>
                    <a:pt x="16148983" y="216264"/>
                  </a:lnTo>
                  <a:lnTo>
                    <a:pt x="16173372" y="257024"/>
                  </a:lnTo>
                  <a:lnTo>
                    <a:pt x="16193622" y="299872"/>
                  </a:lnTo>
                  <a:lnTo>
                    <a:pt x="16209601" y="344488"/>
                  </a:lnTo>
                  <a:lnTo>
                    <a:pt x="16218838" y="381244"/>
                  </a:lnTo>
                  <a:lnTo>
                    <a:pt x="16218838" y="5788172"/>
                  </a:lnTo>
                  <a:lnTo>
                    <a:pt x="16193622" y="5869549"/>
                  </a:lnTo>
                  <a:lnTo>
                    <a:pt x="16173372" y="5912400"/>
                  </a:lnTo>
                  <a:lnTo>
                    <a:pt x="16148983" y="5953163"/>
                  </a:lnTo>
                  <a:lnTo>
                    <a:pt x="16120588" y="5991521"/>
                  </a:lnTo>
                  <a:lnTo>
                    <a:pt x="16088317" y="6027154"/>
                  </a:lnTo>
                  <a:lnTo>
                    <a:pt x="16052684" y="6059416"/>
                  </a:lnTo>
                  <a:lnTo>
                    <a:pt x="16014328" y="6087807"/>
                  </a:lnTo>
                  <a:lnTo>
                    <a:pt x="15973565" y="6112195"/>
                  </a:lnTo>
                  <a:lnTo>
                    <a:pt x="15930717" y="6132447"/>
                  </a:lnTo>
                  <a:lnTo>
                    <a:pt x="15886101" y="6148430"/>
                  </a:lnTo>
                  <a:lnTo>
                    <a:pt x="15840036" y="6160010"/>
                  </a:lnTo>
                  <a:lnTo>
                    <a:pt x="15792842" y="6167056"/>
                  </a:lnTo>
                  <a:lnTo>
                    <a:pt x="15745046" y="6169424"/>
                  </a:lnTo>
                  <a:close/>
                </a:path>
              </a:pathLst>
            </a:custGeom>
            <a:solidFill>
              <a:srgbClr val="DBC2A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28" name="Google Shape;228;p17"/>
            <p:cNvPicPr preferRelativeResize="0"/>
            <p:nvPr/>
          </p:nvPicPr>
          <p:blipFill rotWithShape="1">
            <a:blip r:embed="rId3">
              <a:alphaModFix/>
            </a:blip>
            <a:srcRect b="0" l="0" r="0" t="0"/>
            <a:stretch/>
          </p:blipFill>
          <p:spPr>
            <a:xfrm>
              <a:off x="14720895" y="7563712"/>
              <a:ext cx="3567104" cy="2723287"/>
            </a:xfrm>
            <a:prstGeom prst="rect">
              <a:avLst/>
            </a:prstGeom>
            <a:noFill/>
            <a:ln>
              <a:noFill/>
            </a:ln>
          </p:spPr>
        </p:pic>
      </p:grpSp>
      <p:grpSp>
        <p:nvGrpSpPr>
          <p:cNvPr id="229" name="Google Shape;229;p17"/>
          <p:cNvGrpSpPr/>
          <p:nvPr/>
        </p:nvGrpSpPr>
        <p:grpSpPr>
          <a:xfrm>
            <a:off x="14425679" y="0"/>
            <a:ext cx="3862704" cy="1720214"/>
            <a:chOff x="14425679" y="0"/>
            <a:chExt cx="3862704" cy="1720214"/>
          </a:xfrm>
        </p:grpSpPr>
        <p:sp>
          <p:nvSpPr>
            <p:cNvPr id="230" name="Google Shape;230;p17"/>
            <p:cNvSpPr/>
            <p:nvPr/>
          </p:nvSpPr>
          <p:spPr>
            <a:xfrm>
              <a:off x="14425679" y="0"/>
              <a:ext cx="3862704" cy="847090"/>
            </a:xfrm>
            <a:custGeom>
              <a:rect b="b" l="l" r="r" t="t"/>
              <a:pathLst>
                <a:path extrusionOk="0" h="847090" w="3862705">
                  <a:moveTo>
                    <a:pt x="1983251" y="846916"/>
                  </a:moveTo>
                  <a:lnTo>
                    <a:pt x="1930752" y="846665"/>
                  </a:lnTo>
                  <a:lnTo>
                    <a:pt x="1876090" y="843746"/>
                  </a:lnTo>
                  <a:lnTo>
                    <a:pt x="1818388" y="837718"/>
                  </a:lnTo>
                  <a:lnTo>
                    <a:pt x="1761079" y="828960"/>
                  </a:lnTo>
                  <a:lnTo>
                    <a:pt x="1704312" y="817741"/>
                  </a:lnTo>
                  <a:lnTo>
                    <a:pt x="1648235" y="804327"/>
                  </a:lnTo>
                  <a:lnTo>
                    <a:pt x="1592998" y="788989"/>
                  </a:lnTo>
                  <a:lnTo>
                    <a:pt x="1538749" y="771993"/>
                  </a:lnTo>
                  <a:lnTo>
                    <a:pt x="1485639" y="753610"/>
                  </a:lnTo>
                  <a:lnTo>
                    <a:pt x="1433816" y="734106"/>
                  </a:lnTo>
                  <a:lnTo>
                    <a:pt x="1383430" y="713751"/>
                  </a:lnTo>
                  <a:lnTo>
                    <a:pt x="1334629" y="692812"/>
                  </a:lnTo>
                  <a:lnTo>
                    <a:pt x="1287562" y="671559"/>
                  </a:lnTo>
                  <a:lnTo>
                    <a:pt x="1242379" y="650259"/>
                  </a:lnTo>
                  <a:lnTo>
                    <a:pt x="1199229" y="629181"/>
                  </a:lnTo>
                  <a:lnTo>
                    <a:pt x="1158261" y="608593"/>
                  </a:lnTo>
                  <a:lnTo>
                    <a:pt x="920475" y="485031"/>
                  </a:lnTo>
                  <a:lnTo>
                    <a:pt x="825045" y="433927"/>
                  </a:lnTo>
                  <a:lnTo>
                    <a:pt x="507831" y="259034"/>
                  </a:lnTo>
                  <a:lnTo>
                    <a:pt x="257370" y="182128"/>
                  </a:lnTo>
                  <a:lnTo>
                    <a:pt x="215598" y="158926"/>
                  </a:lnTo>
                  <a:lnTo>
                    <a:pt x="171697" y="131073"/>
                  </a:lnTo>
                  <a:lnTo>
                    <a:pt x="126908" y="99896"/>
                  </a:lnTo>
                  <a:lnTo>
                    <a:pt x="82473" y="66722"/>
                  </a:lnTo>
                  <a:lnTo>
                    <a:pt x="39631" y="32877"/>
                  </a:lnTo>
                  <a:lnTo>
                    <a:pt x="0" y="0"/>
                  </a:lnTo>
                  <a:lnTo>
                    <a:pt x="3862320" y="0"/>
                  </a:lnTo>
                  <a:lnTo>
                    <a:pt x="3862320" y="743747"/>
                  </a:lnTo>
                  <a:lnTo>
                    <a:pt x="3004461" y="743747"/>
                  </a:lnTo>
                  <a:lnTo>
                    <a:pt x="2951921" y="743838"/>
                  </a:lnTo>
                  <a:lnTo>
                    <a:pt x="2899654" y="744750"/>
                  </a:lnTo>
                  <a:lnTo>
                    <a:pt x="2847717" y="746420"/>
                  </a:lnTo>
                  <a:lnTo>
                    <a:pt x="2796165" y="748780"/>
                  </a:lnTo>
                  <a:lnTo>
                    <a:pt x="2745051" y="751767"/>
                  </a:lnTo>
                  <a:lnTo>
                    <a:pt x="2694431" y="755314"/>
                  </a:lnTo>
                  <a:lnTo>
                    <a:pt x="2594894" y="763827"/>
                  </a:lnTo>
                  <a:lnTo>
                    <a:pt x="2497991" y="773797"/>
                  </a:lnTo>
                  <a:lnTo>
                    <a:pt x="2450822" y="779769"/>
                  </a:lnTo>
                  <a:lnTo>
                    <a:pt x="2404566" y="786927"/>
                  </a:lnTo>
                  <a:lnTo>
                    <a:pt x="2358946" y="794921"/>
                  </a:lnTo>
                  <a:lnTo>
                    <a:pt x="2223092" y="820414"/>
                  </a:lnTo>
                  <a:lnTo>
                    <a:pt x="2177212" y="828247"/>
                  </a:lnTo>
                  <a:lnTo>
                    <a:pt x="2130567" y="835165"/>
                  </a:lnTo>
                  <a:lnTo>
                    <a:pt x="2082879" y="840815"/>
                  </a:lnTo>
                  <a:lnTo>
                    <a:pt x="2033866" y="844849"/>
                  </a:lnTo>
                  <a:lnTo>
                    <a:pt x="1983251" y="846916"/>
                  </a:lnTo>
                  <a:close/>
                </a:path>
                <a:path extrusionOk="0" h="847090" w="3862705">
                  <a:moveTo>
                    <a:pt x="3862320" y="840387"/>
                  </a:moveTo>
                  <a:lnTo>
                    <a:pt x="3621236" y="802294"/>
                  </a:lnTo>
                  <a:lnTo>
                    <a:pt x="3463730" y="779759"/>
                  </a:lnTo>
                  <a:lnTo>
                    <a:pt x="3361022" y="766983"/>
                  </a:lnTo>
                  <a:lnTo>
                    <a:pt x="3310529" y="761456"/>
                  </a:lnTo>
                  <a:lnTo>
                    <a:pt x="3260686" y="756586"/>
                  </a:lnTo>
                  <a:lnTo>
                    <a:pt x="3211551" y="752434"/>
                  </a:lnTo>
                  <a:lnTo>
                    <a:pt x="3163181" y="749064"/>
                  </a:lnTo>
                  <a:lnTo>
                    <a:pt x="3110147" y="746295"/>
                  </a:lnTo>
                  <a:lnTo>
                    <a:pt x="3057222" y="744545"/>
                  </a:lnTo>
                  <a:lnTo>
                    <a:pt x="3004461" y="743747"/>
                  </a:lnTo>
                  <a:lnTo>
                    <a:pt x="3862320" y="743747"/>
                  </a:lnTo>
                  <a:lnTo>
                    <a:pt x="3862320" y="840387"/>
                  </a:lnTo>
                  <a:close/>
                </a:path>
              </a:pathLst>
            </a:custGeom>
            <a:solidFill>
              <a:srgbClr val="9975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1" name="Google Shape;231;p17"/>
            <p:cNvSpPr/>
            <p:nvPr/>
          </p:nvSpPr>
          <p:spPr>
            <a:xfrm>
              <a:off x="14807225" y="0"/>
              <a:ext cx="3481070" cy="1720214"/>
            </a:xfrm>
            <a:custGeom>
              <a:rect b="b" l="l" r="r" t="t"/>
              <a:pathLst>
                <a:path extrusionOk="0" h="1720214" w="3481069">
                  <a:moveTo>
                    <a:pt x="819236" y="1720166"/>
                  </a:moveTo>
                  <a:lnTo>
                    <a:pt x="767402" y="1717412"/>
                  </a:lnTo>
                  <a:lnTo>
                    <a:pt x="715286" y="1709970"/>
                  </a:lnTo>
                  <a:lnTo>
                    <a:pt x="666917" y="1695819"/>
                  </a:lnTo>
                  <a:lnTo>
                    <a:pt x="621695" y="1677566"/>
                  </a:lnTo>
                  <a:lnTo>
                    <a:pt x="579621" y="1655212"/>
                  </a:lnTo>
                  <a:lnTo>
                    <a:pt x="540693" y="1628755"/>
                  </a:lnTo>
                  <a:lnTo>
                    <a:pt x="504912" y="1598197"/>
                  </a:lnTo>
                  <a:lnTo>
                    <a:pt x="472278" y="1563538"/>
                  </a:lnTo>
                  <a:lnTo>
                    <a:pt x="442790" y="1524778"/>
                  </a:lnTo>
                  <a:lnTo>
                    <a:pt x="416450" y="1481916"/>
                  </a:lnTo>
                  <a:lnTo>
                    <a:pt x="394275" y="1433478"/>
                  </a:lnTo>
                  <a:lnTo>
                    <a:pt x="377755" y="1383486"/>
                  </a:lnTo>
                  <a:lnTo>
                    <a:pt x="366889" y="1331942"/>
                  </a:lnTo>
                  <a:lnTo>
                    <a:pt x="361677" y="1278844"/>
                  </a:lnTo>
                  <a:lnTo>
                    <a:pt x="361380" y="1232582"/>
                  </a:lnTo>
                  <a:lnTo>
                    <a:pt x="360831" y="1180667"/>
                  </a:lnTo>
                  <a:lnTo>
                    <a:pt x="360152" y="1134496"/>
                  </a:lnTo>
                  <a:lnTo>
                    <a:pt x="359260" y="1087053"/>
                  </a:lnTo>
                  <a:lnTo>
                    <a:pt x="358988" y="1064968"/>
                  </a:lnTo>
                  <a:lnTo>
                    <a:pt x="356974" y="1020648"/>
                  </a:lnTo>
                  <a:lnTo>
                    <a:pt x="342586" y="945381"/>
                  </a:lnTo>
                  <a:lnTo>
                    <a:pt x="328437" y="892786"/>
                  </a:lnTo>
                  <a:lnTo>
                    <a:pt x="312784" y="840623"/>
                  </a:lnTo>
                  <a:lnTo>
                    <a:pt x="295627" y="788890"/>
                  </a:lnTo>
                  <a:lnTo>
                    <a:pt x="275979" y="740253"/>
                  </a:lnTo>
                  <a:lnTo>
                    <a:pt x="256487" y="691554"/>
                  </a:lnTo>
                  <a:lnTo>
                    <a:pt x="237149" y="642792"/>
                  </a:lnTo>
                  <a:lnTo>
                    <a:pt x="217966" y="593968"/>
                  </a:lnTo>
                  <a:lnTo>
                    <a:pt x="198938" y="545082"/>
                  </a:lnTo>
                  <a:lnTo>
                    <a:pt x="180064" y="496134"/>
                  </a:lnTo>
                  <a:lnTo>
                    <a:pt x="161345" y="447124"/>
                  </a:lnTo>
                  <a:lnTo>
                    <a:pt x="142781" y="398052"/>
                  </a:lnTo>
                  <a:lnTo>
                    <a:pt x="124372" y="348917"/>
                  </a:lnTo>
                  <a:lnTo>
                    <a:pt x="106118" y="299720"/>
                  </a:lnTo>
                  <a:lnTo>
                    <a:pt x="88019" y="250461"/>
                  </a:lnTo>
                  <a:lnTo>
                    <a:pt x="70074" y="201140"/>
                  </a:lnTo>
                  <a:lnTo>
                    <a:pt x="52284" y="151757"/>
                  </a:lnTo>
                  <a:lnTo>
                    <a:pt x="34649" y="102311"/>
                  </a:lnTo>
                  <a:lnTo>
                    <a:pt x="19036" y="56734"/>
                  </a:lnTo>
                  <a:lnTo>
                    <a:pt x="3658" y="11058"/>
                  </a:lnTo>
                  <a:lnTo>
                    <a:pt x="0" y="0"/>
                  </a:lnTo>
                  <a:lnTo>
                    <a:pt x="103909" y="0"/>
                  </a:lnTo>
                  <a:lnTo>
                    <a:pt x="118170" y="39515"/>
                  </a:lnTo>
                  <a:lnTo>
                    <a:pt x="135736" y="87889"/>
                  </a:lnTo>
                  <a:lnTo>
                    <a:pt x="153396" y="136229"/>
                  </a:lnTo>
                  <a:lnTo>
                    <a:pt x="171150" y="184534"/>
                  </a:lnTo>
                  <a:lnTo>
                    <a:pt x="188998" y="232803"/>
                  </a:lnTo>
                  <a:lnTo>
                    <a:pt x="206940" y="281038"/>
                  </a:lnTo>
                  <a:lnTo>
                    <a:pt x="224976" y="329237"/>
                  </a:lnTo>
                  <a:lnTo>
                    <a:pt x="243107" y="377400"/>
                  </a:lnTo>
                  <a:lnTo>
                    <a:pt x="261331" y="425529"/>
                  </a:lnTo>
                  <a:lnTo>
                    <a:pt x="279650" y="473622"/>
                  </a:lnTo>
                  <a:lnTo>
                    <a:pt x="298063" y="521679"/>
                  </a:lnTo>
                  <a:lnTo>
                    <a:pt x="316570" y="569701"/>
                  </a:lnTo>
                  <a:lnTo>
                    <a:pt x="336667" y="615688"/>
                  </a:lnTo>
                  <a:lnTo>
                    <a:pt x="356029" y="661975"/>
                  </a:lnTo>
                  <a:lnTo>
                    <a:pt x="374655" y="708564"/>
                  </a:lnTo>
                  <a:lnTo>
                    <a:pt x="392545" y="755453"/>
                  </a:lnTo>
                  <a:lnTo>
                    <a:pt x="409698" y="802644"/>
                  </a:lnTo>
                  <a:lnTo>
                    <a:pt x="426116" y="850135"/>
                  </a:lnTo>
                  <a:lnTo>
                    <a:pt x="431701" y="875909"/>
                  </a:lnTo>
                  <a:lnTo>
                    <a:pt x="438127" y="901423"/>
                  </a:lnTo>
                  <a:lnTo>
                    <a:pt x="445394" y="926677"/>
                  </a:lnTo>
                  <a:lnTo>
                    <a:pt x="453502" y="951671"/>
                  </a:lnTo>
                  <a:lnTo>
                    <a:pt x="457221" y="992546"/>
                  </a:lnTo>
                  <a:lnTo>
                    <a:pt x="460205" y="1033434"/>
                  </a:lnTo>
                  <a:lnTo>
                    <a:pt x="462456" y="1074337"/>
                  </a:lnTo>
                  <a:lnTo>
                    <a:pt x="463974" y="1115257"/>
                  </a:lnTo>
                  <a:lnTo>
                    <a:pt x="463296" y="1150115"/>
                  </a:lnTo>
                  <a:lnTo>
                    <a:pt x="462801" y="1185642"/>
                  </a:lnTo>
                  <a:lnTo>
                    <a:pt x="462534" y="1216770"/>
                  </a:lnTo>
                  <a:lnTo>
                    <a:pt x="462453" y="1232582"/>
                  </a:lnTo>
                  <a:lnTo>
                    <a:pt x="462363" y="1258698"/>
                  </a:lnTo>
                  <a:lnTo>
                    <a:pt x="463738" y="1274617"/>
                  </a:lnTo>
                  <a:lnTo>
                    <a:pt x="469612" y="1322359"/>
                  </a:lnTo>
                  <a:lnTo>
                    <a:pt x="478149" y="1361696"/>
                  </a:lnTo>
                  <a:lnTo>
                    <a:pt x="490929" y="1399251"/>
                  </a:lnTo>
                  <a:lnTo>
                    <a:pt x="507952" y="1435026"/>
                  </a:lnTo>
                  <a:lnTo>
                    <a:pt x="529218" y="1469023"/>
                  </a:lnTo>
                  <a:lnTo>
                    <a:pt x="563182" y="1510964"/>
                  </a:lnTo>
                  <a:lnTo>
                    <a:pt x="601670" y="1546198"/>
                  </a:lnTo>
                  <a:lnTo>
                    <a:pt x="644683" y="1574725"/>
                  </a:lnTo>
                  <a:lnTo>
                    <a:pt x="692221" y="1596545"/>
                  </a:lnTo>
                  <a:lnTo>
                    <a:pt x="744283" y="1611657"/>
                  </a:lnTo>
                  <a:lnTo>
                    <a:pt x="786195" y="1616695"/>
                  </a:lnTo>
                  <a:lnTo>
                    <a:pt x="828090" y="1618104"/>
                  </a:lnTo>
                  <a:lnTo>
                    <a:pt x="1145997" y="1618104"/>
                  </a:lnTo>
                  <a:lnTo>
                    <a:pt x="1138972" y="1622939"/>
                  </a:lnTo>
                  <a:lnTo>
                    <a:pt x="1099048" y="1645588"/>
                  </a:lnTo>
                  <a:lnTo>
                    <a:pt x="1058085" y="1666031"/>
                  </a:lnTo>
                  <a:lnTo>
                    <a:pt x="1016083" y="1684269"/>
                  </a:lnTo>
                  <a:lnTo>
                    <a:pt x="973042" y="1700300"/>
                  </a:lnTo>
                  <a:lnTo>
                    <a:pt x="922055" y="1711610"/>
                  </a:lnTo>
                  <a:lnTo>
                    <a:pt x="870787" y="1718232"/>
                  </a:lnTo>
                  <a:lnTo>
                    <a:pt x="819236" y="1720166"/>
                  </a:lnTo>
                  <a:close/>
                </a:path>
                <a:path extrusionOk="0" h="1720214" w="3481069">
                  <a:moveTo>
                    <a:pt x="2999765" y="1475483"/>
                  </a:moveTo>
                  <a:lnTo>
                    <a:pt x="2603202" y="1475483"/>
                  </a:lnTo>
                  <a:lnTo>
                    <a:pt x="2654899" y="1473052"/>
                  </a:lnTo>
                  <a:lnTo>
                    <a:pt x="2699302" y="1469124"/>
                  </a:lnTo>
                  <a:lnTo>
                    <a:pt x="2743100" y="1462173"/>
                  </a:lnTo>
                  <a:lnTo>
                    <a:pt x="2786294" y="1452201"/>
                  </a:lnTo>
                  <a:lnTo>
                    <a:pt x="2828885" y="1439207"/>
                  </a:lnTo>
                  <a:lnTo>
                    <a:pt x="2878586" y="1419356"/>
                  </a:lnTo>
                  <a:lnTo>
                    <a:pt x="2927228" y="1397799"/>
                  </a:lnTo>
                  <a:lnTo>
                    <a:pt x="2974811" y="1374534"/>
                  </a:lnTo>
                  <a:lnTo>
                    <a:pt x="3021336" y="1349560"/>
                  </a:lnTo>
                  <a:lnTo>
                    <a:pt x="3066802" y="1322879"/>
                  </a:lnTo>
                  <a:lnTo>
                    <a:pt x="3111209" y="1294489"/>
                  </a:lnTo>
                  <a:lnTo>
                    <a:pt x="3154556" y="1264390"/>
                  </a:lnTo>
                  <a:lnTo>
                    <a:pt x="3196844" y="1232582"/>
                  </a:lnTo>
                  <a:lnTo>
                    <a:pt x="3238072" y="1199065"/>
                  </a:lnTo>
                  <a:lnTo>
                    <a:pt x="3274048" y="1167093"/>
                  </a:lnTo>
                  <a:lnTo>
                    <a:pt x="3309375" y="1134496"/>
                  </a:lnTo>
                  <a:lnTo>
                    <a:pt x="3344054" y="1101274"/>
                  </a:lnTo>
                  <a:lnTo>
                    <a:pt x="3378084" y="1067426"/>
                  </a:lnTo>
                  <a:lnTo>
                    <a:pt x="3411466" y="1032954"/>
                  </a:lnTo>
                  <a:lnTo>
                    <a:pt x="3444201" y="997856"/>
                  </a:lnTo>
                  <a:lnTo>
                    <a:pt x="3476287" y="962134"/>
                  </a:lnTo>
                  <a:lnTo>
                    <a:pt x="3480773" y="956947"/>
                  </a:lnTo>
                  <a:lnTo>
                    <a:pt x="3480773" y="1104553"/>
                  </a:lnTo>
                  <a:lnTo>
                    <a:pt x="3442727" y="1143942"/>
                  </a:lnTo>
                  <a:lnTo>
                    <a:pt x="3405852" y="1180667"/>
                  </a:lnTo>
                  <a:lnTo>
                    <a:pt x="3368242" y="1216770"/>
                  </a:lnTo>
                  <a:lnTo>
                    <a:pt x="3329898" y="1252251"/>
                  </a:lnTo>
                  <a:lnTo>
                    <a:pt x="3291779" y="1284932"/>
                  </a:lnTo>
                  <a:lnTo>
                    <a:pt x="3252789" y="1316235"/>
                  </a:lnTo>
                  <a:lnTo>
                    <a:pt x="3212929" y="1346159"/>
                  </a:lnTo>
                  <a:lnTo>
                    <a:pt x="3172198" y="1374704"/>
                  </a:lnTo>
                  <a:lnTo>
                    <a:pt x="3130597" y="1401870"/>
                  </a:lnTo>
                  <a:lnTo>
                    <a:pt x="3088126" y="1427658"/>
                  </a:lnTo>
                  <a:lnTo>
                    <a:pt x="3044784" y="1452066"/>
                  </a:lnTo>
                  <a:lnTo>
                    <a:pt x="3000572" y="1475095"/>
                  </a:lnTo>
                  <a:lnTo>
                    <a:pt x="2999765" y="1475483"/>
                  </a:lnTo>
                  <a:close/>
                </a:path>
                <a:path extrusionOk="0" h="1720214" w="3481069">
                  <a:moveTo>
                    <a:pt x="1145997" y="1618104"/>
                  </a:moveTo>
                  <a:lnTo>
                    <a:pt x="828090" y="1618104"/>
                  </a:lnTo>
                  <a:lnTo>
                    <a:pt x="869966" y="1615886"/>
                  </a:lnTo>
                  <a:lnTo>
                    <a:pt x="911825" y="1610045"/>
                  </a:lnTo>
                  <a:lnTo>
                    <a:pt x="956144" y="1596637"/>
                  </a:lnTo>
                  <a:lnTo>
                    <a:pt x="999140" y="1580065"/>
                  </a:lnTo>
                  <a:lnTo>
                    <a:pt x="1040720" y="1560374"/>
                  </a:lnTo>
                  <a:lnTo>
                    <a:pt x="1080977" y="1537520"/>
                  </a:lnTo>
                  <a:lnTo>
                    <a:pt x="1124156" y="1507799"/>
                  </a:lnTo>
                  <a:lnTo>
                    <a:pt x="1167011" y="1477628"/>
                  </a:lnTo>
                  <a:lnTo>
                    <a:pt x="1209541" y="1447005"/>
                  </a:lnTo>
                  <a:lnTo>
                    <a:pt x="1251746" y="1415932"/>
                  </a:lnTo>
                  <a:lnTo>
                    <a:pt x="1293626" y="1384409"/>
                  </a:lnTo>
                  <a:lnTo>
                    <a:pt x="1315302" y="1370387"/>
                  </a:lnTo>
                  <a:lnTo>
                    <a:pt x="1359602" y="1343795"/>
                  </a:lnTo>
                  <a:lnTo>
                    <a:pt x="1424138" y="1311050"/>
                  </a:lnTo>
                  <a:lnTo>
                    <a:pt x="1467164" y="1294758"/>
                  </a:lnTo>
                  <a:lnTo>
                    <a:pt x="1511306" y="1282349"/>
                  </a:lnTo>
                  <a:lnTo>
                    <a:pt x="1556562" y="1273821"/>
                  </a:lnTo>
                  <a:lnTo>
                    <a:pt x="1602933" y="1269173"/>
                  </a:lnTo>
                  <a:lnTo>
                    <a:pt x="1655726" y="1269784"/>
                  </a:lnTo>
                  <a:lnTo>
                    <a:pt x="1708182" y="1272763"/>
                  </a:lnTo>
                  <a:lnTo>
                    <a:pt x="1760301" y="1278109"/>
                  </a:lnTo>
                  <a:lnTo>
                    <a:pt x="1812082" y="1285823"/>
                  </a:lnTo>
                  <a:lnTo>
                    <a:pt x="1863526" y="1295904"/>
                  </a:lnTo>
                  <a:lnTo>
                    <a:pt x="1914633" y="1308351"/>
                  </a:lnTo>
                  <a:lnTo>
                    <a:pt x="1965402" y="1323165"/>
                  </a:lnTo>
                  <a:lnTo>
                    <a:pt x="2116243" y="1372497"/>
                  </a:lnTo>
                  <a:lnTo>
                    <a:pt x="1626327" y="1372497"/>
                  </a:lnTo>
                  <a:lnTo>
                    <a:pt x="1574390" y="1375887"/>
                  </a:lnTo>
                  <a:lnTo>
                    <a:pt x="1523645" y="1385717"/>
                  </a:lnTo>
                  <a:lnTo>
                    <a:pt x="1474090" y="1401988"/>
                  </a:lnTo>
                  <a:lnTo>
                    <a:pt x="1425726" y="1424701"/>
                  </a:lnTo>
                  <a:lnTo>
                    <a:pt x="1388269" y="1446655"/>
                  </a:lnTo>
                  <a:lnTo>
                    <a:pt x="1351621" y="1469829"/>
                  </a:lnTo>
                  <a:lnTo>
                    <a:pt x="1309741" y="1501351"/>
                  </a:lnTo>
                  <a:lnTo>
                    <a:pt x="1267536" y="1532424"/>
                  </a:lnTo>
                  <a:lnTo>
                    <a:pt x="1225006" y="1563047"/>
                  </a:lnTo>
                  <a:lnTo>
                    <a:pt x="1182151" y="1593219"/>
                  </a:lnTo>
                  <a:lnTo>
                    <a:pt x="1145997" y="1618104"/>
                  </a:lnTo>
                  <a:close/>
                </a:path>
                <a:path extrusionOk="0" h="1720214" w="3481069">
                  <a:moveTo>
                    <a:pt x="1679454" y="1375545"/>
                  </a:moveTo>
                  <a:lnTo>
                    <a:pt x="1626327" y="1372497"/>
                  </a:lnTo>
                  <a:lnTo>
                    <a:pt x="2116243" y="1372497"/>
                  </a:lnTo>
                  <a:lnTo>
                    <a:pt x="2120763" y="1373933"/>
                  </a:lnTo>
                  <a:lnTo>
                    <a:pt x="1687509" y="1373933"/>
                  </a:lnTo>
                  <a:lnTo>
                    <a:pt x="1679454" y="1375545"/>
                  </a:lnTo>
                  <a:close/>
                </a:path>
                <a:path extrusionOk="0" h="1720214" w="3481069">
                  <a:moveTo>
                    <a:pt x="2571934" y="1580229"/>
                  </a:moveTo>
                  <a:lnTo>
                    <a:pt x="2521629" y="1577679"/>
                  </a:lnTo>
                  <a:lnTo>
                    <a:pt x="2471434" y="1572664"/>
                  </a:lnTo>
                  <a:lnTo>
                    <a:pt x="2421346" y="1565187"/>
                  </a:lnTo>
                  <a:lnTo>
                    <a:pt x="2371368" y="1555248"/>
                  </a:lnTo>
                  <a:lnTo>
                    <a:pt x="2327482" y="1544575"/>
                  </a:lnTo>
                  <a:lnTo>
                    <a:pt x="2283856" y="1532958"/>
                  </a:lnTo>
                  <a:lnTo>
                    <a:pt x="2240489" y="1520399"/>
                  </a:lnTo>
                  <a:lnTo>
                    <a:pt x="2197383" y="1506897"/>
                  </a:lnTo>
                  <a:lnTo>
                    <a:pt x="1960569" y="1429536"/>
                  </a:lnTo>
                  <a:lnTo>
                    <a:pt x="1915892" y="1416045"/>
                  </a:lnTo>
                  <a:lnTo>
                    <a:pt x="1870881" y="1404244"/>
                  </a:lnTo>
                  <a:lnTo>
                    <a:pt x="1825537" y="1394132"/>
                  </a:lnTo>
                  <a:lnTo>
                    <a:pt x="1779861" y="1385709"/>
                  </a:lnTo>
                  <a:lnTo>
                    <a:pt x="1733851" y="1378976"/>
                  </a:lnTo>
                  <a:lnTo>
                    <a:pt x="1687509" y="1373933"/>
                  </a:lnTo>
                  <a:lnTo>
                    <a:pt x="2120763" y="1373933"/>
                  </a:lnTo>
                  <a:lnTo>
                    <a:pt x="2157873" y="1385717"/>
                  </a:lnTo>
                  <a:lnTo>
                    <a:pt x="2348814" y="1444042"/>
                  </a:lnTo>
                  <a:lnTo>
                    <a:pt x="2399142" y="1456143"/>
                  </a:lnTo>
                  <a:lnTo>
                    <a:pt x="2449746" y="1465337"/>
                  </a:lnTo>
                  <a:lnTo>
                    <a:pt x="2500624" y="1471626"/>
                  </a:lnTo>
                  <a:lnTo>
                    <a:pt x="2551777" y="1475008"/>
                  </a:lnTo>
                  <a:lnTo>
                    <a:pt x="2999765" y="1475483"/>
                  </a:lnTo>
                  <a:lnTo>
                    <a:pt x="2955490" y="1496746"/>
                  </a:lnTo>
                  <a:lnTo>
                    <a:pt x="2909537" y="1517016"/>
                  </a:lnTo>
                  <a:lnTo>
                    <a:pt x="2862715" y="1535908"/>
                  </a:lnTo>
                  <a:lnTo>
                    <a:pt x="2815316" y="1550516"/>
                  </a:lnTo>
                  <a:lnTo>
                    <a:pt x="2767491" y="1562237"/>
                  </a:lnTo>
                  <a:lnTo>
                    <a:pt x="2719240" y="1571069"/>
                  </a:lnTo>
                  <a:lnTo>
                    <a:pt x="2670563" y="1577012"/>
                  </a:lnTo>
                  <a:lnTo>
                    <a:pt x="2621461" y="1580065"/>
                  </a:lnTo>
                  <a:lnTo>
                    <a:pt x="2571934" y="1580229"/>
                  </a:lnTo>
                  <a:close/>
                </a:path>
              </a:pathLst>
            </a:custGeom>
            <a:solidFill>
              <a:srgbClr val="D9B6A0">
                <a:alpha val="98039"/>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pic>
        <p:nvPicPr>
          <p:cNvPr id="232" name="Google Shape;232;p17"/>
          <p:cNvPicPr preferRelativeResize="0"/>
          <p:nvPr/>
        </p:nvPicPr>
        <p:blipFill rotWithShape="1">
          <a:blip r:embed="rId4">
            <a:alphaModFix/>
          </a:blip>
          <a:srcRect b="0" l="0" r="0" t="0"/>
          <a:stretch/>
        </p:blipFill>
        <p:spPr>
          <a:xfrm>
            <a:off x="2566845" y="3247573"/>
            <a:ext cx="152400" cy="152400"/>
          </a:xfrm>
          <a:prstGeom prst="rect">
            <a:avLst/>
          </a:prstGeom>
          <a:noFill/>
          <a:ln>
            <a:noFill/>
          </a:ln>
        </p:spPr>
      </p:pic>
      <p:pic>
        <p:nvPicPr>
          <p:cNvPr id="233" name="Google Shape;233;p17"/>
          <p:cNvPicPr preferRelativeResize="0"/>
          <p:nvPr/>
        </p:nvPicPr>
        <p:blipFill rotWithShape="1">
          <a:blip r:embed="rId4">
            <a:alphaModFix/>
          </a:blip>
          <a:srcRect b="0" l="0" r="0" t="0"/>
          <a:stretch/>
        </p:blipFill>
        <p:spPr>
          <a:xfrm>
            <a:off x="2566845" y="5800273"/>
            <a:ext cx="152400" cy="152400"/>
          </a:xfrm>
          <a:prstGeom prst="rect">
            <a:avLst/>
          </a:prstGeom>
          <a:noFill/>
          <a:ln>
            <a:noFill/>
          </a:ln>
        </p:spPr>
      </p:pic>
      <p:pic>
        <p:nvPicPr>
          <p:cNvPr id="234" name="Google Shape;234;p17"/>
          <p:cNvPicPr preferRelativeResize="0"/>
          <p:nvPr/>
        </p:nvPicPr>
        <p:blipFill rotWithShape="1">
          <a:blip r:embed="rId4">
            <a:alphaModFix/>
          </a:blip>
          <a:srcRect b="0" l="0" r="0" t="0"/>
          <a:stretch/>
        </p:blipFill>
        <p:spPr>
          <a:xfrm>
            <a:off x="2566845" y="7714798"/>
            <a:ext cx="152400" cy="152400"/>
          </a:xfrm>
          <a:prstGeom prst="rect">
            <a:avLst/>
          </a:prstGeom>
          <a:noFill/>
          <a:ln>
            <a:noFill/>
          </a:ln>
        </p:spPr>
      </p:pic>
      <p:sp>
        <p:nvSpPr>
          <p:cNvPr id="235" name="Google Shape;235;p17"/>
          <p:cNvSpPr txBox="1"/>
          <p:nvPr/>
        </p:nvSpPr>
        <p:spPr>
          <a:xfrm>
            <a:off x="2921751" y="2916738"/>
            <a:ext cx="13356000" cy="6353100"/>
          </a:xfrm>
          <a:prstGeom prst="rect">
            <a:avLst/>
          </a:prstGeom>
          <a:noFill/>
          <a:ln>
            <a:noFill/>
          </a:ln>
        </p:spPr>
        <p:txBody>
          <a:bodyPr anchorCtr="0" anchor="t" bIns="0" lIns="0" spcFirstLastPara="1" rIns="0" wrap="square" tIns="12700">
            <a:spAutoFit/>
          </a:bodyPr>
          <a:lstStyle/>
          <a:p>
            <a:pPr indent="0" lvl="0" marL="12700" marR="682625" rtl="0" algn="l">
              <a:lnSpc>
                <a:spcPct val="116300"/>
              </a:lnSpc>
              <a:spcBef>
                <a:spcPts val="0"/>
              </a:spcBef>
              <a:spcAft>
                <a:spcPts val="0"/>
              </a:spcAft>
              <a:buNone/>
            </a:pPr>
            <a:r>
              <a:rPr lang="en-US" sz="3600">
                <a:latin typeface="Verdana"/>
                <a:ea typeface="Verdana"/>
                <a:cs typeface="Verdana"/>
                <a:sym typeface="Verdana"/>
              </a:rPr>
              <a:t>The Reed Solomon method states that when I send data packages, some data packages might be lost during transmission.</a:t>
            </a:r>
            <a:endParaRPr sz="3600">
              <a:latin typeface="Verdana"/>
              <a:ea typeface="Verdana"/>
              <a:cs typeface="Verdana"/>
              <a:sym typeface="Verdana"/>
            </a:endParaRPr>
          </a:p>
          <a:p>
            <a:pPr indent="0" lvl="0" marL="0" rtl="0" algn="l">
              <a:lnSpc>
                <a:spcPct val="100000"/>
              </a:lnSpc>
              <a:spcBef>
                <a:spcPts val="650"/>
              </a:spcBef>
              <a:spcAft>
                <a:spcPts val="0"/>
              </a:spcAft>
              <a:buNone/>
            </a:pPr>
            <a:r>
              <a:t/>
            </a:r>
            <a:endParaRPr sz="3600">
              <a:latin typeface="Verdana"/>
              <a:ea typeface="Verdana"/>
              <a:cs typeface="Verdana"/>
              <a:sym typeface="Verdana"/>
            </a:endParaRPr>
          </a:p>
          <a:p>
            <a:pPr indent="0" lvl="0" marL="12700" marR="541655" rtl="0" algn="l">
              <a:lnSpc>
                <a:spcPct val="116300"/>
              </a:lnSpc>
              <a:spcBef>
                <a:spcPts val="0"/>
              </a:spcBef>
              <a:spcAft>
                <a:spcPts val="0"/>
              </a:spcAft>
              <a:buNone/>
            </a:pPr>
            <a:r>
              <a:rPr lang="en-US" sz="3600">
                <a:latin typeface="Verdana"/>
                <a:ea typeface="Verdana"/>
                <a:cs typeface="Verdana"/>
                <a:sym typeface="Verdana"/>
              </a:rPr>
              <a:t>to retrieve the data I have lost, I send some extra(redundant) data packets along with the original data</a:t>
            </a:r>
            <a:endParaRPr sz="3600">
              <a:latin typeface="Verdana"/>
              <a:ea typeface="Verdana"/>
              <a:cs typeface="Verdana"/>
              <a:sym typeface="Verdana"/>
            </a:endParaRPr>
          </a:p>
          <a:p>
            <a:pPr indent="0" lvl="0" marL="0" rtl="0" algn="l">
              <a:lnSpc>
                <a:spcPct val="100000"/>
              </a:lnSpc>
              <a:spcBef>
                <a:spcPts val="650"/>
              </a:spcBef>
              <a:spcAft>
                <a:spcPts val="0"/>
              </a:spcAft>
              <a:buNone/>
            </a:pPr>
            <a:r>
              <a:t/>
            </a:r>
            <a:endParaRPr sz="3600">
              <a:latin typeface="Verdana"/>
              <a:ea typeface="Verdana"/>
              <a:cs typeface="Verdana"/>
              <a:sym typeface="Verdana"/>
            </a:endParaRPr>
          </a:p>
          <a:p>
            <a:pPr indent="0" lvl="0" marL="12700" marR="5080" rtl="0" algn="l">
              <a:lnSpc>
                <a:spcPct val="116300"/>
              </a:lnSpc>
              <a:spcBef>
                <a:spcPts val="0"/>
              </a:spcBef>
              <a:spcAft>
                <a:spcPts val="0"/>
              </a:spcAft>
              <a:buNone/>
            </a:pPr>
            <a:r>
              <a:rPr lang="en-US" sz="3600">
                <a:latin typeface="Verdana"/>
                <a:ea typeface="Verdana"/>
                <a:cs typeface="Verdana"/>
                <a:sym typeface="Verdana"/>
              </a:rPr>
              <a:t>If I use k redundant data packets, it means	I can retrieve lost data of maximum k data packets</a:t>
            </a:r>
            <a:endParaRPr sz="3600">
              <a:latin typeface="Verdana"/>
              <a:ea typeface="Verdana"/>
              <a:cs typeface="Verdana"/>
              <a:sym typeface="Verdana"/>
            </a:endParaRPr>
          </a:p>
        </p:txBody>
      </p:sp>
      <p:sp>
        <p:nvSpPr>
          <p:cNvPr id="236" name="Google Shape;236;p17"/>
          <p:cNvSpPr txBox="1"/>
          <p:nvPr>
            <p:ph type="title"/>
          </p:nvPr>
        </p:nvSpPr>
        <p:spPr>
          <a:xfrm>
            <a:off x="2548578" y="1026224"/>
            <a:ext cx="13907769" cy="14274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9200"/>
              <a:t>Reed - Solomon Method</a:t>
            </a:r>
            <a:endParaRPr sz="9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grpSp>
        <p:nvGrpSpPr>
          <p:cNvPr id="241" name="Google Shape;241;p18"/>
          <p:cNvGrpSpPr/>
          <p:nvPr/>
        </p:nvGrpSpPr>
        <p:grpSpPr>
          <a:xfrm>
            <a:off x="1028699" y="2759890"/>
            <a:ext cx="17259300" cy="7527109"/>
            <a:chOff x="1028699" y="2759890"/>
            <a:chExt cx="17259300" cy="7527109"/>
          </a:xfrm>
        </p:grpSpPr>
        <p:sp>
          <p:nvSpPr>
            <p:cNvPr id="242" name="Google Shape;242;p18"/>
            <p:cNvSpPr/>
            <p:nvPr/>
          </p:nvSpPr>
          <p:spPr>
            <a:xfrm>
              <a:off x="1028699" y="2759890"/>
              <a:ext cx="16221075" cy="6498590"/>
            </a:xfrm>
            <a:custGeom>
              <a:rect b="b" l="l" r="r" t="t"/>
              <a:pathLst>
                <a:path extrusionOk="0" h="6498590" w="16221075">
                  <a:moveTo>
                    <a:pt x="15745085" y="6498396"/>
                  </a:moveTo>
                  <a:lnTo>
                    <a:pt x="485528" y="6498396"/>
                  </a:lnTo>
                  <a:lnTo>
                    <a:pt x="437761" y="6496031"/>
                  </a:lnTo>
                  <a:lnTo>
                    <a:pt x="390562" y="6488988"/>
                  </a:lnTo>
                  <a:lnTo>
                    <a:pt x="344493" y="6477411"/>
                  </a:lnTo>
                  <a:lnTo>
                    <a:pt x="299876" y="6461432"/>
                  </a:lnTo>
                  <a:lnTo>
                    <a:pt x="257027" y="6441182"/>
                  </a:lnTo>
                  <a:lnTo>
                    <a:pt x="216266" y="6416794"/>
                  </a:lnTo>
                  <a:lnTo>
                    <a:pt x="177911" y="6388398"/>
                  </a:lnTo>
                  <a:lnTo>
                    <a:pt x="142280" y="6356128"/>
                  </a:lnTo>
                  <a:lnTo>
                    <a:pt x="110010" y="6320495"/>
                  </a:lnTo>
                  <a:lnTo>
                    <a:pt x="81615" y="6282137"/>
                  </a:lnTo>
                  <a:lnTo>
                    <a:pt x="57227" y="6241374"/>
                  </a:lnTo>
                  <a:lnTo>
                    <a:pt x="36977" y="6198523"/>
                  </a:lnTo>
                  <a:lnTo>
                    <a:pt x="20997" y="6153903"/>
                  </a:lnTo>
                  <a:lnTo>
                    <a:pt x="9420" y="6107834"/>
                  </a:lnTo>
                  <a:lnTo>
                    <a:pt x="2377" y="6060632"/>
                  </a:lnTo>
                  <a:lnTo>
                    <a:pt x="0" y="6012618"/>
                  </a:lnTo>
                  <a:lnTo>
                    <a:pt x="0" y="485771"/>
                  </a:lnTo>
                  <a:lnTo>
                    <a:pt x="2377" y="437758"/>
                  </a:lnTo>
                  <a:lnTo>
                    <a:pt x="9420" y="390558"/>
                  </a:lnTo>
                  <a:lnTo>
                    <a:pt x="20997" y="344490"/>
                  </a:lnTo>
                  <a:lnTo>
                    <a:pt x="36977" y="299873"/>
                  </a:lnTo>
                  <a:lnTo>
                    <a:pt x="57227" y="257025"/>
                  </a:lnTo>
                  <a:lnTo>
                    <a:pt x="81615" y="216265"/>
                  </a:lnTo>
                  <a:lnTo>
                    <a:pt x="110010" y="177910"/>
                  </a:lnTo>
                  <a:lnTo>
                    <a:pt x="142280" y="142280"/>
                  </a:lnTo>
                  <a:lnTo>
                    <a:pt x="177911" y="110010"/>
                  </a:lnTo>
                  <a:lnTo>
                    <a:pt x="216266" y="81615"/>
                  </a:lnTo>
                  <a:lnTo>
                    <a:pt x="257027" y="57227"/>
                  </a:lnTo>
                  <a:lnTo>
                    <a:pt x="299876" y="36977"/>
                  </a:lnTo>
                  <a:lnTo>
                    <a:pt x="344493" y="20997"/>
                  </a:lnTo>
                  <a:lnTo>
                    <a:pt x="390562" y="9420"/>
                  </a:lnTo>
                  <a:lnTo>
                    <a:pt x="437761" y="2376"/>
                  </a:lnTo>
                  <a:lnTo>
                    <a:pt x="485773" y="0"/>
                  </a:lnTo>
                  <a:lnTo>
                    <a:pt x="15744840" y="0"/>
                  </a:lnTo>
                  <a:lnTo>
                    <a:pt x="15792843" y="2376"/>
                  </a:lnTo>
                  <a:lnTo>
                    <a:pt x="15840037" y="9420"/>
                  </a:lnTo>
                  <a:lnTo>
                    <a:pt x="15886101" y="20997"/>
                  </a:lnTo>
                  <a:lnTo>
                    <a:pt x="15930717" y="36977"/>
                  </a:lnTo>
                  <a:lnTo>
                    <a:pt x="15973566" y="57227"/>
                  </a:lnTo>
                  <a:lnTo>
                    <a:pt x="16014328" y="81615"/>
                  </a:lnTo>
                  <a:lnTo>
                    <a:pt x="16052685" y="110010"/>
                  </a:lnTo>
                  <a:lnTo>
                    <a:pt x="16088318" y="142280"/>
                  </a:lnTo>
                  <a:lnTo>
                    <a:pt x="16120589" y="177910"/>
                  </a:lnTo>
                  <a:lnTo>
                    <a:pt x="16148984" y="216265"/>
                  </a:lnTo>
                  <a:lnTo>
                    <a:pt x="16173373" y="257025"/>
                  </a:lnTo>
                  <a:lnTo>
                    <a:pt x="16193622" y="299873"/>
                  </a:lnTo>
                  <a:lnTo>
                    <a:pt x="16209602" y="344490"/>
                  </a:lnTo>
                  <a:lnTo>
                    <a:pt x="16220640" y="388415"/>
                  </a:lnTo>
                  <a:lnTo>
                    <a:pt x="16220640" y="6109977"/>
                  </a:lnTo>
                  <a:lnTo>
                    <a:pt x="16209602" y="6153903"/>
                  </a:lnTo>
                  <a:lnTo>
                    <a:pt x="16193622" y="6198523"/>
                  </a:lnTo>
                  <a:lnTo>
                    <a:pt x="16173373" y="6241374"/>
                  </a:lnTo>
                  <a:lnTo>
                    <a:pt x="16148984" y="6282137"/>
                  </a:lnTo>
                  <a:lnTo>
                    <a:pt x="16120589" y="6320495"/>
                  </a:lnTo>
                  <a:lnTo>
                    <a:pt x="16088318" y="6356128"/>
                  </a:lnTo>
                  <a:lnTo>
                    <a:pt x="16052685" y="6388398"/>
                  </a:lnTo>
                  <a:lnTo>
                    <a:pt x="16014328" y="6416794"/>
                  </a:lnTo>
                  <a:lnTo>
                    <a:pt x="15973566" y="6441182"/>
                  </a:lnTo>
                  <a:lnTo>
                    <a:pt x="15930717" y="6461432"/>
                  </a:lnTo>
                  <a:lnTo>
                    <a:pt x="15886101" y="6477411"/>
                  </a:lnTo>
                  <a:lnTo>
                    <a:pt x="15840037" y="6488988"/>
                  </a:lnTo>
                  <a:lnTo>
                    <a:pt x="15792843" y="6496031"/>
                  </a:lnTo>
                  <a:lnTo>
                    <a:pt x="15745085" y="6498396"/>
                  </a:lnTo>
                  <a:close/>
                </a:path>
              </a:pathLst>
            </a:custGeom>
            <a:solidFill>
              <a:srgbClr val="DBC2A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43" name="Google Shape;243;p18"/>
            <p:cNvPicPr preferRelativeResize="0"/>
            <p:nvPr/>
          </p:nvPicPr>
          <p:blipFill rotWithShape="1">
            <a:blip r:embed="rId3">
              <a:alphaModFix/>
            </a:blip>
            <a:srcRect b="0" l="0" r="0" t="0"/>
            <a:stretch/>
          </p:blipFill>
          <p:spPr>
            <a:xfrm>
              <a:off x="14289237" y="7307823"/>
              <a:ext cx="3998762" cy="2979176"/>
            </a:xfrm>
            <a:prstGeom prst="rect">
              <a:avLst/>
            </a:prstGeom>
            <a:noFill/>
            <a:ln>
              <a:noFill/>
            </a:ln>
          </p:spPr>
        </p:pic>
      </p:grpSp>
      <p:grpSp>
        <p:nvGrpSpPr>
          <p:cNvPr id="244" name="Google Shape;244;p18"/>
          <p:cNvGrpSpPr/>
          <p:nvPr/>
        </p:nvGrpSpPr>
        <p:grpSpPr>
          <a:xfrm>
            <a:off x="14425679" y="0"/>
            <a:ext cx="3862704" cy="1720214"/>
            <a:chOff x="14425679" y="0"/>
            <a:chExt cx="3862704" cy="1720214"/>
          </a:xfrm>
        </p:grpSpPr>
        <p:sp>
          <p:nvSpPr>
            <p:cNvPr id="245" name="Google Shape;245;p18"/>
            <p:cNvSpPr/>
            <p:nvPr/>
          </p:nvSpPr>
          <p:spPr>
            <a:xfrm>
              <a:off x="14425679" y="0"/>
              <a:ext cx="3862704" cy="847090"/>
            </a:xfrm>
            <a:custGeom>
              <a:rect b="b" l="l" r="r" t="t"/>
              <a:pathLst>
                <a:path extrusionOk="0" h="847090" w="3862705">
                  <a:moveTo>
                    <a:pt x="1983251" y="846916"/>
                  </a:moveTo>
                  <a:lnTo>
                    <a:pt x="1930752" y="846665"/>
                  </a:lnTo>
                  <a:lnTo>
                    <a:pt x="1876090" y="843746"/>
                  </a:lnTo>
                  <a:lnTo>
                    <a:pt x="1818388" y="837718"/>
                  </a:lnTo>
                  <a:lnTo>
                    <a:pt x="1761079" y="828960"/>
                  </a:lnTo>
                  <a:lnTo>
                    <a:pt x="1704312" y="817741"/>
                  </a:lnTo>
                  <a:lnTo>
                    <a:pt x="1648235" y="804327"/>
                  </a:lnTo>
                  <a:lnTo>
                    <a:pt x="1592998" y="788989"/>
                  </a:lnTo>
                  <a:lnTo>
                    <a:pt x="1538749" y="771993"/>
                  </a:lnTo>
                  <a:lnTo>
                    <a:pt x="1485639" y="753610"/>
                  </a:lnTo>
                  <a:lnTo>
                    <a:pt x="1433816" y="734106"/>
                  </a:lnTo>
                  <a:lnTo>
                    <a:pt x="1383430" y="713751"/>
                  </a:lnTo>
                  <a:lnTo>
                    <a:pt x="1334629" y="692812"/>
                  </a:lnTo>
                  <a:lnTo>
                    <a:pt x="1287562" y="671559"/>
                  </a:lnTo>
                  <a:lnTo>
                    <a:pt x="1242379" y="650259"/>
                  </a:lnTo>
                  <a:lnTo>
                    <a:pt x="1199229" y="629181"/>
                  </a:lnTo>
                  <a:lnTo>
                    <a:pt x="1158261" y="608593"/>
                  </a:lnTo>
                  <a:lnTo>
                    <a:pt x="920475" y="485031"/>
                  </a:lnTo>
                  <a:lnTo>
                    <a:pt x="825045" y="433927"/>
                  </a:lnTo>
                  <a:lnTo>
                    <a:pt x="507831" y="259034"/>
                  </a:lnTo>
                  <a:lnTo>
                    <a:pt x="257370" y="182128"/>
                  </a:lnTo>
                  <a:lnTo>
                    <a:pt x="215598" y="158926"/>
                  </a:lnTo>
                  <a:lnTo>
                    <a:pt x="171697" y="131073"/>
                  </a:lnTo>
                  <a:lnTo>
                    <a:pt x="126908" y="99896"/>
                  </a:lnTo>
                  <a:lnTo>
                    <a:pt x="82473" y="66722"/>
                  </a:lnTo>
                  <a:lnTo>
                    <a:pt x="39631" y="32877"/>
                  </a:lnTo>
                  <a:lnTo>
                    <a:pt x="0" y="0"/>
                  </a:lnTo>
                  <a:lnTo>
                    <a:pt x="3862320" y="0"/>
                  </a:lnTo>
                  <a:lnTo>
                    <a:pt x="3862320" y="743747"/>
                  </a:lnTo>
                  <a:lnTo>
                    <a:pt x="3004461" y="743747"/>
                  </a:lnTo>
                  <a:lnTo>
                    <a:pt x="2951921" y="743838"/>
                  </a:lnTo>
                  <a:lnTo>
                    <a:pt x="2899654" y="744750"/>
                  </a:lnTo>
                  <a:lnTo>
                    <a:pt x="2847717" y="746420"/>
                  </a:lnTo>
                  <a:lnTo>
                    <a:pt x="2796165" y="748780"/>
                  </a:lnTo>
                  <a:lnTo>
                    <a:pt x="2745051" y="751767"/>
                  </a:lnTo>
                  <a:lnTo>
                    <a:pt x="2694431" y="755314"/>
                  </a:lnTo>
                  <a:lnTo>
                    <a:pt x="2594894" y="763827"/>
                  </a:lnTo>
                  <a:lnTo>
                    <a:pt x="2497991" y="773797"/>
                  </a:lnTo>
                  <a:lnTo>
                    <a:pt x="2450822" y="779769"/>
                  </a:lnTo>
                  <a:lnTo>
                    <a:pt x="2404566" y="786927"/>
                  </a:lnTo>
                  <a:lnTo>
                    <a:pt x="2358946" y="794921"/>
                  </a:lnTo>
                  <a:lnTo>
                    <a:pt x="2223092" y="820414"/>
                  </a:lnTo>
                  <a:lnTo>
                    <a:pt x="2177212" y="828247"/>
                  </a:lnTo>
                  <a:lnTo>
                    <a:pt x="2130567" y="835165"/>
                  </a:lnTo>
                  <a:lnTo>
                    <a:pt x="2082879" y="840815"/>
                  </a:lnTo>
                  <a:lnTo>
                    <a:pt x="2033866" y="844849"/>
                  </a:lnTo>
                  <a:lnTo>
                    <a:pt x="1983251" y="846916"/>
                  </a:lnTo>
                  <a:close/>
                </a:path>
                <a:path extrusionOk="0" h="847090" w="3862705">
                  <a:moveTo>
                    <a:pt x="3862320" y="840387"/>
                  </a:moveTo>
                  <a:lnTo>
                    <a:pt x="3621236" y="802294"/>
                  </a:lnTo>
                  <a:lnTo>
                    <a:pt x="3463730" y="779759"/>
                  </a:lnTo>
                  <a:lnTo>
                    <a:pt x="3361022" y="766983"/>
                  </a:lnTo>
                  <a:lnTo>
                    <a:pt x="3310529" y="761456"/>
                  </a:lnTo>
                  <a:lnTo>
                    <a:pt x="3260686" y="756586"/>
                  </a:lnTo>
                  <a:lnTo>
                    <a:pt x="3211551" y="752434"/>
                  </a:lnTo>
                  <a:lnTo>
                    <a:pt x="3163181" y="749064"/>
                  </a:lnTo>
                  <a:lnTo>
                    <a:pt x="3110147" y="746295"/>
                  </a:lnTo>
                  <a:lnTo>
                    <a:pt x="3057222" y="744545"/>
                  </a:lnTo>
                  <a:lnTo>
                    <a:pt x="3004461" y="743747"/>
                  </a:lnTo>
                  <a:lnTo>
                    <a:pt x="3862320" y="743747"/>
                  </a:lnTo>
                  <a:lnTo>
                    <a:pt x="3862320" y="840387"/>
                  </a:lnTo>
                  <a:close/>
                </a:path>
              </a:pathLst>
            </a:custGeom>
            <a:solidFill>
              <a:srgbClr val="9975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6" name="Google Shape;246;p18"/>
            <p:cNvSpPr/>
            <p:nvPr/>
          </p:nvSpPr>
          <p:spPr>
            <a:xfrm>
              <a:off x="14807225" y="0"/>
              <a:ext cx="3481070" cy="1720214"/>
            </a:xfrm>
            <a:custGeom>
              <a:rect b="b" l="l" r="r" t="t"/>
              <a:pathLst>
                <a:path extrusionOk="0" h="1720214" w="3481069">
                  <a:moveTo>
                    <a:pt x="819236" y="1720166"/>
                  </a:moveTo>
                  <a:lnTo>
                    <a:pt x="767402" y="1717412"/>
                  </a:lnTo>
                  <a:lnTo>
                    <a:pt x="715286" y="1709970"/>
                  </a:lnTo>
                  <a:lnTo>
                    <a:pt x="666917" y="1695819"/>
                  </a:lnTo>
                  <a:lnTo>
                    <a:pt x="621695" y="1677566"/>
                  </a:lnTo>
                  <a:lnTo>
                    <a:pt x="579621" y="1655212"/>
                  </a:lnTo>
                  <a:lnTo>
                    <a:pt x="540693" y="1628755"/>
                  </a:lnTo>
                  <a:lnTo>
                    <a:pt x="504912" y="1598197"/>
                  </a:lnTo>
                  <a:lnTo>
                    <a:pt x="472278" y="1563538"/>
                  </a:lnTo>
                  <a:lnTo>
                    <a:pt x="442790" y="1524778"/>
                  </a:lnTo>
                  <a:lnTo>
                    <a:pt x="416450" y="1481916"/>
                  </a:lnTo>
                  <a:lnTo>
                    <a:pt x="394275" y="1433478"/>
                  </a:lnTo>
                  <a:lnTo>
                    <a:pt x="377755" y="1383486"/>
                  </a:lnTo>
                  <a:lnTo>
                    <a:pt x="366889" y="1331942"/>
                  </a:lnTo>
                  <a:lnTo>
                    <a:pt x="361677" y="1278844"/>
                  </a:lnTo>
                  <a:lnTo>
                    <a:pt x="361380" y="1232582"/>
                  </a:lnTo>
                  <a:lnTo>
                    <a:pt x="360831" y="1180667"/>
                  </a:lnTo>
                  <a:lnTo>
                    <a:pt x="360152" y="1134496"/>
                  </a:lnTo>
                  <a:lnTo>
                    <a:pt x="359260" y="1087053"/>
                  </a:lnTo>
                  <a:lnTo>
                    <a:pt x="358988" y="1064968"/>
                  </a:lnTo>
                  <a:lnTo>
                    <a:pt x="356974" y="1020648"/>
                  </a:lnTo>
                  <a:lnTo>
                    <a:pt x="342586" y="945381"/>
                  </a:lnTo>
                  <a:lnTo>
                    <a:pt x="328437" y="892786"/>
                  </a:lnTo>
                  <a:lnTo>
                    <a:pt x="312784" y="840623"/>
                  </a:lnTo>
                  <a:lnTo>
                    <a:pt x="295627" y="788890"/>
                  </a:lnTo>
                  <a:lnTo>
                    <a:pt x="275979" y="740253"/>
                  </a:lnTo>
                  <a:lnTo>
                    <a:pt x="256487" y="691554"/>
                  </a:lnTo>
                  <a:lnTo>
                    <a:pt x="237149" y="642792"/>
                  </a:lnTo>
                  <a:lnTo>
                    <a:pt x="217966" y="593968"/>
                  </a:lnTo>
                  <a:lnTo>
                    <a:pt x="198938" y="545082"/>
                  </a:lnTo>
                  <a:lnTo>
                    <a:pt x="180064" y="496134"/>
                  </a:lnTo>
                  <a:lnTo>
                    <a:pt x="161345" y="447124"/>
                  </a:lnTo>
                  <a:lnTo>
                    <a:pt x="142781" y="398052"/>
                  </a:lnTo>
                  <a:lnTo>
                    <a:pt x="124372" y="348917"/>
                  </a:lnTo>
                  <a:lnTo>
                    <a:pt x="106118" y="299720"/>
                  </a:lnTo>
                  <a:lnTo>
                    <a:pt x="88019" y="250461"/>
                  </a:lnTo>
                  <a:lnTo>
                    <a:pt x="70074" y="201140"/>
                  </a:lnTo>
                  <a:lnTo>
                    <a:pt x="52284" y="151757"/>
                  </a:lnTo>
                  <a:lnTo>
                    <a:pt x="34649" y="102311"/>
                  </a:lnTo>
                  <a:lnTo>
                    <a:pt x="19036" y="56734"/>
                  </a:lnTo>
                  <a:lnTo>
                    <a:pt x="3658" y="11058"/>
                  </a:lnTo>
                  <a:lnTo>
                    <a:pt x="0" y="0"/>
                  </a:lnTo>
                  <a:lnTo>
                    <a:pt x="103909" y="0"/>
                  </a:lnTo>
                  <a:lnTo>
                    <a:pt x="118170" y="39515"/>
                  </a:lnTo>
                  <a:lnTo>
                    <a:pt x="135736" y="87889"/>
                  </a:lnTo>
                  <a:lnTo>
                    <a:pt x="153396" y="136229"/>
                  </a:lnTo>
                  <a:lnTo>
                    <a:pt x="171150" y="184534"/>
                  </a:lnTo>
                  <a:lnTo>
                    <a:pt x="188998" y="232803"/>
                  </a:lnTo>
                  <a:lnTo>
                    <a:pt x="206940" y="281038"/>
                  </a:lnTo>
                  <a:lnTo>
                    <a:pt x="224976" y="329237"/>
                  </a:lnTo>
                  <a:lnTo>
                    <a:pt x="243107" y="377400"/>
                  </a:lnTo>
                  <a:lnTo>
                    <a:pt x="261331" y="425529"/>
                  </a:lnTo>
                  <a:lnTo>
                    <a:pt x="279650" y="473622"/>
                  </a:lnTo>
                  <a:lnTo>
                    <a:pt x="298063" y="521679"/>
                  </a:lnTo>
                  <a:lnTo>
                    <a:pt x="316570" y="569701"/>
                  </a:lnTo>
                  <a:lnTo>
                    <a:pt x="336667" y="615688"/>
                  </a:lnTo>
                  <a:lnTo>
                    <a:pt x="356029" y="661975"/>
                  </a:lnTo>
                  <a:lnTo>
                    <a:pt x="374655" y="708564"/>
                  </a:lnTo>
                  <a:lnTo>
                    <a:pt x="392545" y="755453"/>
                  </a:lnTo>
                  <a:lnTo>
                    <a:pt x="409698" y="802644"/>
                  </a:lnTo>
                  <a:lnTo>
                    <a:pt x="426116" y="850135"/>
                  </a:lnTo>
                  <a:lnTo>
                    <a:pt x="431701" y="875909"/>
                  </a:lnTo>
                  <a:lnTo>
                    <a:pt x="438127" y="901423"/>
                  </a:lnTo>
                  <a:lnTo>
                    <a:pt x="445394" y="926677"/>
                  </a:lnTo>
                  <a:lnTo>
                    <a:pt x="453502" y="951671"/>
                  </a:lnTo>
                  <a:lnTo>
                    <a:pt x="457221" y="992546"/>
                  </a:lnTo>
                  <a:lnTo>
                    <a:pt x="460205" y="1033434"/>
                  </a:lnTo>
                  <a:lnTo>
                    <a:pt x="462456" y="1074337"/>
                  </a:lnTo>
                  <a:lnTo>
                    <a:pt x="463974" y="1115257"/>
                  </a:lnTo>
                  <a:lnTo>
                    <a:pt x="463296" y="1150115"/>
                  </a:lnTo>
                  <a:lnTo>
                    <a:pt x="462801" y="1185642"/>
                  </a:lnTo>
                  <a:lnTo>
                    <a:pt x="462534" y="1216770"/>
                  </a:lnTo>
                  <a:lnTo>
                    <a:pt x="462453" y="1232582"/>
                  </a:lnTo>
                  <a:lnTo>
                    <a:pt x="462363" y="1258698"/>
                  </a:lnTo>
                  <a:lnTo>
                    <a:pt x="463738" y="1274617"/>
                  </a:lnTo>
                  <a:lnTo>
                    <a:pt x="469612" y="1322359"/>
                  </a:lnTo>
                  <a:lnTo>
                    <a:pt x="478149" y="1361696"/>
                  </a:lnTo>
                  <a:lnTo>
                    <a:pt x="490929" y="1399251"/>
                  </a:lnTo>
                  <a:lnTo>
                    <a:pt x="507952" y="1435026"/>
                  </a:lnTo>
                  <a:lnTo>
                    <a:pt x="529218" y="1469023"/>
                  </a:lnTo>
                  <a:lnTo>
                    <a:pt x="563182" y="1510964"/>
                  </a:lnTo>
                  <a:lnTo>
                    <a:pt x="601670" y="1546198"/>
                  </a:lnTo>
                  <a:lnTo>
                    <a:pt x="644683" y="1574725"/>
                  </a:lnTo>
                  <a:lnTo>
                    <a:pt x="692221" y="1596545"/>
                  </a:lnTo>
                  <a:lnTo>
                    <a:pt x="744283" y="1611657"/>
                  </a:lnTo>
                  <a:lnTo>
                    <a:pt x="786195" y="1616695"/>
                  </a:lnTo>
                  <a:lnTo>
                    <a:pt x="828090" y="1618104"/>
                  </a:lnTo>
                  <a:lnTo>
                    <a:pt x="1145997" y="1618104"/>
                  </a:lnTo>
                  <a:lnTo>
                    <a:pt x="1138972" y="1622939"/>
                  </a:lnTo>
                  <a:lnTo>
                    <a:pt x="1099048" y="1645588"/>
                  </a:lnTo>
                  <a:lnTo>
                    <a:pt x="1058085" y="1666031"/>
                  </a:lnTo>
                  <a:lnTo>
                    <a:pt x="1016083" y="1684269"/>
                  </a:lnTo>
                  <a:lnTo>
                    <a:pt x="973042" y="1700300"/>
                  </a:lnTo>
                  <a:lnTo>
                    <a:pt x="922055" y="1711610"/>
                  </a:lnTo>
                  <a:lnTo>
                    <a:pt x="870787" y="1718232"/>
                  </a:lnTo>
                  <a:lnTo>
                    <a:pt x="819236" y="1720166"/>
                  </a:lnTo>
                  <a:close/>
                </a:path>
                <a:path extrusionOk="0" h="1720214" w="3481069">
                  <a:moveTo>
                    <a:pt x="2999765" y="1475483"/>
                  </a:moveTo>
                  <a:lnTo>
                    <a:pt x="2603202" y="1475483"/>
                  </a:lnTo>
                  <a:lnTo>
                    <a:pt x="2654899" y="1473052"/>
                  </a:lnTo>
                  <a:lnTo>
                    <a:pt x="2699302" y="1469124"/>
                  </a:lnTo>
                  <a:lnTo>
                    <a:pt x="2743100" y="1462173"/>
                  </a:lnTo>
                  <a:lnTo>
                    <a:pt x="2786294" y="1452201"/>
                  </a:lnTo>
                  <a:lnTo>
                    <a:pt x="2828885" y="1439207"/>
                  </a:lnTo>
                  <a:lnTo>
                    <a:pt x="2878586" y="1419356"/>
                  </a:lnTo>
                  <a:lnTo>
                    <a:pt x="2927228" y="1397799"/>
                  </a:lnTo>
                  <a:lnTo>
                    <a:pt x="2974811" y="1374534"/>
                  </a:lnTo>
                  <a:lnTo>
                    <a:pt x="3021336" y="1349560"/>
                  </a:lnTo>
                  <a:lnTo>
                    <a:pt x="3066802" y="1322879"/>
                  </a:lnTo>
                  <a:lnTo>
                    <a:pt x="3111209" y="1294489"/>
                  </a:lnTo>
                  <a:lnTo>
                    <a:pt x="3154556" y="1264390"/>
                  </a:lnTo>
                  <a:lnTo>
                    <a:pt x="3196844" y="1232582"/>
                  </a:lnTo>
                  <a:lnTo>
                    <a:pt x="3238072" y="1199065"/>
                  </a:lnTo>
                  <a:lnTo>
                    <a:pt x="3274048" y="1167093"/>
                  </a:lnTo>
                  <a:lnTo>
                    <a:pt x="3309375" y="1134496"/>
                  </a:lnTo>
                  <a:lnTo>
                    <a:pt x="3344054" y="1101274"/>
                  </a:lnTo>
                  <a:lnTo>
                    <a:pt x="3378084" y="1067426"/>
                  </a:lnTo>
                  <a:lnTo>
                    <a:pt x="3411466" y="1032954"/>
                  </a:lnTo>
                  <a:lnTo>
                    <a:pt x="3444201" y="997856"/>
                  </a:lnTo>
                  <a:lnTo>
                    <a:pt x="3476287" y="962134"/>
                  </a:lnTo>
                  <a:lnTo>
                    <a:pt x="3480773" y="956947"/>
                  </a:lnTo>
                  <a:lnTo>
                    <a:pt x="3480773" y="1104553"/>
                  </a:lnTo>
                  <a:lnTo>
                    <a:pt x="3442727" y="1143942"/>
                  </a:lnTo>
                  <a:lnTo>
                    <a:pt x="3405852" y="1180667"/>
                  </a:lnTo>
                  <a:lnTo>
                    <a:pt x="3368242" y="1216770"/>
                  </a:lnTo>
                  <a:lnTo>
                    <a:pt x="3329898" y="1252251"/>
                  </a:lnTo>
                  <a:lnTo>
                    <a:pt x="3291779" y="1284932"/>
                  </a:lnTo>
                  <a:lnTo>
                    <a:pt x="3252789" y="1316235"/>
                  </a:lnTo>
                  <a:lnTo>
                    <a:pt x="3212929" y="1346159"/>
                  </a:lnTo>
                  <a:lnTo>
                    <a:pt x="3172198" y="1374704"/>
                  </a:lnTo>
                  <a:lnTo>
                    <a:pt x="3130597" y="1401870"/>
                  </a:lnTo>
                  <a:lnTo>
                    <a:pt x="3088126" y="1427658"/>
                  </a:lnTo>
                  <a:lnTo>
                    <a:pt x="3044784" y="1452066"/>
                  </a:lnTo>
                  <a:lnTo>
                    <a:pt x="3000572" y="1475095"/>
                  </a:lnTo>
                  <a:lnTo>
                    <a:pt x="2999765" y="1475483"/>
                  </a:lnTo>
                  <a:close/>
                </a:path>
                <a:path extrusionOk="0" h="1720214" w="3481069">
                  <a:moveTo>
                    <a:pt x="1145997" y="1618104"/>
                  </a:moveTo>
                  <a:lnTo>
                    <a:pt x="828090" y="1618104"/>
                  </a:lnTo>
                  <a:lnTo>
                    <a:pt x="869966" y="1615886"/>
                  </a:lnTo>
                  <a:lnTo>
                    <a:pt x="911825" y="1610045"/>
                  </a:lnTo>
                  <a:lnTo>
                    <a:pt x="956144" y="1596637"/>
                  </a:lnTo>
                  <a:lnTo>
                    <a:pt x="999140" y="1580065"/>
                  </a:lnTo>
                  <a:lnTo>
                    <a:pt x="1040720" y="1560374"/>
                  </a:lnTo>
                  <a:lnTo>
                    <a:pt x="1080977" y="1537520"/>
                  </a:lnTo>
                  <a:lnTo>
                    <a:pt x="1124156" y="1507799"/>
                  </a:lnTo>
                  <a:lnTo>
                    <a:pt x="1167011" y="1477628"/>
                  </a:lnTo>
                  <a:lnTo>
                    <a:pt x="1209541" y="1447005"/>
                  </a:lnTo>
                  <a:lnTo>
                    <a:pt x="1251746" y="1415932"/>
                  </a:lnTo>
                  <a:lnTo>
                    <a:pt x="1293626" y="1384409"/>
                  </a:lnTo>
                  <a:lnTo>
                    <a:pt x="1315302" y="1370387"/>
                  </a:lnTo>
                  <a:lnTo>
                    <a:pt x="1359602" y="1343795"/>
                  </a:lnTo>
                  <a:lnTo>
                    <a:pt x="1424138" y="1311050"/>
                  </a:lnTo>
                  <a:lnTo>
                    <a:pt x="1467164" y="1294758"/>
                  </a:lnTo>
                  <a:lnTo>
                    <a:pt x="1511306" y="1282349"/>
                  </a:lnTo>
                  <a:lnTo>
                    <a:pt x="1556562" y="1273821"/>
                  </a:lnTo>
                  <a:lnTo>
                    <a:pt x="1602933" y="1269173"/>
                  </a:lnTo>
                  <a:lnTo>
                    <a:pt x="1655726" y="1269784"/>
                  </a:lnTo>
                  <a:lnTo>
                    <a:pt x="1708182" y="1272763"/>
                  </a:lnTo>
                  <a:lnTo>
                    <a:pt x="1760301" y="1278109"/>
                  </a:lnTo>
                  <a:lnTo>
                    <a:pt x="1812082" y="1285823"/>
                  </a:lnTo>
                  <a:lnTo>
                    <a:pt x="1863526" y="1295904"/>
                  </a:lnTo>
                  <a:lnTo>
                    <a:pt x="1914633" y="1308351"/>
                  </a:lnTo>
                  <a:lnTo>
                    <a:pt x="1965402" y="1323165"/>
                  </a:lnTo>
                  <a:lnTo>
                    <a:pt x="2116243" y="1372497"/>
                  </a:lnTo>
                  <a:lnTo>
                    <a:pt x="1626327" y="1372497"/>
                  </a:lnTo>
                  <a:lnTo>
                    <a:pt x="1574390" y="1375887"/>
                  </a:lnTo>
                  <a:lnTo>
                    <a:pt x="1523645" y="1385717"/>
                  </a:lnTo>
                  <a:lnTo>
                    <a:pt x="1474090" y="1401988"/>
                  </a:lnTo>
                  <a:lnTo>
                    <a:pt x="1425726" y="1424701"/>
                  </a:lnTo>
                  <a:lnTo>
                    <a:pt x="1388269" y="1446655"/>
                  </a:lnTo>
                  <a:lnTo>
                    <a:pt x="1351621" y="1469829"/>
                  </a:lnTo>
                  <a:lnTo>
                    <a:pt x="1309741" y="1501351"/>
                  </a:lnTo>
                  <a:lnTo>
                    <a:pt x="1267536" y="1532424"/>
                  </a:lnTo>
                  <a:lnTo>
                    <a:pt x="1225006" y="1563047"/>
                  </a:lnTo>
                  <a:lnTo>
                    <a:pt x="1182151" y="1593219"/>
                  </a:lnTo>
                  <a:lnTo>
                    <a:pt x="1145997" y="1618104"/>
                  </a:lnTo>
                  <a:close/>
                </a:path>
                <a:path extrusionOk="0" h="1720214" w="3481069">
                  <a:moveTo>
                    <a:pt x="1679454" y="1375545"/>
                  </a:moveTo>
                  <a:lnTo>
                    <a:pt x="1626327" y="1372497"/>
                  </a:lnTo>
                  <a:lnTo>
                    <a:pt x="2116243" y="1372497"/>
                  </a:lnTo>
                  <a:lnTo>
                    <a:pt x="2120763" y="1373933"/>
                  </a:lnTo>
                  <a:lnTo>
                    <a:pt x="1687509" y="1373933"/>
                  </a:lnTo>
                  <a:lnTo>
                    <a:pt x="1679454" y="1375545"/>
                  </a:lnTo>
                  <a:close/>
                </a:path>
                <a:path extrusionOk="0" h="1720214" w="3481069">
                  <a:moveTo>
                    <a:pt x="2571934" y="1580229"/>
                  </a:moveTo>
                  <a:lnTo>
                    <a:pt x="2521629" y="1577679"/>
                  </a:lnTo>
                  <a:lnTo>
                    <a:pt x="2471434" y="1572664"/>
                  </a:lnTo>
                  <a:lnTo>
                    <a:pt x="2421346" y="1565187"/>
                  </a:lnTo>
                  <a:lnTo>
                    <a:pt x="2371368" y="1555248"/>
                  </a:lnTo>
                  <a:lnTo>
                    <a:pt x="2327482" y="1544575"/>
                  </a:lnTo>
                  <a:lnTo>
                    <a:pt x="2283856" y="1532958"/>
                  </a:lnTo>
                  <a:lnTo>
                    <a:pt x="2240489" y="1520399"/>
                  </a:lnTo>
                  <a:lnTo>
                    <a:pt x="2197383" y="1506897"/>
                  </a:lnTo>
                  <a:lnTo>
                    <a:pt x="1960569" y="1429536"/>
                  </a:lnTo>
                  <a:lnTo>
                    <a:pt x="1915892" y="1416045"/>
                  </a:lnTo>
                  <a:lnTo>
                    <a:pt x="1870881" y="1404244"/>
                  </a:lnTo>
                  <a:lnTo>
                    <a:pt x="1825537" y="1394132"/>
                  </a:lnTo>
                  <a:lnTo>
                    <a:pt x="1779861" y="1385709"/>
                  </a:lnTo>
                  <a:lnTo>
                    <a:pt x="1733851" y="1378976"/>
                  </a:lnTo>
                  <a:lnTo>
                    <a:pt x="1687509" y="1373933"/>
                  </a:lnTo>
                  <a:lnTo>
                    <a:pt x="2120763" y="1373933"/>
                  </a:lnTo>
                  <a:lnTo>
                    <a:pt x="2157873" y="1385717"/>
                  </a:lnTo>
                  <a:lnTo>
                    <a:pt x="2348814" y="1444042"/>
                  </a:lnTo>
                  <a:lnTo>
                    <a:pt x="2399142" y="1456143"/>
                  </a:lnTo>
                  <a:lnTo>
                    <a:pt x="2449746" y="1465337"/>
                  </a:lnTo>
                  <a:lnTo>
                    <a:pt x="2500624" y="1471626"/>
                  </a:lnTo>
                  <a:lnTo>
                    <a:pt x="2551777" y="1475008"/>
                  </a:lnTo>
                  <a:lnTo>
                    <a:pt x="2999765" y="1475483"/>
                  </a:lnTo>
                  <a:lnTo>
                    <a:pt x="2955490" y="1496746"/>
                  </a:lnTo>
                  <a:lnTo>
                    <a:pt x="2909537" y="1517016"/>
                  </a:lnTo>
                  <a:lnTo>
                    <a:pt x="2862715" y="1535908"/>
                  </a:lnTo>
                  <a:lnTo>
                    <a:pt x="2815316" y="1550516"/>
                  </a:lnTo>
                  <a:lnTo>
                    <a:pt x="2767491" y="1562237"/>
                  </a:lnTo>
                  <a:lnTo>
                    <a:pt x="2719240" y="1571069"/>
                  </a:lnTo>
                  <a:lnTo>
                    <a:pt x="2670563" y="1577012"/>
                  </a:lnTo>
                  <a:lnTo>
                    <a:pt x="2621461" y="1580065"/>
                  </a:lnTo>
                  <a:lnTo>
                    <a:pt x="2571934" y="1580229"/>
                  </a:lnTo>
                  <a:close/>
                </a:path>
              </a:pathLst>
            </a:custGeom>
            <a:solidFill>
              <a:srgbClr val="D9B6A0">
                <a:alpha val="98039"/>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247" name="Google Shape;247;p18"/>
          <p:cNvSpPr txBox="1"/>
          <p:nvPr/>
        </p:nvSpPr>
        <p:spPr>
          <a:xfrm>
            <a:off x="1333912" y="5421752"/>
            <a:ext cx="14960600" cy="5435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400">
                <a:latin typeface="Arial"/>
                <a:ea typeface="Arial"/>
                <a:cs typeface="Arial"/>
                <a:sym typeface="Arial"/>
              </a:rPr>
              <a:t>Suppose t is the maximum number of errors that need to correct, that is</a:t>
            </a:r>
            <a:endParaRPr sz="3400">
              <a:latin typeface="Arial"/>
              <a:ea typeface="Arial"/>
              <a:cs typeface="Arial"/>
              <a:sym typeface="Arial"/>
            </a:endParaRPr>
          </a:p>
        </p:txBody>
      </p:sp>
      <p:sp>
        <p:nvSpPr>
          <p:cNvPr id="248" name="Google Shape;248;p18"/>
          <p:cNvSpPr txBox="1"/>
          <p:nvPr/>
        </p:nvSpPr>
        <p:spPr>
          <a:xfrm>
            <a:off x="1333912" y="5939873"/>
            <a:ext cx="14971394" cy="1225550"/>
          </a:xfrm>
          <a:prstGeom prst="rect">
            <a:avLst/>
          </a:prstGeom>
          <a:noFill/>
          <a:ln>
            <a:noFill/>
          </a:ln>
        </p:spPr>
        <p:txBody>
          <a:bodyPr anchorCtr="0" anchor="t" bIns="0" lIns="0" spcFirstLastPara="1" rIns="0" wrap="square" tIns="12700">
            <a:spAutoFit/>
          </a:bodyPr>
          <a:lstStyle/>
          <a:p>
            <a:pPr indent="0" lvl="0" marL="12700" marR="5080" rtl="0" algn="l">
              <a:lnSpc>
                <a:spcPct val="115799"/>
              </a:lnSpc>
              <a:spcBef>
                <a:spcPts val="0"/>
              </a:spcBef>
              <a:spcAft>
                <a:spcPts val="0"/>
              </a:spcAft>
              <a:buNone/>
            </a:pPr>
            <a:r>
              <a:rPr lang="en-US" sz="3400">
                <a:latin typeface="Arial"/>
                <a:ea typeface="Arial"/>
                <a:cs typeface="Arial"/>
                <a:sym typeface="Arial"/>
              </a:rPr>
              <a:t>any positive integer t , given 2*t &lt; n. Here n = 2 - 1 = numbers of non-zero elements.</a:t>
            </a:r>
            <a:endParaRPr sz="3400">
              <a:latin typeface="Arial"/>
              <a:ea typeface="Arial"/>
              <a:cs typeface="Arial"/>
              <a:sym typeface="Arial"/>
            </a:endParaRPr>
          </a:p>
        </p:txBody>
      </p:sp>
      <p:sp>
        <p:nvSpPr>
          <p:cNvPr id="249" name="Google Shape;249;p18"/>
          <p:cNvSpPr txBox="1"/>
          <p:nvPr>
            <p:ph type="title"/>
          </p:nvPr>
        </p:nvSpPr>
        <p:spPr>
          <a:xfrm>
            <a:off x="1283112" y="-210822"/>
            <a:ext cx="15262860" cy="4976495"/>
          </a:xfrm>
          <a:prstGeom prst="rect">
            <a:avLst/>
          </a:prstGeom>
          <a:noFill/>
          <a:ln>
            <a:noFill/>
          </a:ln>
        </p:spPr>
        <p:txBody>
          <a:bodyPr anchorCtr="0" anchor="t" bIns="0" lIns="0" spcFirstLastPara="1" rIns="0" wrap="square" tIns="12050">
            <a:spAutoFit/>
          </a:bodyPr>
          <a:lstStyle/>
          <a:p>
            <a:pPr indent="-2559050" lvl="0" marL="5086350" marR="1893570" rtl="0" algn="l">
              <a:lnSpc>
                <a:spcPct val="116100"/>
              </a:lnSpc>
              <a:spcBef>
                <a:spcPts val="0"/>
              </a:spcBef>
              <a:spcAft>
                <a:spcPts val="0"/>
              </a:spcAft>
              <a:buNone/>
            </a:pPr>
            <a:r>
              <a:rPr lang="en-US" sz="8400">
                <a:latin typeface="Trebuchet MS"/>
                <a:ea typeface="Trebuchet MS"/>
                <a:cs typeface="Trebuchet MS"/>
                <a:sym typeface="Trebuchet MS"/>
              </a:rPr>
              <a:t>Brief Idea about the Algorithm</a:t>
            </a:r>
            <a:endParaRPr sz="8400">
              <a:latin typeface="Trebuchet MS"/>
              <a:ea typeface="Trebuchet MS"/>
              <a:cs typeface="Trebuchet MS"/>
              <a:sym typeface="Trebuchet MS"/>
            </a:endParaRPr>
          </a:p>
          <a:p>
            <a:pPr indent="0" lvl="0" marL="63500" marR="68580" rtl="0" algn="l">
              <a:lnSpc>
                <a:spcPct val="115799"/>
              </a:lnSpc>
              <a:spcBef>
                <a:spcPts val="1405"/>
              </a:spcBef>
              <a:spcAft>
                <a:spcPts val="0"/>
              </a:spcAft>
              <a:buNone/>
            </a:pPr>
            <a:r>
              <a:rPr lang="en-US" sz="3400">
                <a:latin typeface="Arial"/>
                <a:ea typeface="Arial"/>
                <a:cs typeface="Arial"/>
                <a:sym typeface="Arial"/>
              </a:rPr>
              <a:t>Reed Solomon codes can correct the errors in finite order 2	</a:t>
            </a:r>
            <a:r>
              <a:rPr baseline="30000" lang="en-US" sz="5100">
                <a:latin typeface="Arial"/>
                <a:ea typeface="Arial"/>
                <a:cs typeface="Arial"/>
                <a:sym typeface="Arial"/>
              </a:rPr>
              <a:t>m</a:t>
            </a:r>
            <a:r>
              <a:rPr lang="en-US" sz="3400">
                <a:latin typeface="Arial"/>
                <a:ea typeface="Arial"/>
                <a:cs typeface="Arial"/>
                <a:sym typeface="Arial"/>
              </a:rPr>
              <a:t>that is true for any positive integer m. It is done by generating primitive polynomial p(x) of degree m, using primitive element a.</a:t>
            </a:r>
            <a:endParaRPr sz="3400">
              <a:latin typeface="Arial"/>
              <a:ea typeface="Arial"/>
              <a:cs typeface="Arial"/>
              <a:sym typeface="Arial"/>
            </a:endParaRPr>
          </a:p>
        </p:txBody>
      </p:sp>
      <p:sp>
        <p:nvSpPr>
          <p:cNvPr id="250" name="Google Shape;250;p18"/>
          <p:cNvSpPr txBox="1"/>
          <p:nvPr/>
        </p:nvSpPr>
        <p:spPr>
          <a:xfrm>
            <a:off x="8458590" y="5721787"/>
            <a:ext cx="422275" cy="5435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400">
                <a:latin typeface="Arial"/>
                <a:ea typeface="Arial"/>
                <a:cs typeface="Arial"/>
                <a:sym typeface="Arial"/>
              </a:rPr>
              <a:t>m</a:t>
            </a:r>
            <a:endParaRPr sz="3400">
              <a:latin typeface="Arial"/>
              <a:ea typeface="Arial"/>
              <a:cs typeface="Arial"/>
              <a:sym typeface="Arial"/>
            </a:endParaRPr>
          </a:p>
        </p:txBody>
      </p:sp>
      <p:sp>
        <p:nvSpPr>
          <p:cNvPr id="251" name="Google Shape;251;p18"/>
          <p:cNvSpPr txBox="1"/>
          <p:nvPr/>
        </p:nvSpPr>
        <p:spPr>
          <a:xfrm>
            <a:off x="1308512" y="7740098"/>
            <a:ext cx="10613390" cy="1225550"/>
          </a:xfrm>
          <a:prstGeom prst="rect">
            <a:avLst/>
          </a:prstGeom>
          <a:noFill/>
          <a:ln>
            <a:noFill/>
          </a:ln>
        </p:spPr>
        <p:txBody>
          <a:bodyPr anchorCtr="0" anchor="t" bIns="0" lIns="0" spcFirstLastPara="1" rIns="0" wrap="square" tIns="94600">
            <a:spAutoFit/>
          </a:bodyPr>
          <a:lstStyle/>
          <a:p>
            <a:pPr indent="0" lvl="0" marL="38100" rtl="0" algn="l">
              <a:lnSpc>
                <a:spcPct val="100000"/>
              </a:lnSpc>
              <a:spcBef>
                <a:spcPts val="0"/>
              </a:spcBef>
              <a:spcAft>
                <a:spcPts val="0"/>
              </a:spcAft>
              <a:buNone/>
            </a:pPr>
            <a:r>
              <a:rPr lang="en-US" sz="3400">
                <a:latin typeface="Arial"/>
                <a:ea typeface="Arial"/>
                <a:cs typeface="Arial"/>
                <a:sym typeface="Arial"/>
              </a:rPr>
              <a:t>Codeword is constructed with polynomial :</a:t>
            </a:r>
            <a:endParaRPr sz="3400">
              <a:latin typeface="Arial"/>
              <a:ea typeface="Arial"/>
              <a:cs typeface="Arial"/>
              <a:sym typeface="Arial"/>
            </a:endParaRPr>
          </a:p>
          <a:p>
            <a:pPr indent="0" lvl="0" marL="4906010" rtl="0" algn="l">
              <a:lnSpc>
                <a:spcPct val="100000"/>
              </a:lnSpc>
              <a:spcBef>
                <a:spcPts val="645"/>
              </a:spcBef>
              <a:spcAft>
                <a:spcPts val="0"/>
              </a:spcAft>
              <a:buNone/>
            </a:pPr>
            <a:r>
              <a:rPr lang="en-US" sz="3400">
                <a:latin typeface="Arial"/>
                <a:ea typeface="Arial"/>
                <a:cs typeface="Arial"/>
                <a:sym typeface="Arial"/>
              </a:rPr>
              <a:t>m(x) = b</a:t>
            </a:r>
            <a:r>
              <a:rPr baseline="-25000" lang="en-US" sz="4200">
                <a:latin typeface="Arial"/>
                <a:ea typeface="Arial"/>
                <a:cs typeface="Arial"/>
                <a:sym typeface="Arial"/>
              </a:rPr>
              <a:t>k-1 </a:t>
            </a:r>
            <a:r>
              <a:rPr lang="en-US" sz="3400">
                <a:latin typeface="Arial"/>
                <a:ea typeface="Arial"/>
                <a:cs typeface="Arial"/>
                <a:sym typeface="Arial"/>
              </a:rPr>
              <a:t>x</a:t>
            </a:r>
            <a:r>
              <a:rPr baseline="30000" lang="en-US" sz="4200">
                <a:latin typeface="Arial"/>
                <a:ea typeface="Arial"/>
                <a:cs typeface="Arial"/>
                <a:sym typeface="Arial"/>
              </a:rPr>
              <a:t>k-1	</a:t>
            </a:r>
            <a:r>
              <a:rPr lang="en-US" sz="3400">
                <a:latin typeface="Arial"/>
                <a:ea typeface="Arial"/>
                <a:cs typeface="Arial"/>
                <a:sym typeface="Arial"/>
              </a:rPr>
              <a:t>+ ... + b</a:t>
            </a:r>
            <a:r>
              <a:rPr baseline="-25000" lang="en-US" sz="4200">
                <a:latin typeface="Arial"/>
                <a:ea typeface="Arial"/>
                <a:cs typeface="Arial"/>
                <a:sym typeface="Arial"/>
              </a:rPr>
              <a:t>1</a:t>
            </a:r>
            <a:r>
              <a:rPr lang="en-US" sz="3400">
                <a:latin typeface="Arial"/>
                <a:ea typeface="Arial"/>
                <a:cs typeface="Arial"/>
                <a:sym typeface="Arial"/>
              </a:rPr>
              <a:t>x + b</a:t>
            </a:r>
            <a:r>
              <a:rPr baseline="-25000" lang="en-US" sz="4200">
                <a:latin typeface="Arial"/>
                <a:ea typeface="Arial"/>
                <a:cs typeface="Arial"/>
                <a:sym typeface="Arial"/>
              </a:rPr>
              <a:t>0</a:t>
            </a:r>
            <a:endParaRPr baseline="-25000" sz="42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grpSp>
        <p:nvGrpSpPr>
          <p:cNvPr id="256" name="Google Shape;256;p19"/>
          <p:cNvGrpSpPr/>
          <p:nvPr/>
        </p:nvGrpSpPr>
        <p:grpSpPr>
          <a:xfrm>
            <a:off x="1028699" y="2759890"/>
            <a:ext cx="17259300" cy="7527109"/>
            <a:chOff x="1028699" y="2759890"/>
            <a:chExt cx="17259300" cy="7527109"/>
          </a:xfrm>
        </p:grpSpPr>
        <p:sp>
          <p:nvSpPr>
            <p:cNvPr id="257" name="Google Shape;257;p19"/>
            <p:cNvSpPr/>
            <p:nvPr/>
          </p:nvSpPr>
          <p:spPr>
            <a:xfrm>
              <a:off x="1028699" y="2759890"/>
              <a:ext cx="16221075" cy="6498590"/>
            </a:xfrm>
            <a:custGeom>
              <a:rect b="b" l="l" r="r" t="t"/>
              <a:pathLst>
                <a:path extrusionOk="0" h="6498590" w="16221075">
                  <a:moveTo>
                    <a:pt x="15745085" y="6498396"/>
                  </a:moveTo>
                  <a:lnTo>
                    <a:pt x="485528" y="6498396"/>
                  </a:lnTo>
                  <a:lnTo>
                    <a:pt x="437761" y="6496031"/>
                  </a:lnTo>
                  <a:lnTo>
                    <a:pt x="390562" y="6488988"/>
                  </a:lnTo>
                  <a:lnTo>
                    <a:pt x="344493" y="6477411"/>
                  </a:lnTo>
                  <a:lnTo>
                    <a:pt x="299876" y="6461432"/>
                  </a:lnTo>
                  <a:lnTo>
                    <a:pt x="257027" y="6441182"/>
                  </a:lnTo>
                  <a:lnTo>
                    <a:pt x="216266" y="6416794"/>
                  </a:lnTo>
                  <a:lnTo>
                    <a:pt x="177911" y="6388398"/>
                  </a:lnTo>
                  <a:lnTo>
                    <a:pt x="142280" y="6356128"/>
                  </a:lnTo>
                  <a:lnTo>
                    <a:pt x="110010" y="6320495"/>
                  </a:lnTo>
                  <a:lnTo>
                    <a:pt x="81615" y="6282137"/>
                  </a:lnTo>
                  <a:lnTo>
                    <a:pt x="57227" y="6241374"/>
                  </a:lnTo>
                  <a:lnTo>
                    <a:pt x="36977" y="6198523"/>
                  </a:lnTo>
                  <a:lnTo>
                    <a:pt x="20997" y="6153903"/>
                  </a:lnTo>
                  <a:lnTo>
                    <a:pt x="9420" y="6107834"/>
                  </a:lnTo>
                  <a:lnTo>
                    <a:pt x="2377" y="6060632"/>
                  </a:lnTo>
                  <a:lnTo>
                    <a:pt x="0" y="6012618"/>
                  </a:lnTo>
                  <a:lnTo>
                    <a:pt x="0" y="485771"/>
                  </a:lnTo>
                  <a:lnTo>
                    <a:pt x="2377" y="437758"/>
                  </a:lnTo>
                  <a:lnTo>
                    <a:pt x="9420" y="390558"/>
                  </a:lnTo>
                  <a:lnTo>
                    <a:pt x="20997" y="344490"/>
                  </a:lnTo>
                  <a:lnTo>
                    <a:pt x="36977" y="299873"/>
                  </a:lnTo>
                  <a:lnTo>
                    <a:pt x="57227" y="257025"/>
                  </a:lnTo>
                  <a:lnTo>
                    <a:pt x="81615" y="216265"/>
                  </a:lnTo>
                  <a:lnTo>
                    <a:pt x="110010" y="177910"/>
                  </a:lnTo>
                  <a:lnTo>
                    <a:pt x="142280" y="142280"/>
                  </a:lnTo>
                  <a:lnTo>
                    <a:pt x="177911" y="110010"/>
                  </a:lnTo>
                  <a:lnTo>
                    <a:pt x="216266" y="81615"/>
                  </a:lnTo>
                  <a:lnTo>
                    <a:pt x="257027" y="57227"/>
                  </a:lnTo>
                  <a:lnTo>
                    <a:pt x="299876" y="36977"/>
                  </a:lnTo>
                  <a:lnTo>
                    <a:pt x="344493" y="20997"/>
                  </a:lnTo>
                  <a:lnTo>
                    <a:pt x="390562" y="9420"/>
                  </a:lnTo>
                  <a:lnTo>
                    <a:pt x="437761" y="2376"/>
                  </a:lnTo>
                  <a:lnTo>
                    <a:pt x="485773" y="0"/>
                  </a:lnTo>
                  <a:lnTo>
                    <a:pt x="15744840" y="0"/>
                  </a:lnTo>
                  <a:lnTo>
                    <a:pt x="15792843" y="2376"/>
                  </a:lnTo>
                  <a:lnTo>
                    <a:pt x="15840037" y="9420"/>
                  </a:lnTo>
                  <a:lnTo>
                    <a:pt x="15886101" y="20997"/>
                  </a:lnTo>
                  <a:lnTo>
                    <a:pt x="15930717" y="36977"/>
                  </a:lnTo>
                  <a:lnTo>
                    <a:pt x="15973566" y="57227"/>
                  </a:lnTo>
                  <a:lnTo>
                    <a:pt x="16014328" y="81615"/>
                  </a:lnTo>
                  <a:lnTo>
                    <a:pt x="16052685" y="110010"/>
                  </a:lnTo>
                  <a:lnTo>
                    <a:pt x="16088318" y="142280"/>
                  </a:lnTo>
                  <a:lnTo>
                    <a:pt x="16120589" y="177910"/>
                  </a:lnTo>
                  <a:lnTo>
                    <a:pt x="16148984" y="216265"/>
                  </a:lnTo>
                  <a:lnTo>
                    <a:pt x="16173373" y="257025"/>
                  </a:lnTo>
                  <a:lnTo>
                    <a:pt x="16193622" y="299873"/>
                  </a:lnTo>
                  <a:lnTo>
                    <a:pt x="16209602" y="344490"/>
                  </a:lnTo>
                  <a:lnTo>
                    <a:pt x="16220640" y="388415"/>
                  </a:lnTo>
                  <a:lnTo>
                    <a:pt x="16220640" y="6109977"/>
                  </a:lnTo>
                  <a:lnTo>
                    <a:pt x="16209602" y="6153903"/>
                  </a:lnTo>
                  <a:lnTo>
                    <a:pt x="16193622" y="6198523"/>
                  </a:lnTo>
                  <a:lnTo>
                    <a:pt x="16173373" y="6241374"/>
                  </a:lnTo>
                  <a:lnTo>
                    <a:pt x="16148984" y="6282137"/>
                  </a:lnTo>
                  <a:lnTo>
                    <a:pt x="16120589" y="6320495"/>
                  </a:lnTo>
                  <a:lnTo>
                    <a:pt x="16088318" y="6356128"/>
                  </a:lnTo>
                  <a:lnTo>
                    <a:pt x="16052685" y="6388398"/>
                  </a:lnTo>
                  <a:lnTo>
                    <a:pt x="16014328" y="6416794"/>
                  </a:lnTo>
                  <a:lnTo>
                    <a:pt x="15973566" y="6441182"/>
                  </a:lnTo>
                  <a:lnTo>
                    <a:pt x="15930717" y="6461432"/>
                  </a:lnTo>
                  <a:lnTo>
                    <a:pt x="15886101" y="6477411"/>
                  </a:lnTo>
                  <a:lnTo>
                    <a:pt x="15840037" y="6488988"/>
                  </a:lnTo>
                  <a:lnTo>
                    <a:pt x="15792843" y="6496031"/>
                  </a:lnTo>
                  <a:lnTo>
                    <a:pt x="15745085" y="6498396"/>
                  </a:lnTo>
                  <a:close/>
                </a:path>
              </a:pathLst>
            </a:custGeom>
            <a:solidFill>
              <a:srgbClr val="DBC2A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58" name="Google Shape;258;p19"/>
            <p:cNvPicPr preferRelativeResize="0"/>
            <p:nvPr/>
          </p:nvPicPr>
          <p:blipFill rotWithShape="1">
            <a:blip r:embed="rId3">
              <a:alphaModFix/>
            </a:blip>
            <a:srcRect b="0" l="0" r="0" t="0"/>
            <a:stretch/>
          </p:blipFill>
          <p:spPr>
            <a:xfrm>
              <a:off x="14289237" y="7307823"/>
              <a:ext cx="3998762" cy="2979176"/>
            </a:xfrm>
            <a:prstGeom prst="rect">
              <a:avLst/>
            </a:prstGeom>
            <a:noFill/>
            <a:ln>
              <a:noFill/>
            </a:ln>
          </p:spPr>
        </p:pic>
      </p:grpSp>
      <p:grpSp>
        <p:nvGrpSpPr>
          <p:cNvPr id="259" name="Google Shape;259;p19"/>
          <p:cNvGrpSpPr/>
          <p:nvPr/>
        </p:nvGrpSpPr>
        <p:grpSpPr>
          <a:xfrm>
            <a:off x="14425679" y="0"/>
            <a:ext cx="3862704" cy="1720214"/>
            <a:chOff x="14425679" y="0"/>
            <a:chExt cx="3862704" cy="1720214"/>
          </a:xfrm>
        </p:grpSpPr>
        <p:sp>
          <p:nvSpPr>
            <p:cNvPr id="260" name="Google Shape;260;p19"/>
            <p:cNvSpPr/>
            <p:nvPr/>
          </p:nvSpPr>
          <p:spPr>
            <a:xfrm>
              <a:off x="14425679" y="0"/>
              <a:ext cx="3862704" cy="847090"/>
            </a:xfrm>
            <a:custGeom>
              <a:rect b="b" l="l" r="r" t="t"/>
              <a:pathLst>
                <a:path extrusionOk="0" h="847090" w="3862705">
                  <a:moveTo>
                    <a:pt x="1983251" y="846916"/>
                  </a:moveTo>
                  <a:lnTo>
                    <a:pt x="1930752" y="846665"/>
                  </a:lnTo>
                  <a:lnTo>
                    <a:pt x="1876090" y="843746"/>
                  </a:lnTo>
                  <a:lnTo>
                    <a:pt x="1818388" y="837718"/>
                  </a:lnTo>
                  <a:lnTo>
                    <a:pt x="1761079" y="828960"/>
                  </a:lnTo>
                  <a:lnTo>
                    <a:pt x="1704312" y="817741"/>
                  </a:lnTo>
                  <a:lnTo>
                    <a:pt x="1648235" y="804327"/>
                  </a:lnTo>
                  <a:lnTo>
                    <a:pt x="1592998" y="788989"/>
                  </a:lnTo>
                  <a:lnTo>
                    <a:pt x="1538749" y="771993"/>
                  </a:lnTo>
                  <a:lnTo>
                    <a:pt x="1485639" y="753610"/>
                  </a:lnTo>
                  <a:lnTo>
                    <a:pt x="1433816" y="734106"/>
                  </a:lnTo>
                  <a:lnTo>
                    <a:pt x="1383430" y="713751"/>
                  </a:lnTo>
                  <a:lnTo>
                    <a:pt x="1334629" y="692812"/>
                  </a:lnTo>
                  <a:lnTo>
                    <a:pt x="1287562" y="671559"/>
                  </a:lnTo>
                  <a:lnTo>
                    <a:pt x="1242379" y="650259"/>
                  </a:lnTo>
                  <a:lnTo>
                    <a:pt x="1199229" y="629181"/>
                  </a:lnTo>
                  <a:lnTo>
                    <a:pt x="1158261" y="608593"/>
                  </a:lnTo>
                  <a:lnTo>
                    <a:pt x="920475" y="485031"/>
                  </a:lnTo>
                  <a:lnTo>
                    <a:pt x="825045" y="433927"/>
                  </a:lnTo>
                  <a:lnTo>
                    <a:pt x="507831" y="259034"/>
                  </a:lnTo>
                  <a:lnTo>
                    <a:pt x="257370" y="182128"/>
                  </a:lnTo>
                  <a:lnTo>
                    <a:pt x="215598" y="158926"/>
                  </a:lnTo>
                  <a:lnTo>
                    <a:pt x="171697" y="131073"/>
                  </a:lnTo>
                  <a:lnTo>
                    <a:pt x="126908" y="99896"/>
                  </a:lnTo>
                  <a:lnTo>
                    <a:pt x="82473" y="66722"/>
                  </a:lnTo>
                  <a:lnTo>
                    <a:pt x="39631" y="32877"/>
                  </a:lnTo>
                  <a:lnTo>
                    <a:pt x="0" y="0"/>
                  </a:lnTo>
                  <a:lnTo>
                    <a:pt x="3862320" y="0"/>
                  </a:lnTo>
                  <a:lnTo>
                    <a:pt x="3862320" y="743747"/>
                  </a:lnTo>
                  <a:lnTo>
                    <a:pt x="3004461" y="743747"/>
                  </a:lnTo>
                  <a:lnTo>
                    <a:pt x="2951921" y="743838"/>
                  </a:lnTo>
                  <a:lnTo>
                    <a:pt x="2899654" y="744750"/>
                  </a:lnTo>
                  <a:lnTo>
                    <a:pt x="2847717" y="746420"/>
                  </a:lnTo>
                  <a:lnTo>
                    <a:pt x="2796165" y="748780"/>
                  </a:lnTo>
                  <a:lnTo>
                    <a:pt x="2745051" y="751767"/>
                  </a:lnTo>
                  <a:lnTo>
                    <a:pt x="2694431" y="755314"/>
                  </a:lnTo>
                  <a:lnTo>
                    <a:pt x="2594894" y="763827"/>
                  </a:lnTo>
                  <a:lnTo>
                    <a:pt x="2497991" y="773797"/>
                  </a:lnTo>
                  <a:lnTo>
                    <a:pt x="2450822" y="779769"/>
                  </a:lnTo>
                  <a:lnTo>
                    <a:pt x="2404566" y="786927"/>
                  </a:lnTo>
                  <a:lnTo>
                    <a:pt x="2358946" y="794921"/>
                  </a:lnTo>
                  <a:lnTo>
                    <a:pt x="2223092" y="820414"/>
                  </a:lnTo>
                  <a:lnTo>
                    <a:pt x="2177212" y="828247"/>
                  </a:lnTo>
                  <a:lnTo>
                    <a:pt x="2130567" y="835165"/>
                  </a:lnTo>
                  <a:lnTo>
                    <a:pt x="2082879" y="840815"/>
                  </a:lnTo>
                  <a:lnTo>
                    <a:pt x="2033866" y="844849"/>
                  </a:lnTo>
                  <a:lnTo>
                    <a:pt x="1983251" y="846916"/>
                  </a:lnTo>
                  <a:close/>
                </a:path>
                <a:path extrusionOk="0" h="847090" w="3862705">
                  <a:moveTo>
                    <a:pt x="3862320" y="840387"/>
                  </a:moveTo>
                  <a:lnTo>
                    <a:pt x="3621236" y="802294"/>
                  </a:lnTo>
                  <a:lnTo>
                    <a:pt x="3463730" y="779759"/>
                  </a:lnTo>
                  <a:lnTo>
                    <a:pt x="3361022" y="766983"/>
                  </a:lnTo>
                  <a:lnTo>
                    <a:pt x="3310529" y="761456"/>
                  </a:lnTo>
                  <a:lnTo>
                    <a:pt x="3260686" y="756586"/>
                  </a:lnTo>
                  <a:lnTo>
                    <a:pt x="3211551" y="752434"/>
                  </a:lnTo>
                  <a:lnTo>
                    <a:pt x="3163181" y="749064"/>
                  </a:lnTo>
                  <a:lnTo>
                    <a:pt x="3110147" y="746295"/>
                  </a:lnTo>
                  <a:lnTo>
                    <a:pt x="3057222" y="744545"/>
                  </a:lnTo>
                  <a:lnTo>
                    <a:pt x="3004461" y="743747"/>
                  </a:lnTo>
                  <a:lnTo>
                    <a:pt x="3862320" y="743747"/>
                  </a:lnTo>
                  <a:lnTo>
                    <a:pt x="3862320" y="840387"/>
                  </a:lnTo>
                  <a:close/>
                </a:path>
              </a:pathLst>
            </a:custGeom>
            <a:solidFill>
              <a:srgbClr val="9975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1" name="Google Shape;261;p19"/>
            <p:cNvSpPr/>
            <p:nvPr/>
          </p:nvSpPr>
          <p:spPr>
            <a:xfrm>
              <a:off x="14807225" y="0"/>
              <a:ext cx="3481070" cy="1720214"/>
            </a:xfrm>
            <a:custGeom>
              <a:rect b="b" l="l" r="r" t="t"/>
              <a:pathLst>
                <a:path extrusionOk="0" h="1720214" w="3481069">
                  <a:moveTo>
                    <a:pt x="819236" y="1720166"/>
                  </a:moveTo>
                  <a:lnTo>
                    <a:pt x="767402" y="1717412"/>
                  </a:lnTo>
                  <a:lnTo>
                    <a:pt x="715286" y="1709970"/>
                  </a:lnTo>
                  <a:lnTo>
                    <a:pt x="666917" y="1695819"/>
                  </a:lnTo>
                  <a:lnTo>
                    <a:pt x="621695" y="1677566"/>
                  </a:lnTo>
                  <a:lnTo>
                    <a:pt x="579621" y="1655212"/>
                  </a:lnTo>
                  <a:lnTo>
                    <a:pt x="540693" y="1628755"/>
                  </a:lnTo>
                  <a:lnTo>
                    <a:pt x="504912" y="1598197"/>
                  </a:lnTo>
                  <a:lnTo>
                    <a:pt x="472278" y="1563538"/>
                  </a:lnTo>
                  <a:lnTo>
                    <a:pt x="442790" y="1524778"/>
                  </a:lnTo>
                  <a:lnTo>
                    <a:pt x="416450" y="1481916"/>
                  </a:lnTo>
                  <a:lnTo>
                    <a:pt x="394275" y="1433478"/>
                  </a:lnTo>
                  <a:lnTo>
                    <a:pt x="377755" y="1383486"/>
                  </a:lnTo>
                  <a:lnTo>
                    <a:pt x="366889" y="1331942"/>
                  </a:lnTo>
                  <a:lnTo>
                    <a:pt x="361677" y="1278844"/>
                  </a:lnTo>
                  <a:lnTo>
                    <a:pt x="361380" y="1232582"/>
                  </a:lnTo>
                  <a:lnTo>
                    <a:pt x="360831" y="1180667"/>
                  </a:lnTo>
                  <a:lnTo>
                    <a:pt x="360152" y="1134496"/>
                  </a:lnTo>
                  <a:lnTo>
                    <a:pt x="359260" y="1087053"/>
                  </a:lnTo>
                  <a:lnTo>
                    <a:pt x="358988" y="1064968"/>
                  </a:lnTo>
                  <a:lnTo>
                    <a:pt x="356974" y="1020648"/>
                  </a:lnTo>
                  <a:lnTo>
                    <a:pt x="342586" y="945381"/>
                  </a:lnTo>
                  <a:lnTo>
                    <a:pt x="328437" y="892786"/>
                  </a:lnTo>
                  <a:lnTo>
                    <a:pt x="312784" y="840623"/>
                  </a:lnTo>
                  <a:lnTo>
                    <a:pt x="295627" y="788890"/>
                  </a:lnTo>
                  <a:lnTo>
                    <a:pt x="275979" y="740253"/>
                  </a:lnTo>
                  <a:lnTo>
                    <a:pt x="256487" y="691554"/>
                  </a:lnTo>
                  <a:lnTo>
                    <a:pt x="237149" y="642792"/>
                  </a:lnTo>
                  <a:lnTo>
                    <a:pt x="217966" y="593968"/>
                  </a:lnTo>
                  <a:lnTo>
                    <a:pt x="198938" y="545082"/>
                  </a:lnTo>
                  <a:lnTo>
                    <a:pt x="180064" y="496134"/>
                  </a:lnTo>
                  <a:lnTo>
                    <a:pt x="161345" y="447124"/>
                  </a:lnTo>
                  <a:lnTo>
                    <a:pt x="142781" y="398052"/>
                  </a:lnTo>
                  <a:lnTo>
                    <a:pt x="124372" y="348917"/>
                  </a:lnTo>
                  <a:lnTo>
                    <a:pt x="106118" y="299720"/>
                  </a:lnTo>
                  <a:lnTo>
                    <a:pt x="88019" y="250461"/>
                  </a:lnTo>
                  <a:lnTo>
                    <a:pt x="70074" y="201140"/>
                  </a:lnTo>
                  <a:lnTo>
                    <a:pt x="52284" y="151757"/>
                  </a:lnTo>
                  <a:lnTo>
                    <a:pt x="34649" y="102311"/>
                  </a:lnTo>
                  <a:lnTo>
                    <a:pt x="19036" y="56734"/>
                  </a:lnTo>
                  <a:lnTo>
                    <a:pt x="3658" y="11058"/>
                  </a:lnTo>
                  <a:lnTo>
                    <a:pt x="0" y="0"/>
                  </a:lnTo>
                  <a:lnTo>
                    <a:pt x="103909" y="0"/>
                  </a:lnTo>
                  <a:lnTo>
                    <a:pt x="118170" y="39515"/>
                  </a:lnTo>
                  <a:lnTo>
                    <a:pt x="135736" y="87889"/>
                  </a:lnTo>
                  <a:lnTo>
                    <a:pt x="153396" y="136229"/>
                  </a:lnTo>
                  <a:lnTo>
                    <a:pt x="171150" y="184534"/>
                  </a:lnTo>
                  <a:lnTo>
                    <a:pt x="188998" y="232803"/>
                  </a:lnTo>
                  <a:lnTo>
                    <a:pt x="206940" y="281038"/>
                  </a:lnTo>
                  <a:lnTo>
                    <a:pt x="224976" y="329237"/>
                  </a:lnTo>
                  <a:lnTo>
                    <a:pt x="243107" y="377400"/>
                  </a:lnTo>
                  <a:lnTo>
                    <a:pt x="261331" y="425529"/>
                  </a:lnTo>
                  <a:lnTo>
                    <a:pt x="279650" y="473622"/>
                  </a:lnTo>
                  <a:lnTo>
                    <a:pt x="298063" y="521679"/>
                  </a:lnTo>
                  <a:lnTo>
                    <a:pt x="316570" y="569701"/>
                  </a:lnTo>
                  <a:lnTo>
                    <a:pt x="336667" y="615688"/>
                  </a:lnTo>
                  <a:lnTo>
                    <a:pt x="356029" y="661975"/>
                  </a:lnTo>
                  <a:lnTo>
                    <a:pt x="374655" y="708564"/>
                  </a:lnTo>
                  <a:lnTo>
                    <a:pt x="392545" y="755453"/>
                  </a:lnTo>
                  <a:lnTo>
                    <a:pt x="409698" y="802644"/>
                  </a:lnTo>
                  <a:lnTo>
                    <a:pt x="426116" y="850135"/>
                  </a:lnTo>
                  <a:lnTo>
                    <a:pt x="431701" y="875909"/>
                  </a:lnTo>
                  <a:lnTo>
                    <a:pt x="438127" y="901423"/>
                  </a:lnTo>
                  <a:lnTo>
                    <a:pt x="445394" y="926677"/>
                  </a:lnTo>
                  <a:lnTo>
                    <a:pt x="453502" y="951671"/>
                  </a:lnTo>
                  <a:lnTo>
                    <a:pt x="457221" y="992546"/>
                  </a:lnTo>
                  <a:lnTo>
                    <a:pt x="460205" y="1033434"/>
                  </a:lnTo>
                  <a:lnTo>
                    <a:pt x="462456" y="1074337"/>
                  </a:lnTo>
                  <a:lnTo>
                    <a:pt x="463974" y="1115257"/>
                  </a:lnTo>
                  <a:lnTo>
                    <a:pt x="463296" y="1150115"/>
                  </a:lnTo>
                  <a:lnTo>
                    <a:pt x="462801" y="1185642"/>
                  </a:lnTo>
                  <a:lnTo>
                    <a:pt x="462534" y="1216770"/>
                  </a:lnTo>
                  <a:lnTo>
                    <a:pt x="462453" y="1232582"/>
                  </a:lnTo>
                  <a:lnTo>
                    <a:pt x="462363" y="1258698"/>
                  </a:lnTo>
                  <a:lnTo>
                    <a:pt x="463738" y="1274617"/>
                  </a:lnTo>
                  <a:lnTo>
                    <a:pt x="469612" y="1322359"/>
                  </a:lnTo>
                  <a:lnTo>
                    <a:pt x="478149" y="1361696"/>
                  </a:lnTo>
                  <a:lnTo>
                    <a:pt x="490929" y="1399251"/>
                  </a:lnTo>
                  <a:lnTo>
                    <a:pt x="507952" y="1435026"/>
                  </a:lnTo>
                  <a:lnTo>
                    <a:pt x="529218" y="1469023"/>
                  </a:lnTo>
                  <a:lnTo>
                    <a:pt x="563182" y="1510964"/>
                  </a:lnTo>
                  <a:lnTo>
                    <a:pt x="601670" y="1546198"/>
                  </a:lnTo>
                  <a:lnTo>
                    <a:pt x="644683" y="1574725"/>
                  </a:lnTo>
                  <a:lnTo>
                    <a:pt x="692221" y="1596545"/>
                  </a:lnTo>
                  <a:lnTo>
                    <a:pt x="744283" y="1611657"/>
                  </a:lnTo>
                  <a:lnTo>
                    <a:pt x="786195" y="1616695"/>
                  </a:lnTo>
                  <a:lnTo>
                    <a:pt x="828090" y="1618104"/>
                  </a:lnTo>
                  <a:lnTo>
                    <a:pt x="1145997" y="1618104"/>
                  </a:lnTo>
                  <a:lnTo>
                    <a:pt x="1138972" y="1622939"/>
                  </a:lnTo>
                  <a:lnTo>
                    <a:pt x="1099048" y="1645588"/>
                  </a:lnTo>
                  <a:lnTo>
                    <a:pt x="1058085" y="1666031"/>
                  </a:lnTo>
                  <a:lnTo>
                    <a:pt x="1016083" y="1684269"/>
                  </a:lnTo>
                  <a:lnTo>
                    <a:pt x="973042" y="1700300"/>
                  </a:lnTo>
                  <a:lnTo>
                    <a:pt x="922055" y="1711610"/>
                  </a:lnTo>
                  <a:lnTo>
                    <a:pt x="870787" y="1718232"/>
                  </a:lnTo>
                  <a:lnTo>
                    <a:pt x="819236" y="1720166"/>
                  </a:lnTo>
                  <a:close/>
                </a:path>
                <a:path extrusionOk="0" h="1720214" w="3481069">
                  <a:moveTo>
                    <a:pt x="2999765" y="1475483"/>
                  </a:moveTo>
                  <a:lnTo>
                    <a:pt x="2603202" y="1475483"/>
                  </a:lnTo>
                  <a:lnTo>
                    <a:pt x="2654899" y="1473052"/>
                  </a:lnTo>
                  <a:lnTo>
                    <a:pt x="2699302" y="1469124"/>
                  </a:lnTo>
                  <a:lnTo>
                    <a:pt x="2743100" y="1462173"/>
                  </a:lnTo>
                  <a:lnTo>
                    <a:pt x="2786294" y="1452201"/>
                  </a:lnTo>
                  <a:lnTo>
                    <a:pt x="2828885" y="1439207"/>
                  </a:lnTo>
                  <a:lnTo>
                    <a:pt x="2878586" y="1419356"/>
                  </a:lnTo>
                  <a:lnTo>
                    <a:pt x="2927228" y="1397799"/>
                  </a:lnTo>
                  <a:lnTo>
                    <a:pt x="2974811" y="1374534"/>
                  </a:lnTo>
                  <a:lnTo>
                    <a:pt x="3021336" y="1349560"/>
                  </a:lnTo>
                  <a:lnTo>
                    <a:pt x="3066802" y="1322879"/>
                  </a:lnTo>
                  <a:lnTo>
                    <a:pt x="3111209" y="1294489"/>
                  </a:lnTo>
                  <a:lnTo>
                    <a:pt x="3154556" y="1264390"/>
                  </a:lnTo>
                  <a:lnTo>
                    <a:pt x="3196844" y="1232582"/>
                  </a:lnTo>
                  <a:lnTo>
                    <a:pt x="3238072" y="1199065"/>
                  </a:lnTo>
                  <a:lnTo>
                    <a:pt x="3274048" y="1167093"/>
                  </a:lnTo>
                  <a:lnTo>
                    <a:pt x="3309375" y="1134496"/>
                  </a:lnTo>
                  <a:lnTo>
                    <a:pt x="3344054" y="1101274"/>
                  </a:lnTo>
                  <a:lnTo>
                    <a:pt x="3378084" y="1067426"/>
                  </a:lnTo>
                  <a:lnTo>
                    <a:pt x="3411466" y="1032954"/>
                  </a:lnTo>
                  <a:lnTo>
                    <a:pt x="3444201" y="997856"/>
                  </a:lnTo>
                  <a:lnTo>
                    <a:pt x="3476287" y="962134"/>
                  </a:lnTo>
                  <a:lnTo>
                    <a:pt x="3480773" y="956947"/>
                  </a:lnTo>
                  <a:lnTo>
                    <a:pt x="3480773" y="1104553"/>
                  </a:lnTo>
                  <a:lnTo>
                    <a:pt x="3442727" y="1143942"/>
                  </a:lnTo>
                  <a:lnTo>
                    <a:pt x="3405852" y="1180667"/>
                  </a:lnTo>
                  <a:lnTo>
                    <a:pt x="3368242" y="1216770"/>
                  </a:lnTo>
                  <a:lnTo>
                    <a:pt x="3329898" y="1252251"/>
                  </a:lnTo>
                  <a:lnTo>
                    <a:pt x="3291779" y="1284932"/>
                  </a:lnTo>
                  <a:lnTo>
                    <a:pt x="3252789" y="1316235"/>
                  </a:lnTo>
                  <a:lnTo>
                    <a:pt x="3212929" y="1346159"/>
                  </a:lnTo>
                  <a:lnTo>
                    <a:pt x="3172198" y="1374704"/>
                  </a:lnTo>
                  <a:lnTo>
                    <a:pt x="3130597" y="1401870"/>
                  </a:lnTo>
                  <a:lnTo>
                    <a:pt x="3088126" y="1427658"/>
                  </a:lnTo>
                  <a:lnTo>
                    <a:pt x="3044784" y="1452066"/>
                  </a:lnTo>
                  <a:lnTo>
                    <a:pt x="3000572" y="1475095"/>
                  </a:lnTo>
                  <a:lnTo>
                    <a:pt x="2999765" y="1475483"/>
                  </a:lnTo>
                  <a:close/>
                </a:path>
                <a:path extrusionOk="0" h="1720214" w="3481069">
                  <a:moveTo>
                    <a:pt x="1145997" y="1618104"/>
                  </a:moveTo>
                  <a:lnTo>
                    <a:pt x="828090" y="1618104"/>
                  </a:lnTo>
                  <a:lnTo>
                    <a:pt x="869966" y="1615886"/>
                  </a:lnTo>
                  <a:lnTo>
                    <a:pt x="911825" y="1610045"/>
                  </a:lnTo>
                  <a:lnTo>
                    <a:pt x="956144" y="1596637"/>
                  </a:lnTo>
                  <a:lnTo>
                    <a:pt x="999140" y="1580065"/>
                  </a:lnTo>
                  <a:lnTo>
                    <a:pt x="1040720" y="1560374"/>
                  </a:lnTo>
                  <a:lnTo>
                    <a:pt x="1080977" y="1537520"/>
                  </a:lnTo>
                  <a:lnTo>
                    <a:pt x="1124156" y="1507799"/>
                  </a:lnTo>
                  <a:lnTo>
                    <a:pt x="1167011" y="1477628"/>
                  </a:lnTo>
                  <a:lnTo>
                    <a:pt x="1209541" y="1447005"/>
                  </a:lnTo>
                  <a:lnTo>
                    <a:pt x="1251746" y="1415932"/>
                  </a:lnTo>
                  <a:lnTo>
                    <a:pt x="1293626" y="1384409"/>
                  </a:lnTo>
                  <a:lnTo>
                    <a:pt x="1315302" y="1370387"/>
                  </a:lnTo>
                  <a:lnTo>
                    <a:pt x="1359602" y="1343795"/>
                  </a:lnTo>
                  <a:lnTo>
                    <a:pt x="1424138" y="1311050"/>
                  </a:lnTo>
                  <a:lnTo>
                    <a:pt x="1467164" y="1294758"/>
                  </a:lnTo>
                  <a:lnTo>
                    <a:pt x="1511306" y="1282349"/>
                  </a:lnTo>
                  <a:lnTo>
                    <a:pt x="1556562" y="1273821"/>
                  </a:lnTo>
                  <a:lnTo>
                    <a:pt x="1602933" y="1269173"/>
                  </a:lnTo>
                  <a:lnTo>
                    <a:pt x="1655726" y="1269784"/>
                  </a:lnTo>
                  <a:lnTo>
                    <a:pt x="1708182" y="1272763"/>
                  </a:lnTo>
                  <a:lnTo>
                    <a:pt x="1760301" y="1278109"/>
                  </a:lnTo>
                  <a:lnTo>
                    <a:pt x="1812082" y="1285823"/>
                  </a:lnTo>
                  <a:lnTo>
                    <a:pt x="1863526" y="1295904"/>
                  </a:lnTo>
                  <a:lnTo>
                    <a:pt x="1914633" y="1308351"/>
                  </a:lnTo>
                  <a:lnTo>
                    <a:pt x="1965402" y="1323165"/>
                  </a:lnTo>
                  <a:lnTo>
                    <a:pt x="2116243" y="1372497"/>
                  </a:lnTo>
                  <a:lnTo>
                    <a:pt x="1626327" y="1372497"/>
                  </a:lnTo>
                  <a:lnTo>
                    <a:pt x="1574390" y="1375887"/>
                  </a:lnTo>
                  <a:lnTo>
                    <a:pt x="1523645" y="1385717"/>
                  </a:lnTo>
                  <a:lnTo>
                    <a:pt x="1474090" y="1401988"/>
                  </a:lnTo>
                  <a:lnTo>
                    <a:pt x="1425726" y="1424701"/>
                  </a:lnTo>
                  <a:lnTo>
                    <a:pt x="1388269" y="1446655"/>
                  </a:lnTo>
                  <a:lnTo>
                    <a:pt x="1351621" y="1469829"/>
                  </a:lnTo>
                  <a:lnTo>
                    <a:pt x="1309741" y="1501351"/>
                  </a:lnTo>
                  <a:lnTo>
                    <a:pt x="1267536" y="1532424"/>
                  </a:lnTo>
                  <a:lnTo>
                    <a:pt x="1225006" y="1563047"/>
                  </a:lnTo>
                  <a:lnTo>
                    <a:pt x="1182151" y="1593219"/>
                  </a:lnTo>
                  <a:lnTo>
                    <a:pt x="1145997" y="1618104"/>
                  </a:lnTo>
                  <a:close/>
                </a:path>
                <a:path extrusionOk="0" h="1720214" w="3481069">
                  <a:moveTo>
                    <a:pt x="1679454" y="1375545"/>
                  </a:moveTo>
                  <a:lnTo>
                    <a:pt x="1626327" y="1372497"/>
                  </a:lnTo>
                  <a:lnTo>
                    <a:pt x="2116243" y="1372497"/>
                  </a:lnTo>
                  <a:lnTo>
                    <a:pt x="2120763" y="1373933"/>
                  </a:lnTo>
                  <a:lnTo>
                    <a:pt x="1687509" y="1373933"/>
                  </a:lnTo>
                  <a:lnTo>
                    <a:pt x="1679454" y="1375545"/>
                  </a:lnTo>
                  <a:close/>
                </a:path>
                <a:path extrusionOk="0" h="1720214" w="3481069">
                  <a:moveTo>
                    <a:pt x="2571934" y="1580229"/>
                  </a:moveTo>
                  <a:lnTo>
                    <a:pt x="2521629" y="1577679"/>
                  </a:lnTo>
                  <a:lnTo>
                    <a:pt x="2471434" y="1572664"/>
                  </a:lnTo>
                  <a:lnTo>
                    <a:pt x="2421346" y="1565187"/>
                  </a:lnTo>
                  <a:lnTo>
                    <a:pt x="2371368" y="1555248"/>
                  </a:lnTo>
                  <a:lnTo>
                    <a:pt x="2327482" y="1544575"/>
                  </a:lnTo>
                  <a:lnTo>
                    <a:pt x="2283856" y="1532958"/>
                  </a:lnTo>
                  <a:lnTo>
                    <a:pt x="2240489" y="1520399"/>
                  </a:lnTo>
                  <a:lnTo>
                    <a:pt x="2197383" y="1506897"/>
                  </a:lnTo>
                  <a:lnTo>
                    <a:pt x="1960569" y="1429536"/>
                  </a:lnTo>
                  <a:lnTo>
                    <a:pt x="1915892" y="1416045"/>
                  </a:lnTo>
                  <a:lnTo>
                    <a:pt x="1870881" y="1404244"/>
                  </a:lnTo>
                  <a:lnTo>
                    <a:pt x="1825537" y="1394132"/>
                  </a:lnTo>
                  <a:lnTo>
                    <a:pt x="1779861" y="1385709"/>
                  </a:lnTo>
                  <a:lnTo>
                    <a:pt x="1733851" y="1378976"/>
                  </a:lnTo>
                  <a:lnTo>
                    <a:pt x="1687509" y="1373933"/>
                  </a:lnTo>
                  <a:lnTo>
                    <a:pt x="2120763" y="1373933"/>
                  </a:lnTo>
                  <a:lnTo>
                    <a:pt x="2157873" y="1385717"/>
                  </a:lnTo>
                  <a:lnTo>
                    <a:pt x="2348814" y="1444042"/>
                  </a:lnTo>
                  <a:lnTo>
                    <a:pt x="2399142" y="1456143"/>
                  </a:lnTo>
                  <a:lnTo>
                    <a:pt x="2449746" y="1465337"/>
                  </a:lnTo>
                  <a:lnTo>
                    <a:pt x="2500624" y="1471626"/>
                  </a:lnTo>
                  <a:lnTo>
                    <a:pt x="2551777" y="1475008"/>
                  </a:lnTo>
                  <a:lnTo>
                    <a:pt x="2999765" y="1475483"/>
                  </a:lnTo>
                  <a:lnTo>
                    <a:pt x="2955490" y="1496746"/>
                  </a:lnTo>
                  <a:lnTo>
                    <a:pt x="2909537" y="1517016"/>
                  </a:lnTo>
                  <a:lnTo>
                    <a:pt x="2862715" y="1535908"/>
                  </a:lnTo>
                  <a:lnTo>
                    <a:pt x="2815316" y="1550516"/>
                  </a:lnTo>
                  <a:lnTo>
                    <a:pt x="2767491" y="1562237"/>
                  </a:lnTo>
                  <a:lnTo>
                    <a:pt x="2719240" y="1571069"/>
                  </a:lnTo>
                  <a:lnTo>
                    <a:pt x="2670563" y="1577012"/>
                  </a:lnTo>
                  <a:lnTo>
                    <a:pt x="2621461" y="1580065"/>
                  </a:lnTo>
                  <a:lnTo>
                    <a:pt x="2571934" y="1580229"/>
                  </a:lnTo>
                  <a:close/>
                </a:path>
              </a:pathLst>
            </a:custGeom>
            <a:solidFill>
              <a:srgbClr val="D9B6A0">
                <a:alpha val="98039"/>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262" name="Google Shape;262;p19"/>
          <p:cNvSpPr txBox="1"/>
          <p:nvPr>
            <p:ph type="title"/>
          </p:nvPr>
        </p:nvSpPr>
        <p:spPr>
          <a:xfrm>
            <a:off x="3798032" y="-210822"/>
            <a:ext cx="10859135" cy="2997200"/>
          </a:xfrm>
          <a:prstGeom prst="rect">
            <a:avLst/>
          </a:prstGeom>
          <a:noFill/>
          <a:ln>
            <a:noFill/>
          </a:ln>
        </p:spPr>
        <p:txBody>
          <a:bodyPr anchorCtr="0" anchor="t" bIns="0" lIns="0" spcFirstLastPara="1" rIns="0" wrap="square" tIns="12050">
            <a:spAutoFit/>
          </a:bodyPr>
          <a:lstStyle/>
          <a:p>
            <a:pPr indent="-2559050" lvl="0" marL="2571115" marR="5080" rtl="0" algn="l">
              <a:lnSpc>
                <a:spcPct val="116100"/>
              </a:lnSpc>
              <a:spcBef>
                <a:spcPts val="0"/>
              </a:spcBef>
              <a:spcAft>
                <a:spcPts val="0"/>
              </a:spcAft>
              <a:buNone/>
            </a:pPr>
            <a:r>
              <a:rPr lang="en-US" sz="8400">
                <a:latin typeface="Trebuchet MS"/>
                <a:ea typeface="Trebuchet MS"/>
                <a:cs typeface="Trebuchet MS"/>
                <a:sym typeface="Trebuchet MS"/>
              </a:rPr>
              <a:t>Brief Idea about the Algorithm</a:t>
            </a:r>
            <a:endParaRPr sz="8400">
              <a:latin typeface="Trebuchet MS"/>
              <a:ea typeface="Trebuchet MS"/>
              <a:cs typeface="Trebuchet MS"/>
              <a:sym typeface="Trebuchet MS"/>
            </a:endParaRPr>
          </a:p>
        </p:txBody>
      </p:sp>
      <p:sp>
        <p:nvSpPr>
          <p:cNvPr id="263" name="Google Shape;263;p19"/>
          <p:cNvSpPr txBox="1"/>
          <p:nvPr/>
        </p:nvSpPr>
        <p:spPr>
          <a:xfrm>
            <a:off x="1321212" y="2940889"/>
            <a:ext cx="13663200" cy="5893200"/>
          </a:xfrm>
          <a:prstGeom prst="rect">
            <a:avLst/>
          </a:prstGeom>
          <a:noFill/>
          <a:ln>
            <a:noFill/>
          </a:ln>
        </p:spPr>
        <p:txBody>
          <a:bodyPr anchorCtr="0" anchor="t" bIns="0" lIns="0" spcFirstLastPara="1" rIns="0" wrap="square" tIns="93325">
            <a:spAutoFit/>
          </a:bodyPr>
          <a:lstStyle/>
          <a:p>
            <a:pPr indent="0" lvl="0" marL="25400" rtl="0" algn="l">
              <a:lnSpc>
                <a:spcPct val="100000"/>
              </a:lnSpc>
              <a:spcBef>
                <a:spcPts val="0"/>
              </a:spcBef>
              <a:spcAft>
                <a:spcPts val="0"/>
              </a:spcAft>
              <a:buNone/>
            </a:pPr>
            <a:r>
              <a:rPr lang="en-US" sz="3400">
                <a:latin typeface="Verdana"/>
                <a:ea typeface="Verdana"/>
                <a:cs typeface="Verdana"/>
                <a:sym typeface="Verdana"/>
              </a:rPr>
              <a:t>To form the prefix polynomial, I will use the polynomial:</a:t>
            </a:r>
            <a:endParaRPr sz="3400">
              <a:latin typeface="Verdana"/>
              <a:ea typeface="Verdana"/>
              <a:cs typeface="Verdana"/>
              <a:sym typeface="Verdana"/>
            </a:endParaRPr>
          </a:p>
          <a:p>
            <a:pPr indent="0" lvl="0" marL="2776855" rtl="0" algn="l">
              <a:lnSpc>
                <a:spcPct val="100000"/>
              </a:lnSpc>
              <a:spcBef>
                <a:spcPts val="645"/>
              </a:spcBef>
              <a:spcAft>
                <a:spcPts val="0"/>
              </a:spcAft>
              <a:buNone/>
            </a:pPr>
            <a:r>
              <a:rPr lang="en-US" sz="3400">
                <a:latin typeface="Verdana"/>
                <a:ea typeface="Verdana"/>
                <a:cs typeface="Verdana"/>
                <a:sym typeface="Verdana"/>
              </a:rPr>
              <a:t>g(x) = (x - 1)(x - a)...(x-a</a:t>
            </a:r>
            <a:r>
              <a:rPr baseline="30000" lang="en-US" sz="5100">
                <a:latin typeface="Verdana"/>
                <a:ea typeface="Verdana"/>
                <a:cs typeface="Verdana"/>
                <a:sym typeface="Verdana"/>
              </a:rPr>
              <a:t>u-1 </a:t>
            </a:r>
            <a:r>
              <a:rPr lang="en-US" sz="3400">
                <a:latin typeface="Verdana"/>
                <a:ea typeface="Verdana"/>
                <a:cs typeface="Verdana"/>
                <a:sym typeface="Verdana"/>
              </a:rPr>
              <a:t>) where u = 2*t or u = 2*t + 1</a:t>
            </a:r>
            <a:endParaRPr sz="3400">
              <a:latin typeface="Verdana"/>
              <a:ea typeface="Verdana"/>
              <a:cs typeface="Verdana"/>
              <a:sym typeface="Verdana"/>
            </a:endParaRPr>
          </a:p>
          <a:p>
            <a:pPr indent="0" lvl="0" marL="0" rtl="0" algn="l">
              <a:lnSpc>
                <a:spcPct val="100000"/>
              </a:lnSpc>
              <a:spcBef>
                <a:spcPts val="590"/>
              </a:spcBef>
              <a:spcAft>
                <a:spcPts val="0"/>
              </a:spcAft>
              <a:buNone/>
            </a:pPr>
            <a:r>
              <a:t/>
            </a:r>
            <a:endParaRPr sz="3400">
              <a:latin typeface="Verdana"/>
              <a:ea typeface="Verdana"/>
              <a:cs typeface="Verdana"/>
              <a:sym typeface="Verdana"/>
            </a:endParaRPr>
          </a:p>
          <a:p>
            <a:pPr indent="0" lvl="0" marL="25400" marR="80010" rtl="0" algn="l">
              <a:lnSpc>
                <a:spcPct val="115799"/>
              </a:lnSpc>
              <a:spcBef>
                <a:spcPts val="0"/>
              </a:spcBef>
              <a:spcAft>
                <a:spcPts val="0"/>
              </a:spcAft>
              <a:buNone/>
            </a:pPr>
            <a:r>
              <a:rPr lang="en-US" sz="3400">
                <a:latin typeface="Verdana"/>
                <a:ea typeface="Verdana"/>
                <a:cs typeface="Verdana"/>
                <a:sym typeface="Verdana"/>
              </a:rPr>
              <a:t>Here, g(x) is known as generating a polynomial. Now let r(x) be the remainder polynomial then I have :</a:t>
            </a:r>
            <a:endParaRPr sz="3400">
              <a:latin typeface="Verdana"/>
              <a:ea typeface="Verdana"/>
              <a:cs typeface="Verdana"/>
              <a:sym typeface="Verdana"/>
            </a:endParaRPr>
          </a:p>
          <a:p>
            <a:pPr indent="0" lvl="0" marL="0" rtl="0" algn="l">
              <a:lnSpc>
                <a:spcPct val="100000"/>
              </a:lnSpc>
              <a:spcBef>
                <a:spcPts val="1240"/>
              </a:spcBef>
              <a:spcAft>
                <a:spcPts val="0"/>
              </a:spcAft>
              <a:buNone/>
            </a:pPr>
            <a:r>
              <a:t/>
            </a:r>
            <a:endParaRPr sz="3400">
              <a:latin typeface="Verdana"/>
              <a:ea typeface="Verdana"/>
              <a:cs typeface="Verdana"/>
              <a:sym typeface="Verdana"/>
            </a:endParaRPr>
          </a:p>
          <a:p>
            <a:pPr indent="0" lvl="0" marL="2459355" rtl="0" algn="l">
              <a:lnSpc>
                <a:spcPct val="100000"/>
              </a:lnSpc>
              <a:spcBef>
                <a:spcPts val="0"/>
              </a:spcBef>
              <a:spcAft>
                <a:spcPts val="0"/>
              </a:spcAft>
              <a:buNone/>
            </a:pPr>
            <a:r>
              <a:rPr lang="en-US" sz="3400">
                <a:latin typeface="Verdana"/>
                <a:ea typeface="Verdana"/>
                <a:cs typeface="Verdana"/>
                <a:sym typeface="Verdana"/>
              </a:rPr>
              <a:t>x</a:t>
            </a:r>
            <a:r>
              <a:rPr baseline="30000" lang="en-US" sz="5100">
                <a:latin typeface="Verdana"/>
                <a:ea typeface="Verdana"/>
                <a:cs typeface="Verdana"/>
                <a:sym typeface="Verdana"/>
              </a:rPr>
              <a:t>u</a:t>
            </a:r>
            <a:r>
              <a:rPr lang="en-US" sz="3400">
                <a:latin typeface="Verdana"/>
                <a:ea typeface="Verdana"/>
                <a:cs typeface="Verdana"/>
                <a:sym typeface="Verdana"/>
              </a:rPr>
              <a:t>m(x) = q(x)*g(x) + r(x)</a:t>
            </a:r>
            <a:endParaRPr sz="3400">
              <a:latin typeface="Verdana"/>
              <a:ea typeface="Verdana"/>
              <a:cs typeface="Verdana"/>
              <a:sym typeface="Verdana"/>
            </a:endParaRPr>
          </a:p>
          <a:p>
            <a:pPr indent="0" lvl="0" marL="2459355" rtl="0" algn="l">
              <a:lnSpc>
                <a:spcPct val="100000"/>
              </a:lnSpc>
              <a:spcBef>
                <a:spcPts val="645"/>
              </a:spcBef>
              <a:spcAft>
                <a:spcPts val="0"/>
              </a:spcAft>
              <a:buNone/>
            </a:pPr>
            <a:r>
              <a:rPr lang="en-US" sz="3400">
                <a:latin typeface="Verdana"/>
                <a:ea typeface="Verdana"/>
                <a:cs typeface="Verdana"/>
                <a:sym typeface="Verdana"/>
              </a:rPr>
              <a:t>With degree(r(x)) &lt; degree(g(x)) or s(x) = 0</a:t>
            </a:r>
            <a:endParaRPr sz="3400">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grpSp>
        <p:nvGrpSpPr>
          <p:cNvPr id="268" name="Google Shape;268;p20"/>
          <p:cNvGrpSpPr/>
          <p:nvPr/>
        </p:nvGrpSpPr>
        <p:grpSpPr>
          <a:xfrm>
            <a:off x="15573320" y="474"/>
            <a:ext cx="2715260" cy="2212652"/>
            <a:chOff x="15573320" y="474"/>
            <a:chExt cx="2715260" cy="2212652"/>
          </a:xfrm>
        </p:grpSpPr>
        <p:sp>
          <p:nvSpPr>
            <p:cNvPr id="269" name="Google Shape;269;p20"/>
            <p:cNvSpPr/>
            <p:nvPr/>
          </p:nvSpPr>
          <p:spPr>
            <a:xfrm>
              <a:off x="15573320" y="474"/>
              <a:ext cx="2715260" cy="1433195"/>
            </a:xfrm>
            <a:custGeom>
              <a:rect b="b" l="l" r="r" t="t"/>
              <a:pathLst>
                <a:path extrusionOk="0" h="1433195" w="2715259">
                  <a:moveTo>
                    <a:pt x="716577" y="0"/>
                  </a:moveTo>
                  <a:lnTo>
                    <a:pt x="2714679" y="0"/>
                  </a:lnTo>
                  <a:lnTo>
                    <a:pt x="2714679" y="1433155"/>
                  </a:lnTo>
                  <a:lnTo>
                    <a:pt x="716577" y="1433155"/>
                  </a:lnTo>
                  <a:lnTo>
                    <a:pt x="663869" y="1431214"/>
                  </a:lnTo>
                  <a:lnTo>
                    <a:pt x="611433" y="1425399"/>
                  </a:lnTo>
                  <a:lnTo>
                    <a:pt x="559564" y="1415743"/>
                  </a:lnTo>
                  <a:lnTo>
                    <a:pt x="508571" y="1402299"/>
                  </a:lnTo>
                  <a:lnTo>
                    <a:pt x="458689" y="1385141"/>
                  </a:lnTo>
                  <a:lnTo>
                    <a:pt x="410203" y="1364356"/>
                  </a:lnTo>
                  <a:lnTo>
                    <a:pt x="363373" y="1340060"/>
                  </a:lnTo>
                  <a:lnTo>
                    <a:pt x="318473" y="1312389"/>
                  </a:lnTo>
                  <a:lnTo>
                    <a:pt x="275722" y="1281492"/>
                  </a:lnTo>
                  <a:lnTo>
                    <a:pt x="235354" y="1247527"/>
                  </a:lnTo>
                  <a:lnTo>
                    <a:pt x="197600" y="1210683"/>
                  </a:lnTo>
                  <a:lnTo>
                    <a:pt x="162655" y="1171169"/>
                  </a:lnTo>
                  <a:lnTo>
                    <a:pt x="130719" y="1129193"/>
                  </a:lnTo>
                  <a:lnTo>
                    <a:pt x="101949" y="1084972"/>
                  </a:lnTo>
                  <a:lnTo>
                    <a:pt x="76510" y="1038754"/>
                  </a:lnTo>
                  <a:lnTo>
                    <a:pt x="54541" y="990800"/>
                  </a:lnTo>
                  <a:lnTo>
                    <a:pt x="36172" y="941360"/>
                  </a:lnTo>
                  <a:lnTo>
                    <a:pt x="21476" y="890691"/>
                  </a:lnTo>
                  <a:lnTo>
                    <a:pt x="10548" y="839079"/>
                  </a:lnTo>
                  <a:lnTo>
                    <a:pt x="3453" y="786814"/>
                  </a:lnTo>
                  <a:lnTo>
                    <a:pt x="215" y="734168"/>
                  </a:lnTo>
                  <a:lnTo>
                    <a:pt x="0" y="716577"/>
                  </a:lnTo>
                  <a:lnTo>
                    <a:pt x="215" y="698986"/>
                  </a:lnTo>
                  <a:lnTo>
                    <a:pt x="3453" y="646340"/>
                  </a:lnTo>
                  <a:lnTo>
                    <a:pt x="10548" y="594075"/>
                  </a:lnTo>
                  <a:lnTo>
                    <a:pt x="21474" y="542464"/>
                  </a:lnTo>
                  <a:lnTo>
                    <a:pt x="36162" y="491797"/>
                  </a:lnTo>
                  <a:lnTo>
                    <a:pt x="54541" y="442354"/>
                  </a:lnTo>
                  <a:lnTo>
                    <a:pt x="76510" y="394403"/>
                  </a:lnTo>
                  <a:lnTo>
                    <a:pt x="101944" y="348182"/>
                  </a:lnTo>
                  <a:lnTo>
                    <a:pt x="130719" y="303964"/>
                  </a:lnTo>
                  <a:lnTo>
                    <a:pt x="162655" y="261980"/>
                  </a:lnTo>
                  <a:lnTo>
                    <a:pt x="197590" y="222467"/>
                  </a:lnTo>
                  <a:lnTo>
                    <a:pt x="235351" y="185630"/>
                  </a:lnTo>
                  <a:lnTo>
                    <a:pt x="275717" y="151661"/>
                  </a:lnTo>
                  <a:lnTo>
                    <a:pt x="318473" y="120770"/>
                  </a:lnTo>
                  <a:lnTo>
                    <a:pt x="363373" y="93091"/>
                  </a:lnTo>
                  <a:lnTo>
                    <a:pt x="410203" y="68799"/>
                  </a:lnTo>
                  <a:lnTo>
                    <a:pt x="458689" y="48010"/>
                  </a:lnTo>
                  <a:lnTo>
                    <a:pt x="508571" y="30860"/>
                  </a:lnTo>
                  <a:lnTo>
                    <a:pt x="559569" y="17412"/>
                  </a:lnTo>
                  <a:lnTo>
                    <a:pt x="611433" y="7755"/>
                  </a:lnTo>
                  <a:lnTo>
                    <a:pt x="663869" y="1941"/>
                  </a:lnTo>
                  <a:lnTo>
                    <a:pt x="716577" y="0"/>
                  </a:lnTo>
                  <a:close/>
                </a:path>
              </a:pathLst>
            </a:custGeom>
            <a:solidFill>
              <a:srgbClr val="D6A76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0" name="Google Shape;270;p20"/>
            <p:cNvSpPr/>
            <p:nvPr/>
          </p:nvSpPr>
          <p:spPr>
            <a:xfrm>
              <a:off x="16766649" y="587526"/>
              <a:ext cx="1521460" cy="1625600"/>
            </a:xfrm>
            <a:custGeom>
              <a:rect b="b" l="l" r="r" t="t"/>
              <a:pathLst>
                <a:path extrusionOk="0" h="1625600" w="1521459">
                  <a:moveTo>
                    <a:pt x="967603" y="12699"/>
                  </a:moveTo>
                  <a:lnTo>
                    <a:pt x="668165" y="12699"/>
                  </a:lnTo>
                  <a:lnTo>
                    <a:pt x="678046" y="0"/>
                  </a:lnTo>
                  <a:lnTo>
                    <a:pt x="957726" y="0"/>
                  </a:lnTo>
                  <a:lnTo>
                    <a:pt x="967603" y="12699"/>
                  </a:lnTo>
                  <a:close/>
                </a:path>
                <a:path extrusionOk="0" h="1625600" w="1521459">
                  <a:moveTo>
                    <a:pt x="1026354" y="25399"/>
                  </a:moveTo>
                  <a:lnTo>
                    <a:pt x="609419" y="25399"/>
                  </a:lnTo>
                  <a:lnTo>
                    <a:pt x="619142" y="12699"/>
                  </a:lnTo>
                  <a:lnTo>
                    <a:pt x="1016631" y="12699"/>
                  </a:lnTo>
                  <a:lnTo>
                    <a:pt x="1026354" y="25399"/>
                  </a:lnTo>
                  <a:close/>
                </a:path>
                <a:path extrusionOk="0" h="1625600" w="1521459">
                  <a:moveTo>
                    <a:pt x="1064910" y="38099"/>
                  </a:moveTo>
                  <a:lnTo>
                    <a:pt x="570863" y="38099"/>
                  </a:lnTo>
                  <a:lnTo>
                    <a:pt x="580451" y="25399"/>
                  </a:lnTo>
                  <a:lnTo>
                    <a:pt x="1055322" y="25399"/>
                  </a:lnTo>
                  <a:lnTo>
                    <a:pt x="1064910" y="38099"/>
                  </a:lnTo>
                  <a:close/>
                </a:path>
                <a:path extrusionOk="0" h="1625600" w="1521459">
                  <a:moveTo>
                    <a:pt x="1102874" y="50799"/>
                  </a:moveTo>
                  <a:lnTo>
                    <a:pt x="532899" y="50799"/>
                  </a:lnTo>
                  <a:lnTo>
                    <a:pt x="542327" y="38099"/>
                  </a:lnTo>
                  <a:lnTo>
                    <a:pt x="1093446" y="38099"/>
                  </a:lnTo>
                  <a:lnTo>
                    <a:pt x="1102874" y="50799"/>
                  </a:lnTo>
                  <a:close/>
                </a:path>
                <a:path extrusionOk="0" h="1625600" w="1521459">
                  <a:moveTo>
                    <a:pt x="1140153" y="63499"/>
                  </a:moveTo>
                  <a:lnTo>
                    <a:pt x="495619" y="63499"/>
                  </a:lnTo>
                  <a:lnTo>
                    <a:pt x="504866" y="50799"/>
                  </a:lnTo>
                  <a:lnTo>
                    <a:pt x="1130907" y="50799"/>
                  </a:lnTo>
                  <a:lnTo>
                    <a:pt x="1140153" y="63499"/>
                  </a:lnTo>
                  <a:close/>
                </a:path>
                <a:path extrusionOk="0" h="1625600" w="1521459">
                  <a:moveTo>
                    <a:pt x="1167600" y="76199"/>
                  </a:moveTo>
                  <a:lnTo>
                    <a:pt x="468173" y="76199"/>
                  </a:lnTo>
                  <a:lnTo>
                    <a:pt x="477273" y="63499"/>
                  </a:lnTo>
                  <a:lnTo>
                    <a:pt x="1158500" y="63499"/>
                  </a:lnTo>
                  <a:lnTo>
                    <a:pt x="1167600" y="76199"/>
                  </a:lnTo>
                  <a:close/>
                </a:path>
                <a:path extrusionOk="0" h="1625600" w="1521459">
                  <a:moveTo>
                    <a:pt x="1194583" y="88899"/>
                  </a:moveTo>
                  <a:lnTo>
                    <a:pt x="441191" y="88899"/>
                  </a:lnTo>
                  <a:lnTo>
                    <a:pt x="450130" y="76199"/>
                  </a:lnTo>
                  <a:lnTo>
                    <a:pt x="1185647" y="76199"/>
                  </a:lnTo>
                  <a:lnTo>
                    <a:pt x="1194583" y="88899"/>
                  </a:lnTo>
                  <a:close/>
                </a:path>
                <a:path extrusionOk="0" h="1625600" w="1521459">
                  <a:moveTo>
                    <a:pt x="1221053" y="101599"/>
                  </a:moveTo>
                  <a:lnTo>
                    <a:pt x="414720" y="101599"/>
                  </a:lnTo>
                  <a:lnTo>
                    <a:pt x="423485" y="88899"/>
                  </a:lnTo>
                  <a:lnTo>
                    <a:pt x="1212288" y="88899"/>
                  </a:lnTo>
                  <a:lnTo>
                    <a:pt x="1221053" y="101599"/>
                  </a:lnTo>
                  <a:close/>
                </a:path>
                <a:path extrusionOk="0" h="1625600" w="1521459">
                  <a:moveTo>
                    <a:pt x="1238394" y="114299"/>
                  </a:moveTo>
                  <a:lnTo>
                    <a:pt x="397379" y="114299"/>
                  </a:lnTo>
                  <a:lnTo>
                    <a:pt x="406017" y="101599"/>
                  </a:lnTo>
                  <a:lnTo>
                    <a:pt x="1229756" y="101599"/>
                  </a:lnTo>
                  <a:lnTo>
                    <a:pt x="1238394" y="114299"/>
                  </a:lnTo>
                  <a:close/>
                </a:path>
                <a:path extrusionOk="0" h="1625600" w="1521459">
                  <a:moveTo>
                    <a:pt x="1263937" y="126999"/>
                  </a:moveTo>
                  <a:lnTo>
                    <a:pt x="371836" y="126999"/>
                  </a:lnTo>
                  <a:lnTo>
                    <a:pt x="380284" y="114299"/>
                  </a:lnTo>
                  <a:lnTo>
                    <a:pt x="1255489" y="114299"/>
                  </a:lnTo>
                  <a:lnTo>
                    <a:pt x="1263937" y="126999"/>
                  </a:lnTo>
                  <a:close/>
                </a:path>
                <a:path extrusionOk="0" h="1625600" w="1521459">
                  <a:moveTo>
                    <a:pt x="1280631" y="139699"/>
                  </a:moveTo>
                  <a:lnTo>
                    <a:pt x="355142" y="139699"/>
                  </a:lnTo>
                  <a:lnTo>
                    <a:pt x="363455" y="126999"/>
                  </a:lnTo>
                  <a:lnTo>
                    <a:pt x="1272318" y="126999"/>
                  </a:lnTo>
                  <a:lnTo>
                    <a:pt x="1280631" y="139699"/>
                  </a:lnTo>
                  <a:close/>
                </a:path>
                <a:path extrusionOk="0" h="1625600" w="1521459">
                  <a:moveTo>
                    <a:pt x="1297043" y="152399"/>
                  </a:moveTo>
                  <a:lnTo>
                    <a:pt x="338730" y="152399"/>
                  </a:lnTo>
                  <a:lnTo>
                    <a:pt x="346901" y="139699"/>
                  </a:lnTo>
                  <a:lnTo>
                    <a:pt x="1288872" y="139699"/>
                  </a:lnTo>
                  <a:lnTo>
                    <a:pt x="1297043" y="152399"/>
                  </a:lnTo>
                  <a:close/>
                </a:path>
                <a:path extrusionOk="0" h="1625600" w="1521459">
                  <a:moveTo>
                    <a:pt x="1313167" y="165099"/>
                  </a:moveTo>
                  <a:lnTo>
                    <a:pt x="322606" y="165099"/>
                  </a:lnTo>
                  <a:lnTo>
                    <a:pt x="330630" y="152399"/>
                  </a:lnTo>
                  <a:lnTo>
                    <a:pt x="1305143" y="152399"/>
                  </a:lnTo>
                  <a:lnTo>
                    <a:pt x="1313167" y="165099"/>
                  </a:lnTo>
                  <a:close/>
                </a:path>
                <a:path extrusionOk="0" h="1625600" w="1521459">
                  <a:moveTo>
                    <a:pt x="1328986" y="177799"/>
                  </a:moveTo>
                  <a:lnTo>
                    <a:pt x="306787" y="177799"/>
                  </a:lnTo>
                  <a:lnTo>
                    <a:pt x="314659" y="165099"/>
                  </a:lnTo>
                  <a:lnTo>
                    <a:pt x="1321114" y="165099"/>
                  </a:lnTo>
                  <a:lnTo>
                    <a:pt x="1328986" y="177799"/>
                  </a:lnTo>
                  <a:close/>
                </a:path>
                <a:path extrusionOk="0" h="1625600" w="1521459">
                  <a:moveTo>
                    <a:pt x="1344507" y="190499"/>
                  </a:moveTo>
                  <a:lnTo>
                    <a:pt x="291266" y="190499"/>
                  </a:lnTo>
                  <a:lnTo>
                    <a:pt x="298989" y="177799"/>
                  </a:lnTo>
                  <a:lnTo>
                    <a:pt x="1336784" y="177799"/>
                  </a:lnTo>
                  <a:lnTo>
                    <a:pt x="1344507" y="190499"/>
                  </a:lnTo>
                  <a:close/>
                </a:path>
                <a:path extrusionOk="0" h="1625600" w="1521459">
                  <a:moveTo>
                    <a:pt x="1359708" y="203199"/>
                  </a:moveTo>
                  <a:lnTo>
                    <a:pt x="276065" y="203199"/>
                  </a:lnTo>
                  <a:lnTo>
                    <a:pt x="283625" y="190499"/>
                  </a:lnTo>
                  <a:lnTo>
                    <a:pt x="1352148" y="190499"/>
                  </a:lnTo>
                  <a:lnTo>
                    <a:pt x="1359708" y="203199"/>
                  </a:lnTo>
                  <a:close/>
                </a:path>
                <a:path extrusionOk="0" h="1625600" w="1521459">
                  <a:moveTo>
                    <a:pt x="1374583" y="215899"/>
                  </a:moveTo>
                  <a:lnTo>
                    <a:pt x="261190" y="215899"/>
                  </a:lnTo>
                  <a:lnTo>
                    <a:pt x="268589" y="203199"/>
                  </a:lnTo>
                  <a:lnTo>
                    <a:pt x="1367184" y="203199"/>
                  </a:lnTo>
                  <a:lnTo>
                    <a:pt x="1374583" y="215899"/>
                  </a:lnTo>
                  <a:close/>
                </a:path>
                <a:path extrusionOk="0" h="1625600" w="1521459">
                  <a:moveTo>
                    <a:pt x="1389119" y="228599"/>
                  </a:moveTo>
                  <a:lnTo>
                    <a:pt x="246654" y="228599"/>
                  </a:lnTo>
                  <a:lnTo>
                    <a:pt x="253879" y="215899"/>
                  </a:lnTo>
                  <a:lnTo>
                    <a:pt x="1381894" y="215899"/>
                  </a:lnTo>
                  <a:lnTo>
                    <a:pt x="1389119" y="228599"/>
                  </a:lnTo>
                  <a:close/>
                </a:path>
                <a:path extrusionOk="0" h="1625600" w="1521459">
                  <a:moveTo>
                    <a:pt x="1403318" y="241299"/>
                  </a:moveTo>
                  <a:lnTo>
                    <a:pt x="232455" y="241299"/>
                  </a:lnTo>
                  <a:lnTo>
                    <a:pt x="239514" y="228599"/>
                  </a:lnTo>
                  <a:lnTo>
                    <a:pt x="1396259" y="228599"/>
                  </a:lnTo>
                  <a:lnTo>
                    <a:pt x="1403318" y="241299"/>
                  </a:lnTo>
                  <a:close/>
                </a:path>
                <a:path extrusionOk="0" h="1625600" w="1521459">
                  <a:moveTo>
                    <a:pt x="1423949" y="266699"/>
                  </a:moveTo>
                  <a:lnTo>
                    <a:pt x="211824" y="266699"/>
                  </a:lnTo>
                  <a:lnTo>
                    <a:pt x="218610" y="253999"/>
                  </a:lnTo>
                  <a:lnTo>
                    <a:pt x="225487" y="241299"/>
                  </a:lnTo>
                  <a:lnTo>
                    <a:pt x="1410286" y="241299"/>
                  </a:lnTo>
                  <a:lnTo>
                    <a:pt x="1417163" y="253999"/>
                  </a:lnTo>
                  <a:lnTo>
                    <a:pt x="1423949" y="266699"/>
                  </a:lnTo>
                  <a:close/>
                </a:path>
                <a:path extrusionOk="0" h="1625600" w="1521459">
                  <a:moveTo>
                    <a:pt x="1437248" y="279399"/>
                  </a:moveTo>
                  <a:lnTo>
                    <a:pt x="198525" y="279399"/>
                  </a:lnTo>
                  <a:lnTo>
                    <a:pt x="205128" y="266699"/>
                  </a:lnTo>
                  <a:lnTo>
                    <a:pt x="1430645" y="266699"/>
                  </a:lnTo>
                  <a:lnTo>
                    <a:pt x="1437248" y="279399"/>
                  </a:lnTo>
                  <a:close/>
                </a:path>
                <a:path extrusionOk="0" h="1625600" w="1521459">
                  <a:moveTo>
                    <a:pt x="1456494" y="304799"/>
                  </a:moveTo>
                  <a:lnTo>
                    <a:pt x="179279" y="304799"/>
                  </a:lnTo>
                  <a:lnTo>
                    <a:pt x="185600" y="292099"/>
                  </a:lnTo>
                  <a:lnTo>
                    <a:pt x="192016" y="279399"/>
                  </a:lnTo>
                  <a:lnTo>
                    <a:pt x="1443757" y="279399"/>
                  </a:lnTo>
                  <a:lnTo>
                    <a:pt x="1450173" y="292099"/>
                  </a:lnTo>
                  <a:lnTo>
                    <a:pt x="1456494" y="304799"/>
                  </a:lnTo>
                  <a:close/>
                </a:path>
                <a:path extrusionOk="0" h="1625600" w="1521459">
                  <a:moveTo>
                    <a:pt x="1474872" y="330199"/>
                  </a:moveTo>
                  <a:lnTo>
                    <a:pt x="160901" y="330199"/>
                  </a:lnTo>
                  <a:lnTo>
                    <a:pt x="166930" y="317499"/>
                  </a:lnTo>
                  <a:lnTo>
                    <a:pt x="173055" y="304799"/>
                  </a:lnTo>
                  <a:lnTo>
                    <a:pt x="1462718" y="304799"/>
                  </a:lnTo>
                  <a:lnTo>
                    <a:pt x="1468843" y="317499"/>
                  </a:lnTo>
                  <a:lnTo>
                    <a:pt x="1474872" y="330199"/>
                  </a:lnTo>
                  <a:close/>
                </a:path>
                <a:path extrusionOk="0" h="1625600" w="1521459">
                  <a:moveTo>
                    <a:pt x="1486628" y="342899"/>
                  </a:moveTo>
                  <a:lnTo>
                    <a:pt x="149145" y="342899"/>
                  </a:lnTo>
                  <a:lnTo>
                    <a:pt x="154973" y="330199"/>
                  </a:lnTo>
                  <a:lnTo>
                    <a:pt x="1480800" y="330199"/>
                  </a:lnTo>
                  <a:lnTo>
                    <a:pt x="1486628" y="342899"/>
                  </a:lnTo>
                  <a:close/>
                </a:path>
                <a:path extrusionOk="0" h="1625600" w="1521459">
                  <a:moveTo>
                    <a:pt x="1503512" y="368299"/>
                  </a:moveTo>
                  <a:lnTo>
                    <a:pt x="132261" y="368299"/>
                  </a:lnTo>
                  <a:lnTo>
                    <a:pt x="137788" y="355599"/>
                  </a:lnTo>
                  <a:lnTo>
                    <a:pt x="143417" y="342899"/>
                  </a:lnTo>
                  <a:lnTo>
                    <a:pt x="1492356" y="342899"/>
                  </a:lnTo>
                  <a:lnTo>
                    <a:pt x="1497985" y="355599"/>
                  </a:lnTo>
                  <a:lnTo>
                    <a:pt x="1503512" y="368299"/>
                  </a:lnTo>
                  <a:close/>
                </a:path>
                <a:path extrusionOk="0" h="1625600" w="1521459">
                  <a:moveTo>
                    <a:pt x="1519465" y="393699"/>
                  </a:moveTo>
                  <a:lnTo>
                    <a:pt x="116308" y="393699"/>
                  </a:lnTo>
                  <a:lnTo>
                    <a:pt x="121522" y="380999"/>
                  </a:lnTo>
                  <a:lnTo>
                    <a:pt x="126839" y="368299"/>
                  </a:lnTo>
                  <a:lnTo>
                    <a:pt x="1508934" y="368299"/>
                  </a:lnTo>
                  <a:lnTo>
                    <a:pt x="1514251" y="380999"/>
                  </a:lnTo>
                  <a:lnTo>
                    <a:pt x="1519465" y="393699"/>
                  </a:lnTo>
                  <a:close/>
                </a:path>
                <a:path extrusionOk="0" h="1625600" w="1521459">
                  <a:moveTo>
                    <a:pt x="1514251" y="1244599"/>
                  </a:moveTo>
                  <a:lnTo>
                    <a:pt x="121522" y="1244599"/>
                  </a:lnTo>
                  <a:lnTo>
                    <a:pt x="116308" y="1231899"/>
                  </a:lnTo>
                  <a:lnTo>
                    <a:pt x="111199" y="1219199"/>
                  </a:lnTo>
                  <a:lnTo>
                    <a:pt x="106200" y="1219199"/>
                  </a:lnTo>
                  <a:lnTo>
                    <a:pt x="101307" y="1206499"/>
                  </a:lnTo>
                  <a:lnTo>
                    <a:pt x="96518" y="1193799"/>
                  </a:lnTo>
                  <a:lnTo>
                    <a:pt x="91843" y="1193799"/>
                  </a:lnTo>
                  <a:lnTo>
                    <a:pt x="87276" y="1181099"/>
                  </a:lnTo>
                  <a:lnTo>
                    <a:pt x="82817" y="1168399"/>
                  </a:lnTo>
                  <a:lnTo>
                    <a:pt x="78468" y="1155699"/>
                  </a:lnTo>
                  <a:lnTo>
                    <a:pt x="74231" y="1155699"/>
                  </a:lnTo>
                  <a:lnTo>
                    <a:pt x="70109" y="1142999"/>
                  </a:lnTo>
                  <a:lnTo>
                    <a:pt x="66100" y="1130299"/>
                  </a:lnTo>
                  <a:lnTo>
                    <a:pt x="62203" y="1130299"/>
                  </a:lnTo>
                  <a:lnTo>
                    <a:pt x="58418" y="1117599"/>
                  </a:lnTo>
                  <a:lnTo>
                    <a:pt x="54745" y="1104899"/>
                  </a:lnTo>
                  <a:lnTo>
                    <a:pt x="51188" y="1092199"/>
                  </a:lnTo>
                  <a:lnTo>
                    <a:pt x="47749" y="1092199"/>
                  </a:lnTo>
                  <a:lnTo>
                    <a:pt x="44427" y="1079499"/>
                  </a:lnTo>
                  <a:lnTo>
                    <a:pt x="41221" y="1066799"/>
                  </a:lnTo>
                  <a:lnTo>
                    <a:pt x="38133" y="1054099"/>
                  </a:lnTo>
                  <a:lnTo>
                    <a:pt x="35163" y="1054099"/>
                  </a:lnTo>
                  <a:lnTo>
                    <a:pt x="32304" y="1041399"/>
                  </a:lnTo>
                  <a:lnTo>
                    <a:pt x="29565" y="1028699"/>
                  </a:lnTo>
                  <a:lnTo>
                    <a:pt x="26946" y="1015999"/>
                  </a:lnTo>
                  <a:lnTo>
                    <a:pt x="24446" y="1015999"/>
                  </a:lnTo>
                  <a:lnTo>
                    <a:pt x="22067" y="1003299"/>
                  </a:lnTo>
                  <a:lnTo>
                    <a:pt x="19808" y="990599"/>
                  </a:lnTo>
                  <a:lnTo>
                    <a:pt x="17671" y="977899"/>
                  </a:lnTo>
                  <a:lnTo>
                    <a:pt x="15658" y="965199"/>
                  </a:lnTo>
                  <a:lnTo>
                    <a:pt x="13757" y="965199"/>
                  </a:lnTo>
                  <a:lnTo>
                    <a:pt x="11978" y="952499"/>
                  </a:lnTo>
                  <a:lnTo>
                    <a:pt x="10320" y="939799"/>
                  </a:lnTo>
                  <a:lnTo>
                    <a:pt x="8785" y="927099"/>
                  </a:lnTo>
                  <a:lnTo>
                    <a:pt x="7375" y="927099"/>
                  </a:lnTo>
                  <a:lnTo>
                    <a:pt x="6087" y="914399"/>
                  </a:lnTo>
                  <a:lnTo>
                    <a:pt x="4921" y="901699"/>
                  </a:lnTo>
                  <a:lnTo>
                    <a:pt x="3877" y="888999"/>
                  </a:lnTo>
                  <a:lnTo>
                    <a:pt x="2954" y="876299"/>
                  </a:lnTo>
                  <a:lnTo>
                    <a:pt x="2154" y="876299"/>
                  </a:lnTo>
                  <a:lnTo>
                    <a:pt x="1476" y="863599"/>
                  </a:lnTo>
                  <a:lnTo>
                    <a:pt x="919" y="850899"/>
                  </a:lnTo>
                  <a:lnTo>
                    <a:pt x="491" y="838199"/>
                  </a:lnTo>
                  <a:lnTo>
                    <a:pt x="185" y="825499"/>
                  </a:lnTo>
                  <a:lnTo>
                    <a:pt x="0" y="825499"/>
                  </a:lnTo>
                  <a:lnTo>
                    <a:pt x="0" y="800099"/>
                  </a:lnTo>
                  <a:lnTo>
                    <a:pt x="185" y="787399"/>
                  </a:lnTo>
                  <a:lnTo>
                    <a:pt x="491" y="787399"/>
                  </a:lnTo>
                  <a:lnTo>
                    <a:pt x="919" y="774699"/>
                  </a:lnTo>
                  <a:lnTo>
                    <a:pt x="1476" y="761999"/>
                  </a:lnTo>
                  <a:lnTo>
                    <a:pt x="2154" y="749299"/>
                  </a:lnTo>
                  <a:lnTo>
                    <a:pt x="2954" y="736599"/>
                  </a:lnTo>
                  <a:lnTo>
                    <a:pt x="3877" y="736599"/>
                  </a:lnTo>
                  <a:lnTo>
                    <a:pt x="4921" y="723899"/>
                  </a:lnTo>
                  <a:lnTo>
                    <a:pt x="6087" y="711199"/>
                  </a:lnTo>
                  <a:lnTo>
                    <a:pt x="7375" y="698499"/>
                  </a:lnTo>
                  <a:lnTo>
                    <a:pt x="8785" y="685799"/>
                  </a:lnTo>
                  <a:lnTo>
                    <a:pt x="10320" y="685799"/>
                  </a:lnTo>
                  <a:lnTo>
                    <a:pt x="11978" y="673099"/>
                  </a:lnTo>
                  <a:lnTo>
                    <a:pt x="13757" y="660399"/>
                  </a:lnTo>
                  <a:lnTo>
                    <a:pt x="15658" y="647699"/>
                  </a:lnTo>
                  <a:lnTo>
                    <a:pt x="17671" y="647699"/>
                  </a:lnTo>
                  <a:lnTo>
                    <a:pt x="19808" y="634999"/>
                  </a:lnTo>
                  <a:lnTo>
                    <a:pt x="22067" y="622299"/>
                  </a:lnTo>
                  <a:lnTo>
                    <a:pt x="24446" y="609599"/>
                  </a:lnTo>
                  <a:lnTo>
                    <a:pt x="26946" y="596899"/>
                  </a:lnTo>
                  <a:lnTo>
                    <a:pt x="29565" y="596899"/>
                  </a:lnTo>
                  <a:lnTo>
                    <a:pt x="32304" y="584199"/>
                  </a:lnTo>
                  <a:lnTo>
                    <a:pt x="35163" y="571499"/>
                  </a:lnTo>
                  <a:lnTo>
                    <a:pt x="38133" y="558799"/>
                  </a:lnTo>
                  <a:lnTo>
                    <a:pt x="41221" y="558799"/>
                  </a:lnTo>
                  <a:lnTo>
                    <a:pt x="44427" y="546099"/>
                  </a:lnTo>
                  <a:lnTo>
                    <a:pt x="47749" y="533399"/>
                  </a:lnTo>
                  <a:lnTo>
                    <a:pt x="51188" y="520699"/>
                  </a:lnTo>
                  <a:lnTo>
                    <a:pt x="54745" y="520699"/>
                  </a:lnTo>
                  <a:lnTo>
                    <a:pt x="58418" y="507999"/>
                  </a:lnTo>
                  <a:lnTo>
                    <a:pt x="62203" y="495299"/>
                  </a:lnTo>
                  <a:lnTo>
                    <a:pt x="66100" y="495299"/>
                  </a:lnTo>
                  <a:lnTo>
                    <a:pt x="70109" y="482599"/>
                  </a:lnTo>
                  <a:lnTo>
                    <a:pt x="74231" y="469899"/>
                  </a:lnTo>
                  <a:lnTo>
                    <a:pt x="78468" y="457199"/>
                  </a:lnTo>
                  <a:lnTo>
                    <a:pt x="82817" y="457199"/>
                  </a:lnTo>
                  <a:lnTo>
                    <a:pt x="87276" y="444499"/>
                  </a:lnTo>
                  <a:lnTo>
                    <a:pt x="91843" y="431799"/>
                  </a:lnTo>
                  <a:lnTo>
                    <a:pt x="96518" y="431799"/>
                  </a:lnTo>
                  <a:lnTo>
                    <a:pt x="101307" y="419099"/>
                  </a:lnTo>
                  <a:lnTo>
                    <a:pt x="106200" y="406399"/>
                  </a:lnTo>
                  <a:lnTo>
                    <a:pt x="111199" y="393699"/>
                  </a:lnTo>
                  <a:lnTo>
                    <a:pt x="1521350" y="393699"/>
                  </a:lnTo>
                  <a:lnTo>
                    <a:pt x="1521350" y="1231899"/>
                  </a:lnTo>
                  <a:lnTo>
                    <a:pt x="1519465" y="1231899"/>
                  </a:lnTo>
                  <a:lnTo>
                    <a:pt x="1514251" y="1244599"/>
                  </a:lnTo>
                  <a:close/>
                </a:path>
                <a:path extrusionOk="0" h="1625600" w="1521459">
                  <a:moveTo>
                    <a:pt x="1497985" y="1269999"/>
                  </a:moveTo>
                  <a:lnTo>
                    <a:pt x="137788" y="1269999"/>
                  </a:lnTo>
                  <a:lnTo>
                    <a:pt x="132261" y="1257299"/>
                  </a:lnTo>
                  <a:lnTo>
                    <a:pt x="126839" y="1244599"/>
                  </a:lnTo>
                  <a:lnTo>
                    <a:pt x="1508934" y="1244599"/>
                  </a:lnTo>
                  <a:lnTo>
                    <a:pt x="1503512" y="1257299"/>
                  </a:lnTo>
                  <a:lnTo>
                    <a:pt x="1497985" y="1269999"/>
                  </a:lnTo>
                  <a:close/>
                </a:path>
                <a:path extrusionOk="0" h="1625600" w="1521459">
                  <a:moveTo>
                    <a:pt x="1480800" y="1295399"/>
                  </a:moveTo>
                  <a:lnTo>
                    <a:pt x="154973" y="1295399"/>
                  </a:lnTo>
                  <a:lnTo>
                    <a:pt x="149145" y="1282699"/>
                  </a:lnTo>
                  <a:lnTo>
                    <a:pt x="143417" y="1269999"/>
                  </a:lnTo>
                  <a:lnTo>
                    <a:pt x="1492356" y="1269999"/>
                  </a:lnTo>
                  <a:lnTo>
                    <a:pt x="1486628" y="1282699"/>
                  </a:lnTo>
                  <a:lnTo>
                    <a:pt x="1480800" y="1295399"/>
                  </a:lnTo>
                  <a:close/>
                </a:path>
                <a:path extrusionOk="0" h="1625600" w="1521459">
                  <a:moveTo>
                    <a:pt x="1462718" y="1320799"/>
                  </a:moveTo>
                  <a:lnTo>
                    <a:pt x="173055" y="1320799"/>
                  </a:lnTo>
                  <a:lnTo>
                    <a:pt x="166930" y="1308099"/>
                  </a:lnTo>
                  <a:lnTo>
                    <a:pt x="160901" y="1295399"/>
                  </a:lnTo>
                  <a:lnTo>
                    <a:pt x="1474872" y="1295399"/>
                  </a:lnTo>
                  <a:lnTo>
                    <a:pt x="1468843" y="1308099"/>
                  </a:lnTo>
                  <a:lnTo>
                    <a:pt x="1462718" y="1320799"/>
                  </a:lnTo>
                  <a:close/>
                </a:path>
                <a:path extrusionOk="0" h="1625600" w="1521459">
                  <a:moveTo>
                    <a:pt x="1450173" y="1333499"/>
                  </a:moveTo>
                  <a:lnTo>
                    <a:pt x="185600" y="1333499"/>
                  </a:lnTo>
                  <a:lnTo>
                    <a:pt x="179279" y="1320799"/>
                  </a:lnTo>
                  <a:lnTo>
                    <a:pt x="1456494" y="1320799"/>
                  </a:lnTo>
                  <a:lnTo>
                    <a:pt x="1450173" y="1333499"/>
                  </a:lnTo>
                  <a:close/>
                </a:path>
                <a:path extrusionOk="0" h="1625600" w="1521459">
                  <a:moveTo>
                    <a:pt x="1430645" y="1358899"/>
                  </a:moveTo>
                  <a:lnTo>
                    <a:pt x="205128" y="1358899"/>
                  </a:lnTo>
                  <a:lnTo>
                    <a:pt x="198525" y="1346199"/>
                  </a:lnTo>
                  <a:lnTo>
                    <a:pt x="192016" y="1333499"/>
                  </a:lnTo>
                  <a:lnTo>
                    <a:pt x="1443757" y="1333499"/>
                  </a:lnTo>
                  <a:lnTo>
                    <a:pt x="1437248" y="1346199"/>
                  </a:lnTo>
                  <a:lnTo>
                    <a:pt x="1430645" y="1358899"/>
                  </a:lnTo>
                  <a:close/>
                </a:path>
                <a:path extrusionOk="0" h="1625600" w="1521459">
                  <a:moveTo>
                    <a:pt x="1417163" y="1371599"/>
                  </a:moveTo>
                  <a:lnTo>
                    <a:pt x="218610" y="1371599"/>
                  </a:lnTo>
                  <a:lnTo>
                    <a:pt x="211824" y="1358899"/>
                  </a:lnTo>
                  <a:lnTo>
                    <a:pt x="1423949" y="1358899"/>
                  </a:lnTo>
                  <a:lnTo>
                    <a:pt x="1417163" y="1371599"/>
                  </a:lnTo>
                  <a:close/>
                </a:path>
                <a:path extrusionOk="0" h="1625600" w="1521459">
                  <a:moveTo>
                    <a:pt x="1403318" y="1384299"/>
                  </a:moveTo>
                  <a:lnTo>
                    <a:pt x="232455" y="1384299"/>
                  </a:lnTo>
                  <a:lnTo>
                    <a:pt x="225487" y="1371599"/>
                  </a:lnTo>
                  <a:lnTo>
                    <a:pt x="1410286" y="1371599"/>
                  </a:lnTo>
                  <a:lnTo>
                    <a:pt x="1403318" y="1384299"/>
                  </a:lnTo>
                  <a:close/>
                </a:path>
                <a:path extrusionOk="0" h="1625600" w="1521459">
                  <a:moveTo>
                    <a:pt x="1381894" y="1409699"/>
                  </a:moveTo>
                  <a:lnTo>
                    <a:pt x="253879" y="1409699"/>
                  </a:lnTo>
                  <a:lnTo>
                    <a:pt x="246654" y="1396999"/>
                  </a:lnTo>
                  <a:lnTo>
                    <a:pt x="239514" y="1384299"/>
                  </a:lnTo>
                  <a:lnTo>
                    <a:pt x="1396259" y="1384299"/>
                  </a:lnTo>
                  <a:lnTo>
                    <a:pt x="1389119" y="1396999"/>
                  </a:lnTo>
                  <a:lnTo>
                    <a:pt x="1381894" y="1409699"/>
                  </a:lnTo>
                  <a:close/>
                </a:path>
                <a:path extrusionOk="0" h="1625600" w="1521459">
                  <a:moveTo>
                    <a:pt x="1367184" y="1422399"/>
                  </a:moveTo>
                  <a:lnTo>
                    <a:pt x="268589" y="1422399"/>
                  </a:lnTo>
                  <a:lnTo>
                    <a:pt x="261190" y="1409699"/>
                  </a:lnTo>
                  <a:lnTo>
                    <a:pt x="1374583" y="1409699"/>
                  </a:lnTo>
                  <a:lnTo>
                    <a:pt x="1367184" y="1422399"/>
                  </a:lnTo>
                  <a:close/>
                </a:path>
                <a:path extrusionOk="0" h="1625600" w="1521459">
                  <a:moveTo>
                    <a:pt x="1352148" y="1435099"/>
                  </a:moveTo>
                  <a:lnTo>
                    <a:pt x="283625" y="1435099"/>
                  </a:lnTo>
                  <a:lnTo>
                    <a:pt x="276065" y="1422399"/>
                  </a:lnTo>
                  <a:lnTo>
                    <a:pt x="1359708" y="1422399"/>
                  </a:lnTo>
                  <a:lnTo>
                    <a:pt x="1352148" y="1435099"/>
                  </a:lnTo>
                  <a:close/>
                </a:path>
                <a:path extrusionOk="0" h="1625600" w="1521459">
                  <a:moveTo>
                    <a:pt x="1336784" y="1447799"/>
                  </a:moveTo>
                  <a:lnTo>
                    <a:pt x="298989" y="1447799"/>
                  </a:lnTo>
                  <a:lnTo>
                    <a:pt x="291266" y="1435099"/>
                  </a:lnTo>
                  <a:lnTo>
                    <a:pt x="1344507" y="1435099"/>
                  </a:lnTo>
                  <a:lnTo>
                    <a:pt x="1336784" y="1447799"/>
                  </a:lnTo>
                  <a:close/>
                </a:path>
                <a:path extrusionOk="0" h="1625600" w="1521459">
                  <a:moveTo>
                    <a:pt x="1321114" y="1460499"/>
                  </a:moveTo>
                  <a:lnTo>
                    <a:pt x="314659" y="1460499"/>
                  </a:lnTo>
                  <a:lnTo>
                    <a:pt x="306787" y="1447799"/>
                  </a:lnTo>
                  <a:lnTo>
                    <a:pt x="1328986" y="1447799"/>
                  </a:lnTo>
                  <a:lnTo>
                    <a:pt x="1321114" y="1460499"/>
                  </a:lnTo>
                  <a:close/>
                </a:path>
                <a:path extrusionOk="0" h="1625600" w="1521459">
                  <a:moveTo>
                    <a:pt x="1305143" y="1473199"/>
                  </a:moveTo>
                  <a:lnTo>
                    <a:pt x="330630" y="1473199"/>
                  </a:lnTo>
                  <a:lnTo>
                    <a:pt x="322606" y="1460499"/>
                  </a:lnTo>
                  <a:lnTo>
                    <a:pt x="1313167" y="1460499"/>
                  </a:lnTo>
                  <a:lnTo>
                    <a:pt x="1305143" y="1473199"/>
                  </a:lnTo>
                  <a:close/>
                </a:path>
                <a:path extrusionOk="0" h="1625600" w="1521459">
                  <a:moveTo>
                    <a:pt x="1288872" y="1485899"/>
                  </a:moveTo>
                  <a:lnTo>
                    <a:pt x="346901" y="1485899"/>
                  </a:lnTo>
                  <a:lnTo>
                    <a:pt x="338730" y="1473199"/>
                  </a:lnTo>
                  <a:lnTo>
                    <a:pt x="1297043" y="1473199"/>
                  </a:lnTo>
                  <a:lnTo>
                    <a:pt x="1288872" y="1485899"/>
                  </a:lnTo>
                  <a:close/>
                </a:path>
                <a:path extrusionOk="0" h="1625600" w="1521459">
                  <a:moveTo>
                    <a:pt x="1263937" y="1498599"/>
                  </a:moveTo>
                  <a:lnTo>
                    <a:pt x="371836" y="1498599"/>
                  </a:lnTo>
                  <a:lnTo>
                    <a:pt x="363455" y="1485899"/>
                  </a:lnTo>
                  <a:lnTo>
                    <a:pt x="1272318" y="1485899"/>
                  </a:lnTo>
                  <a:lnTo>
                    <a:pt x="1263937" y="1498599"/>
                  </a:lnTo>
                  <a:close/>
                </a:path>
                <a:path extrusionOk="0" h="1625600" w="1521459">
                  <a:moveTo>
                    <a:pt x="1246975" y="1511299"/>
                  </a:moveTo>
                  <a:lnTo>
                    <a:pt x="388798" y="1511299"/>
                  </a:lnTo>
                  <a:lnTo>
                    <a:pt x="380284" y="1498599"/>
                  </a:lnTo>
                  <a:lnTo>
                    <a:pt x="1255489" y="1498599"/>
                  </a:lnTo>
                  <a:lnTo>
                    <a:pt x="1246975" y="1511299"/>
                  </a:lnTo>
                  <a:close/>
                </a:path>
                <a:path extrusionOk="0" h="1625600" w="1521459">
                  <a:moveTo>
                    <a:pt x="1229756" y="1523999"/>
                  </a:moveTo>
                  <a:lnTo>
                    <a:pt x="406017" y="1523999"/>
                  </a:lnTo>
                  <a:lnTo>
                    <a:pt x="397379" y="1511299"/>
                  </a:lnTo>
                  <a:lnTo>
                    <a:pt x="1238394" y="1511299"/>
                  </a:lnTo>
                  <a:lnTo>
                    <a:pt x="1229756" y="1523999"/>
                  </a:lnTo>
                  <a:close/>
                </a:path>
                <a:path extrusionOk="0" h="1625600" w="1521459">
                  <a:moveTo>
                    <a:pt x="1203464" y="1536699"/>
                  </a:moveTo>
                  <a:lnTo>
                    <a:pt x="432309" y="1536699"/>
                  </a:lnTo>
                  <a:lnTo>
                    <a:pt x="423485" y="1523999"/>
                  </a:lnTo>
                  <a:lnTo>
                    <a:pt x="1212288" y="1523999"/>
                  </a:lnTo>
                  <a:lnTo>
                    <a:pt x="1203464" y="1536699"/>
                  </a:lnTo>
                  <a:close/>
                </a:path>
                <a:path extrusionOk="0" h="1625600" w="1521459">
                  <a:moveTo>
                    <a:pt x="1176653" y="1549399"/>
                  </a:moveTo>
                  <a:lnTo>
                    <a:pt x="459125" y="1549399"/>
                  </a:lnTo>
                  <a:lnTo>
                    <a:pt x="450130" y="1536699"/>
                  </a:lnTo>
                  <a:lnTo>
                    <a:pt x="1185647" y="1536699"/>
                  </a:lnTo>
                  <a:lnTo>
                    <a:pt x="1176653" y="1549399"/>
                  </a:lnTo>
                  <a:close/>
                </a:path>
                <a:path extrusionOk="0" h="1625600" w="1521459">
                  <a:moveTo>
                    <a:pt x="1149351" y="1562099"/>
                  </a:moveTo>
                  <a:lnTo>
                    <a:pt x="486422" y="1562099"/>
                  </a:lnTo>
                  <a:lnTo>
                    <a:pt x="477273" y="1549399"/>
                  </a:lnTo>
                  <a:lnTo>
                    <a:pt x="1158500" y="1549399"/>
                  </a:lnTo>
                  <a:lnTo>
                    <a:pt x="1149351" y="1562099"/>
                  </a:lnTo>
                  <a:close/>
                </a:path>
                <a:path extrusionOk="0" h="1625600" w="1521459">
                  <a:moveTo>
                    <a:pt x="1121606" y="1574799"/>
                  </a:moveTo>
                  <a:lnTo>
                    <a:pt x="514167" y="1574799"/>
                  </a:lnTo>
                  <a:lnTo>
                    <a:pt x="504866" y="1562099"/>
                  </a:lnTo>
                  <a:lnTo>
                    <a:pt x="1130907" y="1562099"/>
                  </a:lnTo>
                  <a:lnTo>
                    <a:pt x="1121606" y="1574799"/>
                  </a:lnTo>
                  <a:close/>
                </a:path>
                <a:path extrusionOk="0" h="1625600" w="1521459">
                  <a:moveTo>
                    <a:pt x="1093446" y="1587499"/>
                  </a:moveTo>
                  <a:lnTo>
                    <a:pt x="542327" y="1587499"/>
                  </a:lnTo>
                  <a:lnTo>
                    <a:pt x="532899" y="1574799"/>
                  </a:lnTo>
                  <a:lnTo>
                    <a:pt x="1102874" y="1574799"/>
                  </a:lnTo>
                  <a:lnTo>
                    <a:pt x="1093446" y="1587499"/>
                  </a:lnTo>
                  <a:close/>
                </a:path>
                <a:path extrusionOk="0" h="1625600" w="1521459">
                  <a:moveTo>
                    <a:pt x="1055322" y="1600199"/>
                  </a:moveTo>
                  <a:lnTo>
                    <a:pt x="580451" y="1600199"/>
                  </a:lnTo>
                  <a:lnTo>
                    <a:pt x="570863" y="1587499"/>
                  </a:lnTo>
                  <a:lnTo>
                    <a:pt x="1064910" y="1587499"/>
                  </a:lnTo>
                  <a:lnTo>
                    <a:pt x="1055322" y="1600199"/>
                  </a:lnTo>
                  <a:close/>
                </a:path>
                <a:path extrusionOk="0" h="1625600" w="1521459">
                  <a:moveTo>
                    <a:pt x="1006877" y="1612899"/>
                  </a:moveTo>
                  <a:lnTo>
                    <a:pt x="628896" y="1612899"/>
                  </a:lnTo>
                  <a:lnTo>
                    <a:pt x="619142" y="1600199"/>
                  </a:lnTo>
                  <a:lnTo>
                    <a:pt x="1016631" y="1600199"/>
                  </a:lnTo>
                  <a:lnTo>
                    <a:pt x="1006877" y="1612899"/>
                  </a:lnTo>
                  <a:close/>
                </a:path>
                <a:path extrusionOk="0" h="1625600" w="1521459">
                  <a:moveTo>
                    <a:pt x="937900" y="1625599"/>
                  </a:moveTo>
                  <a:lnTo>
                    <a:pt x="697873" y="1625599"/>
                  </a:lnTo>
                  <a:lnTo>
                    <a:pt x="687948" y="1612899"/>
                  </a:lnTo>
                  <a:lnTo>
                    <a:pt x="947824" y="1612899"/>
                  </a:lnTo>
                  <a:lnTo>
                    <a:pt x="937900" y="1625599"/>
                  </a:lnTo>
                  <a:close/>
                </a:path>
              </a:pathLst>
            </a:custGeom>
            <a:solidFill>
              <a:srgbClr val="AC544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grpSp>
        <p:nvGrpSpPr>
          <p:cNvPr id="271" name="Google Shape;271;p20"/>
          <p:cNvGrpSpPr/>
          <p:nvPr/>
        </p:nvGrpSpPr>
        <p:grpSpPr>
          <a:xfrm>
            <a:off x="14584452" y="1358"/>
            <a:ext cx="843915" cy="845185"/>
            <a:chOff x="14584452" y="1358"/>
            <a:chExt cx="843915" cy="845185"/>
          </a:xfrm>
        </p:grpSpPr>
        <p:pic>
          <p:nvPicPr>
            <p:cNvPr id="272" name="Google Shape;272;p20"/>
            <p:cNvPicPr preferRelativeResize="0"/>
            <p:nvPr/>
          </p:nvPicPr>
          <p:blipFill rotWithShape="1">
            <a:blip r:embed="rId3">
              <a:alphaModFix/>
            </a:blip>
            <a:srcRect b="0" l="0" r="0" t="0"/>
            <a:stretch/>
          </p:blipFill>
          <p:spPr>
            <a:xfrm>
              <a:off x="15061432" y="4200"/>
              <a:ext cx="248894" cy="126123"/>
            </a:xfrm>
            <a:prstGeom prst="rect">
              <a:avLst/>
            </a:prstGeom>
            <a:noFill/>
            <a:ln>
              <a:noFill/>
            </a:ln>
          </p:spPr>
        </p:pic>
        <p:sp>
          <p:nvSpPr>
            <p:cNvPr id="273" name="Google Shape;273;p20"/>
            <p:cNvSpPr/>
            <p:nvPr/>
          </p:nvSpPr>
          <p:spPr>
            <a:xfrm>
              <a:off x="14584452" y="1358"/>
              <a:ext cx="843915" cy="845185"/>
            </a:xfrm>
            <a:custGeom>
              <a:rect b="b" l="l" r="r" t="t"/>
              <a:pathLst>
                <a:path extrusionOk="0" h="845185" w="843915">
                  <a:moveTo>
                    <a:pt x="479945" y="841959"/>
                  </a:moveTo>
                  <a:lnTo>
                    <a:pt x="51079" y="624649"/>
                  </a:lnTo>
                  <a:lnTo>
                    <a:pt x="59893" y="640270"/>
                  </a:lnTo>
                  <a:lnTo>
                    <a:pt x="67170" y="651776"/>
                  </a:lnTo>
                  <a:lnTo>
                    <a:pt x="448691" y="845096"/>
                  </a:lnTo>
                  <a:lnTo>
                    <a:pt x="463283" y="844016"/>
                  </a:lnTo>
                  <a:lnTo>
                    <a:pt x="479945" y="841959"/>
                  </a:lnTo>
                  <a:close/>
                </a:path>
                <a:path extrusionOk="0" h="845185" w="843915">
                  <a:moveTo>
                    <a:pt x="556653" y="823772"/>
                  </a:moveTo>
                  <a:lnTo>
                    <a:pt x="20142" y="551878"/>
                  </a:lnTo>
                  <a:lnTo>
                    <a:pt x="24549" y="565226"/>
                  </a:lnTo>
                  <a:lnTo>
                    <a:pt x="28282" y="574941"/>
                  </a:lnTo>
                  <a:lnTo>
                    <a:pt x="533412" y="830884"/>
                  </a:lnTo>
                  <a:lnTo>
                    <a:pt x="544436" y="827824"/>
                  </a:lnTo>
                  <a:lnTo>
                    <a:pt x="556653" y="823772"/>
                  </a:lnTo>
                  <a:close/>
                </a:path>
                <a:path extrusionOk="0" h="845185" w="843915">
                  <a:moveTo>
                    <a:pt x="617766" y="797623"/>
                  </a:moveTo>
                  <a:lnTo>
                    <a:pt x="4851" y="487057"/>
                  </a:lnTo>
                  <a:lnTo>
                    <a:pt x="7988" y="505206"/>
                  </a:lnTo>
                  <a:lnTo>
                    <a:pt x="8597" y="507873"/>
                  </a:lnTo>
                  <a:lnTo>
                    <a:pt x="598779" y="806996"/>
                  </a:lnTo>
                  <a:lnTo>
                    <a:pt x="602386" y="805383"/>
                  </a:lnTo>
                  <a:lnTo>
                    <a:pt x="617766" y="797623"/>
                  </a:lnTo>
                  <a:close/>
                </a:path>
                <a:path extrusionOk="0" h="845185" w="843915">
                  <a:moveTo>
                    <a:pt x="668451" y="766165"/>
                  </a:moveTo>
                  <a:lnTo>
                    <a:pt x="0" y="427469"/>
                  </a:lnTo>
                  <a:lnTo>
                    <a:pt x="393" y="443382"/>
                  </a:lnTo>
                  <a:lnTo>
                    <a:pt x="635" y="446786"/>
                  </a:lnTo>
                  <a:lnTo>
                    <a:pt x="652551" y="777125"/>
                  </a:lnTo>
                  <a:lnTo>
                    <a:pt x="656399" y="774687"/>
                  </a:lnTo>
                  <a:lnTo>
                    <a:pt x="668451" y="766165"/>
                  </a:lnTo>
                  <a:close/>
                </a:path>
                <a:path extrusionOk="0" h="845185" w="843915">
                  <a:moveTo>
                    <a:pt x="711250" y="730707"/>
                  </a:moveTo>
                  <a:lnTo>
                    <a:pt x="3035" y="371856"/>
                  </a:lnTo>
                  <a:lnTo>
                    <a:pt x="1905" y="381076"/>
                  </a:lnTo>
                  <a:lnTo>
                    <a:pt x="1257" y="389953"/>
                  </a:lnTo>
                  <a:lnTo>
                    <a:pt x="697776" y="742899"/>
                  </a:lnTo>
                  <a:lnTo>
                    <a:pt x="705319" y="736371"/>
                  </a:lnTo>
                  <a:lnTo>
                    <a:pt x="711250" y="730707"/>
                  </a:lnTo>
                  <a:close/>
                </a:path>
                <a:path extrusionOk="0" h="845185" w="843915">
                  <a:moveTo>
                    <a:pt x="747483" y="692023"/>
                  </a:moveTo>
                  <a:lnTo>
                    <a:pt x="12560" y="319570"/>
                  </a:lnTo>
                  <a:lnTo>
                    <a:pt x="8737" y="336664"/>
                  </a:lnTo>
                  <a:lnTo>
                    <a:pt x="736092" y="705281"/>
                  </a:lnTo>
                  <a:lnTo>
                    <a:pt x="747483" y="692023"/>
                  </a:lnTo>
                  <a:close/>
                </a:path>
                <a:path extrusionOk="0" h="845185" w="843915">
                  <a:moveTo>
                    <a:pt x="777646" y="650227"/>
                  </a:moveTo>
                  <a:lnTo>
                    <a:pt x="28194" y="270459"/>
                  </a:lnTo>
                  <a:lnTo>
                    <a:pt x="24549" y="279946"/>
                  </a:lnTo>
                  <a:lnTo>
                    <a:pt x="22402" y="286448"/>
                  </a:lnTo>
                  <a:lnTo>
                    <a:pt x="768223" y="664413"/>
                  </a:lnTo>
                  <a:lnTo>
                    <a:pt x="772833" y="657847"/>
                  </a:lnTo>
                  <a:lnTo>
                    <a:pt x="777646" y="650227"/>
                  </a:lnTo>
                  <a:close/>
                </a:path>
                <a:path extrusionOk="0" h="845185" w="843915">
                  <a:moveTo>
                    <a:pt x="792340" y="219798"/>
                  </a:moveTo>
                  <a:lnTo>
                    <a:pt x="783932" y="204901"/>
                  </a:lnTo>
                  <a:lnTo>
                    <a:pt x="776147" y="192582"/>
                  </a:lnTo>
                  <a:lnTo>
                    <a:pt x="396087" y="0"/>
                  </a:lnTo>
                  <a:lnTo>
                    <a:pt x="380555" y="1155"/>
                  </a:lnTo>
                  <a:lnTo>
                    <a:pt x="364731" y="3111"/>
                  </a:lnTo>
                  <a:lnTo>
                    <a:pt x="792340" y="219798"/>
                  </a:lnTo>
                  <a:close/>
                </a:path>
                <a:path extrusionOk="0" h="845185" w="843915">
                  <a:moveTo>
                    <a:pt x="802436" y="605650"/>
                  </a:moveTo>
                  <a:lnTo>
                    <a:pt x="49199" y="223951"/>
                  </a:lnTo>
                  <a:lnTo>
                    <a:pt x="41592" y="239128"/>
                  </a:lnTo>
                  <a:lnTo>
                    <a:pt x="794842" y="620788"/>
                  </a:lnTo>
                  <a:lnTo>
                    <a:pt x="802436" y="605650"/>
                  </a:lnTo>
                  <a:close/>
                </a:path>
                <a:path extrusionOk="0" h="845185" w="843915">
                  <a:moveTo>
                    <a:pt x="821613" y="558228"/>
                  </a:moveTo>
                  <a:lnTo>
                    <a:pt x="75869" y="180378"/>
                  </a:lnTo>
                  <a:lnTo>
                    <a:pt x="70993" y="187325"/>
                  </a:lnTo>
                  <a:lnTo>
                    <a:pt x="66421" y="194564"/>
                  </a:lnTo>
                  <a:lnTo>
                    <a:pt x="815822" y="574281"/>
                  </a:lnTo>
                  <a:lnTo>
                    <a:pt x="819302" y="565226"/>
                  </a:lnTo>
                  <a:lnTo>
                    <a:pt x="821613" y="558228"/>
                  </a:lnTo>
                  <a:close/>
                </a:path>
                <a:path extrusionOk="0" h="845185" w="843915">
                  <a:moveTo>
                    <a:pt x="823506" y="292696"/>
                  </a:moveTo>
                  <a:lnTo>
                    <a:pt x="819302" y="279946"/>
                  </a:lnTo>
                  <a:lnTo>
                    <a:pt x="815301" y="269519"/>
                  </a:lnTo>
                  <a:lnTo>
                    <a:pt x="311226" y="14071"/>
                  </a:lnTo>
                  <a:lnTo>
                    <a:pt x="299402" y="17348"/>
                  </a:lnTo>
                  <a:lnTo>
                    <a:pt x="287807" y="21196"/>
                  </a:lnTo>
                  <a:lnTo>
                    <a:pt x="823506" y="292696"/>
                  </a:lnTo>
                  <a:close/>
                </a:path>
                <a:path extrusionOk="0" h="845185" w="843915">
                  <a:moveTo>
                    <a:pt x="835215" y="508063"/>
                  </a:moveTo>
                  <a:lnTo>
                    <a:pt x="108064" y="139522"/>
                  </a:lnTo>
                  <a:lnTo>
                    <a:pt x="96672" y="152768"/>
                  </a:lnTo>
                  <a:lnTo>
                    <a:pt x="831392" y="525119"/>
                  </a:lnTo>
                  <a:lnTo>
                    <a:pt x="835215" y="508063"/>
                  </a:lnTo>
                  <a:close/>
                </a:path>
                <a:path extrusionOk="0" h="845185" w="843915">
                  <a:moveTo>
                    <a:pt x="838898" y="357517"/>
                  </a:moveTo>
                  <a:lnTo>
                    <a:pt x="835863" y="339966"/>
                  </a:lnTo>
                  <a:lnTo>
                    <a:pt x="835126" y="336715"/>
                  </a:lnTo>
                  <a:lnTo>
                    <a:pt x="245579" y="37947"/>
                  </a:lnTo>
                  <a:lnTo>
                    <a:pt x="241439" y="39789"/>
                  </a:lnTo>
                  <a:lnTo>
                    <a:pt x="226606" y="47269"/>
                  </a:lnTo>
                  <a:lnTo>
                    <a:pt x="838898" y="357517"/>
                  </a:lnTo>
                  <a:close/>
                </a:path>
                <a:path extrusionOk="0" h="845185" w="843915">
                  <a:moveTo>
                    <a:pt x="842632" y="454710"/>
                  </a:moveTo>
                  <a:lnTo>
                    <a:pt x="146418" y="101955"/>
                  </a:lnTo>
                  <a:lnTo>
                    <a:pt x="138506" y="108800"/>
                  </a:lnTo>
                  <a:lnTo>
                    <a:pt x="133007" y="114046"/>
                  </a:lnTo>
                  <a:lnTo>
                    <a:pt x="840867" y="472770"/>
                  </a:lnTo>
                  <a:lnTo>
                    <a:pt x="841933" y="464096"/>
                  </a:lnTo>
                  <a:lnTo>
                    <a:pt x="842632" y="454710"/>
                  </a:lnTo>
                  <a:close/>
                </a:path>
                <a:path extrusionOk="0" h="845185" w="843915">
                  <a:moveTo>
                    <a:pt x="843838" y="417156"/>
                  </a:moveTo>
                  <a:lnTo>
                    <a:pt x="843457" y="401777"/>
                  </a:lnTo>
                  <a:lnTo>
                    <a:pt x="843178" y="397852"/>
                  </a:lnTo>
                  <a:lnTo>
                    <a:pt x="191719" y="67767"/>
                  </a:lnTo>
                  <a:lnTo>
                    <a:pt x="187426" y="70485"/>
                  </a:lnTo>
                  <a:lnTo>
                    <a:pt x="175818" y="78689"/>
                  </a:lnTo>
                  <a:lnTo>
                    <a:pt x="843838" y="417156"/>
                  </a:lnTo>
                  <a:close/>
                </a:path>
              </a:pathLst>
            </a:custGeom>
            <a:solidFill>
              <a:srgbClr val="F4BC2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74" name="Google Shape;274;p20"/>
            <p:cNvPicPr preferRelativeResize="0"/>
            <p:nvPr/>
          </p:nvPicPr>
          <p:blipFill rotWithShape="1">
            <a:blip r:embed="rId4">
              <a:alphaModFix/>
            </a:blip>
            <a:srcRect b="0" l="0" r="0" t="0"/>
            <a:stretch/>
          </p:blipFill>
          <p:spPr>
            <a:xfrm>
              <a:off x="14701473" y="716557"/>
              <a:ext cx="251202" cy="127281"/>
            </a:xfrm>
            <a:prstGeom prst="rect">
              <a:avLst/>
            </a:prstGeom>
            <a:noFill/>
            <a:ln>
              <a:noFill/>
            </a:ln>
          </p:spPr>
        </p:pic>
      </p:grpSp>
      <p:sp>
        <p:nvSpPr>
          <p:cNvPr id="275" name="Google Shape;275;p20"/>
          <p:cNvSpPr/>
          <p:nvPr/>
        </p:nvSpPr>
        <p:spPr>
          <a:xfrm>
            <a:off x="0" y="0"/>
            <a:ext cx="7000875" cy="2279650"/>
          </a:xfrm>
          <a:custGeom>
            <a:rect b="b" l="l" r="r" t="t"/>
            <a:pathLst>
              <a:path extrusionOk="0" h="2279650" w="7000875">
                <a:moveTo>
                  <a:pt x="0" y="1706406"/>
                </a:moveTo>
                <a:lnTo>
                  <a:pt x="0" y="0"/>
                </a:lnTo>
                <a:lnTo>
                  <a:pt x="6998786" y="0"/>
                </a:lnTo>
                <a:lnTo>
                  <a:pt x="7000591" y="11039"/>
                </a:lnTo>
                <a:lnTo>
                  <a:pt x="6981999" y="67976"/>
                </a:lnTo>
                <a:lnTo>
                  <a:pt x="6962356" y="122547"/>
                </a:lnTo>
                <a:lnTo>
                  <a:pt x="6941683" y="174802"/>
                </a:lnTo>
                <a:lnTo>
                  <a:pt x="6919998" y="224793"/>
                </a:lnTo>
                <a:lnTo>
                  <a:pt x="6897319" y="272569"/>
                </a:lnTo>
                <a:lnTo>
                  <a:pt x="6873666" y="318183"/>
                </a:lnTo>
                <a:lnTo>
                  <a:pt x="6849058" y="361684"/>
                </a:lnTo>
                <a:lnTo>
                  <a:pt x="6823513" y="403122"/>
                </a:lnTo>
                <a:lnTo>
                  <a:pt x="6797051" y="442550"/>
                </a:lnTo>
                <a:lnTo>
                  <a:pt x="6769690" y="480017"/>
                </a:lnTo>
                <a:lnTo>
                  <a:pt x="6741449" y="515575"/>
                </a:lnTo>
                <a:lnTo>
                  <a:pt x="6712347" y="549273"/>
                </a:lnTo>
                <a:lnTo>
                  <a:pt x="6682403" y="581162"/>
                </a:lnTo>
                <a:lnTo>
                  <a:pt x="6651637" y="611295"/>
                </a:lnTo>
                <a:lnTo>
                  <a:pt x="6620066" y="639720"/>
                </a:lnTo>
                <a:lnTo>
                  <a:pt x="6587710" y="666488"/>
                </a:lnTo>
                <a:lnTo>
                  <a:pt x="6554587" y="691651"/>
                </a:lnTo>
                <a:lnTo>
                  <a:pt x="6520717" y="715259"/>
                </a:lnTo>
                <a:lnTo>
                  <a:pt x="6486119" y="737363"/>
                </a:lnTo>
                <a:lnTo>
                  <a:pt x="6450811" y="758014"/>
                </a:lnTo>
                <a:lnTo>
                  <a:pt x="6414812" y="777261"/>
                </a:lnTo>
                <a:lnTo>
                  <a:pt x="6378142" y="795156"/>
                </a:lnTo>
                <a:lnTo>
                  <a:pt x="6340818" y="811750"/>
                </a:lnTo>
                <a:lnTo>
                  <a:pt x="6302861" y="827093"/>
                </a:lnTo>
                <a:lnTo>
                  <a:pt x="6264288" y="841236"/>
                </a:lnTo>
                <a:lnTo>
                  <a:pt x="6225119" y="854230"/>
                </a:lnTo>
                <a:lnTo>
                  <a:pt x="6185373" y="866125"/>
                </a:lnTo>
                <a:lnTo>
                  <a:pt x="6145069" y="876972"/>
                </a:lnTo>
                <a:lnTo>
                  <a:pt x="6104225" y="886822"/>
                </a:lnTo>
                <a:lnTo>
                  <a:pt x="6062861" y="895725"/>
                </a:lnTo>
                <a:lnTo>
                  <a:pt x="6020994" y="903732"/>
                </a:lnTo>
                <a:lnTo>
                  <a:pt x="5978646" y="910894"/>
                </a:lnTo>
                <a:lnTo>
                  <a:pt x="5935833" y="917262"/>
                </a:lnTo>
                <a:lnTo>
                  <a:pt x="5892575" y="922886"/>
                </a:lnTo>
                <a:lnTo>
                  <a:pt x="5848891" y="927817"/>
                </a:lnTo>
                <a:lnTo>
                  <a:pt x="5804800" y="932105"/>
                </a:lnTo>
                <a:lnTo>
                  <a:pt x="5760321" y="935802"/>
                </a:lnTo>
                <a:lnTo>
                  <a:pt x="5715473" y="938957"/>
                </a:lnTo>
                <a:lnTo>
                  <a:pt x="5670274" y="941622"/>
                </a:lnTo>
                <a:lnTo>
                  <a:pt x="5624744" y="943848"/>
                </a:lnTo>
                <a:lnTo>
                  <a:pt x="5578901" y="945685"/>
                </a:lnTo>
                <a:lnTo>
                  <a:pt x="5532764" y="947183"/>
                </a:lnTo>
                <a:lnTo>
                  <a:pt x="5486353" y="948394"/>
                </a:lnTo>
                <a:lnTo>
                  <a:pt x="5439685" y="949369"/>
                </a:lnTo>
                <a:lnTo>
                  <a:pt x="5392781" y="950157"/>
                </a:lnTo>
                <a:lnTo>
                  <a:pt x="5345658" y="950809"/>
                </a:lnTo>
                <a:lnTo>
                  <a:pt x="5298337" y="951377"/>
                </a:lnTo>
                <a:lnTo>
                  <a:pt x="5250835" y="951911"/>
                </a:lnTo>
                <a:lnTo>
                  <a:pt x="5197340" y="951295"/>
                </a:lnTo>
                <a:lnTo>
                  <a:pt x="5144472" y="949345"/>
                </a:lnTo>
                <a:lnTo>
                  <a:pt x="5092223" y="946385"/>
                </a:lnTo>
                <a:lnTo>
                  <a:pt x="5040583" y="942739"/>
                </a:lnTo>
                <a:lnTo>
                  <a:pt x="4989541" y="938732"/>
                </a:lnTo>
                <a:lnTo>
                  <a:pt x="4939089" y="934686"/>
                </a:lnTo>
                <a:lnTo>
                  <a:pt x="4889215" y="930927"/>
                </a:lnTo>
                <a:lnTo>
                  <a:pt x="4839910" y="927777"/>
                </a:lnTo>
                <a:lnTo>
                  <a:pt x="4791166" y="925561"/>
                </a:lnTo>
                <a:lnTo>
                  <a:pt x="4742970" y="924603"/>
                </a:lnTo>
                <a:lnTo>
                  <a:pt x="4695315" y="925226"/>
                </a:lnTo>
                <a:lnTo>
                  <a:pt x="4648189" y="927755"/>
                </a:lnTo>
                <a:lnTo>
                  <a:pt x="4601584" y="932513"/>
                </a:lnTo>
                <a:lnTo>
                  <a:pt x="4555489" y="939824"/>
                </a:lnTo>
                <a:lnTo>
                  <a:pt x="4509895" y="950012"/>
                </a:lnTo>
                <a:lnTo>
                  <a:pt x="4464792" y="963401"/>
                </a:lnTo>
                <a:lnTo>
                  <a:pt x="4419569" y="979885"/>
                </a:lnTo>
                <a:lnTo>
                  <a:pt x="4374974" y="998695"/>
                </a:lnTo>
                <a:lnTo>
                  <a:pt x="4330977" y="1019631"/>
                </a:lnTo>
                <a:lnTo>
                  <a:pt x="4287545" y="1042493"/>
                </a:lnTo>
                <a:lnTo>
                  <a:pt x="4244648" y="1067082"/>
                </a:lnTo>
                <a:lnTo>
                  <a:pt x="4202255" y="1093198"/>
                </a:lnTo>
                <a:lnTo>
                  <a:pt x="4160335" y="1120639"/>
                </a:lnTo>
                <a:lnTo>
                  <a:pt x="4118856" y="1149207"/>
                </a:lnTo>
                <a:lnTo>
                  <a:pt x="4077788" y="1178702"/>
                </a:lnTo>
                <a:lnTo>
                  <a:pt x="4037100" y="1208923"/>
                </a:lnTo>
                <a:lnTo>
                  <a:pt x="3996760" y="1239670"/>
                </a:lnTo>
                <a:lnTo>
                  <a:pt x="3956738" y="1270744"/>
                </a:lnTo>
                <a:lnTo>
                  <a:pt x="3917002" y="1301944"/>
                </a:lnTo>
                <a:lnTo>
                  <a:pt x="3877522" y="1333071"/>
                </a:lnTo>
                <a:lnTo>
                  <a:pt x="3838266" y="1363924"/>
                </a:lnTo>
                <a:lnTo>
                  <a:pt x="3799204" y="1394304"/>
                </a:lnTo>
                <a:lnTo>
                  <a:pt x="3760304" y="1424010"/>
                </a:lnTo>
                <a:lnTo>
                  <a:pt x="3721535" y="1452843"/>
                </a:lnTo>
                <a:lnTo>
                  <a:pt x="3685540" y="1478808"/>
                </a:lnTo>
                <a:lnTo>
                  <a:pt x="3648481" y="1504992"/>
                </a:lnTo>
                <a:lnTo>
                  <a:pt x="3610410" y="1531355"/>
                </a:lnTo>
                <a:lnTo>
                  <a:pt x="3571381" y="1557856"/>
                </a:lnTo>
                <a:lnTo>
                  <a:pt x="3531447" y="1584455"/>
                </a:lnTo>
                <a:lnTo>
                  <a:pt x="3490660" y="1611111"/>
                </a:lnTo>
                <a:lnTo>
                  <a:pt x="3449072" y="1637783"/>
                </a:lnTo>
                <a:lnTo>
                  <a:pt x="3406737" y="1664431"/>
                </a:lnTo>
                <a:lnTo>
                  <a:pt x="3363708" y="1691014"/>
                </a:lnTo>
                <a:lnTo>
                  <a:pt x="3320037" y="1717492"/>
                </a:lnTo>
                <a:lnTo>
                  <a:pt x="3275777" y="1743823"/>
                </a:lnTo>
                <a:lnTo>
                  <a:pt x="3230981" y="1769969"/>
                </a:lnTo>
                <a:lnTo>
                  <a:pt x="3185701" y="1795887"/>
                </a:lnTo>
                <a:lnTo>
                  <a:pt x="3139991" y="1821537"/>
                </a:lnTo>
                <a:lnTo>
                  <a:pt x="3093902" y="1846879"/>
                </a:lnTo>
                <a:lnTo>
                  <a:pt x="3047489" y="1871872"/>
                </a:lnTo>
                <a:lnTo>
                  <a:pt x="3000804" y="1896475"/>
                </a:lnTo>
                <a:lnTo>
                  <a:pt x="2953899" y="1920649"/>
                </a:lnTo>
                <a:lnTo>
                  <a:pt x="2906827" y="1944352"/>
                </a:lnTo>
                <a:lnTo>
                  <a:pt x="2859641" y="1967543"/>
                </a:lnTo>
                <a:lnTo>
                  <a:pt x="2812395" y="1990183"/>
                </a:lnTo>
                <a:lnTo>
                  <a:pt x="2765140" y="2012230"/>
                </a:lnTo>
                <a:lnTo>
                  <a:pt x="2717929" y="2033644"/>
                </a:lnTo>
                <a:lnTo>
                  <a:pt x="2670815" y="2054384"/>
                </a:lnTo>
                <a:lnTo>
                  <a:pt x="2623852" y="2074411"/>
                </a:lnTo>
                <a:lnTo>
                  <a:pt x="2577091" y="2093682"/>
                </a:lnTo>
                <a:lnTo>
                  <a:pt x="2530586" y="2112158"/>
                </a:lnTo>
                <a:lnTo>
                  <a:pt x="2484389" y="2129798"/>
                </a:lnTo>
                <a:lnTo>
                  <a:pt x="2438553" y="2146561"/>
                </a:lnTo>
                <a:lnTo>
                  <a:pt x="2393132" y="2162408"/>
                </a:lnTo>
                <a:lnTo>
                  <a:pt x="2348176" y="2177296"/>
                </a:lnTo>
                <a:lnTo>
                  <a:pt x="2303741" y="2191186"/>
                </a:lnTo>
                <a:lnTo>
                  <a:pt x="2259877" y="2204038"/>
                </a:lnTo>
                <a:lnTo>
                  <a:pt x="2216639" y="2215809"/>
                </a:lnTo>
                <a:lnTo>
                  <a:pt x="2170749" y="2226835"/>
                </a:lnTo>
                <a:lnTo>
                  <a:pt x="2123401" y="2236591"/>
                </a:lnTo>
                <a:lnTo>
                  <a:pt x="2074774" y="2245142"/>
                </a:lnTo>
                <a:lnTo>
                  <a:pt x="2025049" y="2252556"/>
                </a:lnTo>
                <a:lnTo>
                  <a:pt x="1974406" y="2258899"/>
                </a:lnTo>
                <a:lnTo>
                  <a:pt x="1923025" y="2264238"/>
                </a:lnTo>
                <a:lnTo>
                  <a:pt x="1871086" y="2268639"/>
                </a:lnTo>
                <a:lnTo>
                  <a:pt x="1818770" y="2272168"/>
                </a:lnTo>
                <a:lnTo>
                  <a:pt x="1766257" y="2274893"/>
                </a:lnTo>
                <a:lnTo>
                  <a:pt x="1713726" y="2276879"/>
                </a:lnTo>
                <a:lnTo>
                  <a:pt x="1661359" y="2278193"/>
                </a:lnTo>
                <a:lnTo>
                  <a:pt x="1609335" y="2278903"/>
                </a:lnTo>
                <a:lnTo>
                  <a:pt x="1557835" y="2279073"/>
                </a:lnTo>
                <a:lnTo>
                  <a:pt x="1507039" y="2278771"/>
                </a:lnTo>
                <a:lnTo>
                  <a:pt x="1457126" y="2278064"/>
                </a:lnTo>
                <a:lnTo>
                  <a:pt x="1410371" y="2275896"/>
                </a:lnTo>
                <a:lnTo>
                  <a:pt x="1362776" y="2272098"/>
                </a:lnTo>
                <a:lnTo>
                  <a:pt x="1314450" y="2266737"/>
                </a:lnTo>
                <a:lnTo>
                  <a:pt x="1265503" y="2259877"/>
                </a:lnTo>
                <a:lnTo>
                  <a:pt x="1216043" y="2251586"/>
                </a:lnTo>
                <a:lnTo>
                  <a:pt x="1166179" y="2241929"/>
                </a:lnTo>
                <a:lnTo>
                  <a:pt x="1116022" y="2230973"/>
                </a:lnTo>
                <a:lnTo>
                  <a:pt x="1065678" y="2218784"/>
                </a:lnTo>
                <a:lnTo>
                  <a:pt x="1015259" y="2205429"/>
                </a:lnTo>
                <a:lnTo>
                  <a:pt x="964872" y="2190973"/>
                </a:lnTo>
                <a:lnTo>
                  <a:pt x="914627" y="2175483"/>
                </a:lnTo>
                <a:lnTo>
                  <a:pt x="864632" y="2159024"/>
                </a:lnTo>
                <a:lnTo>
                  <a:pt x="814997" y="2141664"/>
                </a:lnTo>
                <a:lnTo>
                  <a:pt x="765831" y="2123468"/>
                </a:lnTo>
                <a:lnTo>
                  <a:pt x="717243" y="2104502"/>
                </a:lnTo>
                <a:lnTo>
                  <a:pt x="669342" y="2084833"/>
                </a:lnTo>
                <a:lnTo>
                  <a:pt x="622237" y="2064527"/>
                </a:lnTo>
                <a:lnTo>
                  <a:pt x="576037" y="2043651"/>
                </a:lnTo>
                <a:lnTo>
                  <a:pt x="530851" y="2022269"/>
                </a:lnTo>
                <a:lnTo>
                  <a:pt x="486788" y="2000449"/>
                </a:lnTo>
                <a:lnTo>
                  <a:pt x="443957" y="1978257"/>
                </a:lnTo>
                <a:lnTo>
                  <a:pt x="402468" y="1955759"/>
                </a:lnTo>
                <a:lnTo>
                  <a:pt x="362428" y="1933021"/>
                </a:lnTo>
                <a:lnTo>
                  <a:pt x="323948" y="1910110"/>
                </a:lnTo>
                <a:lnTo>
                  <a:pt x="287137" y="1887091"/>
                </a:lnTo>
                <a:lnTo>
                  <a:pt x="209193" y="1836042"/>
                </a:lnTo>
                <a:lnTo>
                  <a:pt x="166471" y="1809211"/>
                </a:lnTo>
                <a:lnTo>
                  <a:pt x="40907" y="1732272"/>
                </a:lnTo>
                <a:lnTo>
                  <a:pt x="0" y="1706406"/>
                </a:lnTo>
                <a:close/>
              </a:path>
            </a:pathLst>
          </a:custGeom>
          <a:solidFill>
            <a:srgbClr val="C2704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76" name="Google Shape;276;p20"/>
          <p:cNvPicPr preferRelativeResize="0"/>
          <p:nvPr/>
        </p:nvPicPr>
        <p:blipFill rotWithShape="1">
          <a:blip r:embed="rId5">
            <a:alphaModFix/>
          </a:blip>
          <a:srcRect b="0" l="0" r="0" t="0"/>
          <a:stretch/>
        </p:blipFill>
        <p:spPr>
          <a:xfrm>
            <a:off x="14166800" y="7136605"/>
            <a:ext cx="4121200" cy="3159474"/>
          </a:xfrm>
          <a:prstGeom prst="rect">
            <a:avLst/>
          </a:prstGeom>
          <a:noFill/>
          <a:ln>
            <a:noFill/>
          </a:ln>
        </p:spPr>
      </p:pic>
      <p:grpSp>
        <p:nvGrpSpPr>
          <p:cNvPr id="277" name="Google Shape;277;p20"/>
          <p:cNvGrpSpPr/>
          <p:nvPr/>
        </p:nvGrpSpPr>
        <p:grpSpPr>
          <a:xfrm>
            <a:off x="0" y="8341810"/>
            <a:ext cx="1886585" cy="1945639"/>
            <a:chOff x="0" y="8341810"/>
            <a:chExt cx="1886585" cy="1945639"/>
          </a:xfrm>
        </p:grpSpPr>
        <p:sp>
          <p:nvSpPr>
            <p:cNvPr id="278" name="Google Shape;278;p20"/>
            <p:cNvSpPr/>
            <p:nvPr/>
          </p:nvSpPr>
          <p:spPr>
            <a:xfrm>
              <a:off x="0" y="9184386"/>
              <a:ext cx="1271905" cy="1102995"/>
            </a:xfrm>
            <a:custGeom>
              <a:rect b="b" l="l" r="r" t="t"/>
              <a:pathLst>
                <a:path extrusionOk="0" h="1102995" w="1271905">
                  <a:moveTo>
                    <a:pt x="1268177" y="1102613"/>
                  </a:moveTo>
                  <a:lnTo>
                    <a:pt x="0" y="1102613"/>
                  </a:lnTo>
                  <a:lnTo>
                    <a:pt x="0" y="291412"/>
                  </a:lnTo>
                  <a:lnTo>
                    <a:pt x="33330" y="262715"/>
                  </a:lnTo>
                  <a:lnTo>
                    <a:pt x="71567" y="232033"/>
                  </a:lnTo>
                  <a:lnTo>
                    <a:pt x="111126" y="202534"/>
                  </a:lnTo>
                  <a:lnTo>
                    <a:pt x="151914" y="174381"/>
                  </a:lnTo>
                  <a:lnTo>
                    <a:pt x="193837" y="147737"/>
                  </a:lnTo>
                  <a:lnTo>
                    <a:pt x="236803" y="122763"/>
                  </a:lnTo>
                  <a:lnTo>
                    <a:pt x="280718" y="99623"/>
                  </a:lnTo>
                  <a:lnTo>
                    <a:pt x="325489" y="78479"/>
                  </a:lnTo>
                  <a:lnTo>
                    <a:pt x="371024" y="59492"/>
                  </a:lnTo>
                  <a:lnTo>
                    <a:pt x="417228" y="42827"/>
                  </a:lnTo>
                  <a:lnTo>
                    <a:pt x="464009" y="28645"/>
                  </a:lnTo>
                  <a:lnTo>
                    <a:pt x="511274" y="17109"/>
                  </a:lnTo>
                  <a:lnTo>
                    <a:pt x="558930" y="8381"/>
                  </a:lnTo>
                  <a:lnTo>
                    <a:pt x="606883" y="2623"/>
                  </a:lnTo>
                  <a:lnTo>
                    <a:pt x="655040" y="0"/>
                  </a:lnTo>
                  <a:lnTo>
                    <a:pt x="703309" y="671"/>
                  </a:lnTo>
                  <a:lnTo>
                    <a:pt x="752920" y="5249"/>
                  </a:lnTo>
                  <a:lnTo>
                    <a:pt x="801117" y="13955"/>
                  </a:lnTo>
                  <a:lnTo>
                    <a:pt x="847748" y="26664"/>
                  </a:lnTo>
                  <a:lnTo>
                    <a:pt x="892660" y="43247"/>
                  </a:lnTo>
                  <a:lnTo>
                    <a:pt x="935701" y="63576"/>
                  </a:lnTo>
                  <a:lnTo>
                    <a:pt x="976719" y="87526"/>
                  </a:lnTo>
                  <a:lnTo>
                    <a:pt x="1015562" y="114967"/>
                  </a:lnTo>
                  <a:lnTo>
                    <a:pt x="1052077" y="145772"/>
                  </a:lnTo>
                  <a:lnTo>
                    <a:pt x="1086113" y="179815"/>
                  </a:lnTo>
                  <a:lnTo>
                    <a:pt x="1117517" y="216966"/>
                  </a:lnTo>
                  <a:lnTo>
                    <a:pt x="1146138" y="257100"/>
                  </a:lnTo>
                  <a:lnTo>
                    <a:pt x="1171822" y="300088"/>
                  </a:lnTo>
                  <a:lnTo>
                    <a:pt x="1194418" y="345804"/>
                  </a:lnTo>
                  <a:lnTo>
                    <a:pt x="1213774" y="394118"/>
                  </a:lnTo>
                  <a:lnTo>
                    <a:pt x="1229098" y="441809"/>
                  </a:lnTo>
                  <a:lnTo>
                    <a:pt x="1241528" y="490268"/>
                  </a:lnTo>
                  <a:lnTo>
                    <a:pt x="1251348" y="539387"/>
                  </a:lnTo>
                  <a:lnTo>
                    <a:pt x="1258842" y="589058"/>
                  </a:lnTo>
                  <a:lnTo>
                    <a:pt x="1264293" y="639172"/>
                  </a:lnTo>
                  <a:lnTo>
                    <a:pt x="1267987" y="689621"/>
                  </a:lnTo>
                  <a:lnTo>
                    <a:pt x="1270205" y="740297"/>
                  </a:lnTo>
                  <a:lnTo>
                    <a:pt x="1271234" y="791092"/>
                  </a:lnTo>
                  <a:lnTo>
                    <a:pt x="1271356" y="841897"/>
                  </a:lnTo>
                  <a:lnTo>
                    <a:pt x="1270856" y="892604"/>
                  </a:lnTo>
                  <a:lnTo>
                    <a:pt x="1270017" y="943105"/>
                  </a:lnTo>
                  <a:lnTo>
                    <a:pt x="1269123" y="993291"/>
                  </a:lnTo>
                  <a:lnTo>
                    <a:pt x="1268459" y="1043055"/>
                  </a:lnTo>
                  <a:lnTo>
                    <a:pt x="1268143" y="1092489"/>
                  </a:lnTo>
                  <a:lnTo>
                    <a:pt x="1268177" y="1102613"/>
                  </a:lnTo>
                  <a:close/>
                </a:path>
              </a:pathLst>
            </a:custGeom>
            <a:solidFill>
              <a:srgbClr val="F1BC8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9" name="Google Shape;279;p20"/>
            <p:cNvSpPr/>
            <p:nvPr/>
          </p:nvSpPr>
          <p:spPr>
            <a:xfrm>
              <a:off x="0" y="8341810"/>
              <a:ext cx="1886585" cy="1945639"/>
            </a:xfrm>
            <a:custGeom>
              <a:rect b="b" l="l" r="r" t="t"/>
              <a:pathLst>
                <a:path extrusionOk="0" h="1945640" w="1886585">
                  <a:moveTo>
                    <a:pt x="0" y="676181"/>
                  </a:moveTo>
                  <a:lnTo>
                    <a:pt x="0" y="485685"/>
                  </a:lnTo>
                  <a:lnTo>
                    <a:pt x="127858" y="385567"/>
                  </a:lnTo>
                  <a:lnTo>
                    <a:pt x="166677" y="355817"/>
                  </a:lnTo>
                  <a:lnTo>
                    <a:pt x="205839" y="326359"/>
                  </a:lnTo>
                  <a:lnTo>
                    <a:pt x="245363" y="297331"/>
                  </a:lnTo>
                  <a:lnTo>
                    <a:pt x="285264" y="268865"/>
                  </a:lnTo>
                  <a:lnTo>
                    <a:pt x="325560" y="241097"/>
                  </a:lnTo>
                  <a:lnTo>
                    <a:pt x="366268" y="214162"/>
                  </a:lnTo>
                  <a:lnTo>
                    <a:pt x="407404" y="188194"/>
                  </a:lnTo>
                  <a:lnTo>
                    <a:pt x="448986" y="163329"/>
                  </a:lnTo>
                  <a:lnTo>
                    <a:pt x="491031" y="139701"/>
                  </a:lnTo>
                  <a:lnTo>
                    <a:pt x="533556" y="117445"/>
                  </a:lnTo>
                  <a:lnTo>
                    <a:pt x="576578" y="96695"/>
                  </a:lnTo>
                  <a:lnTo>
                    <a:pt x="620114" y="77587"/>
                  </a:lnTo>
                  <a:lnTo>
                    <a:pt x="664180" y="60256"/>
                  </a:lnTo>
                  <a:lnTo>
                    <a:pt x="708794" y="44836"/>
                  </a:lnTo>
                  <a:lnTo>
                    <a:pt x="753973" y="31462"/>
                  </a:lnTo>
                  <a:lnTo>
                    <a:pt x="799734" y="20268"/>
                  </a:lnTo>
                  <a:lnTo>
                    <a:pt x="846093" y="11391"/>
                  </a:lnTo>
                  <a:lnTo>
                    <a:pt x="893069" y="4963"/>
                  </a:lnTo>
                  <a:lnTo>
                    <a:pt x="940677" y="1121"/>
                  </a:lnTo>
                  <a:lnTo>
                    <a:pt x="988935" y="0"/>
                  </a:lnTo>
                  <a:lnTo>
                    <a:pt x="1037860" y="1733"/>
                  </a:lnTo>
                  <a:lnTo>
                    <a:pt x="1086587" y="6391"/>
                  </a:lnTo>
                  <a:lnTo>
                    <a:pt x="1134938" y="13964"/>
                  </a:lnTo>
                  <a:lnTo>
                    <a:pt x="1182786" y="24385"/>
                  </a:lnTo>
                  <a:lnTo>
                    <a:pt x="1230001" y="37587"/>
                  </a:lnTo>
                  <a:lnTo>
                    <a:pt x="1276455" y="53503"/>
                  </a:lnTo>
                  <a:lnTo>
                    <a:pt x="1322019" y="72067"/>
                  </a:lnTo>
                  <a:lnTo>
                    <a:pt x="1366564" y="93213"/>
                  </a:lnTo>
                  <a:lnTo>
                    <a:pt x="1409963" y="116874"/>
                  </a:lnTo>
                  <a:lnTo>
                    <a:pt x="1452085" y="142982"/>
                  </a:lnTo>
                  <a:lnTo>
                    <a:pt x="1463212" y="150768"/>
                  </a:lnTo>
                  <a:lnTo>
                    <a:pt x="991875" y="150768"/>
                  </a:lnTo>
                  <a:lnTo>
                    <a:pt x="971971" y="150831"/>
                  </a:lnTo>
                  <a:lnTo>
                    <a:pt x="932174" y="152611"/>
                  </a:lnTo>
                  <a:lnTo>
                    <a:pt x="892573" y="156589"/>
                  </a:lnTo>
                  <a:lnTo>
                    <a:pt x="853221" y="162760"/>
                  </a:lnTo>
                  <a:lnTo>
                    <a:pt x="814298" y="171096"/>
                  </a:lnTo>
                  <a:lnTo>
                    <a:pt x="748623" y="189814"/>
                  </a:lnTo>
                  <a:lnTo>
                    <a:pt x="703077" y="205874"/>
                  </a:lnTo>
                  <a:lnTo>
                    <a:pt x="658336" y="224065"/>
                  </a:lnTo>
                  <a:lnTo>
                    <a:pt x="614362" y="244204"/>
                  </a:lnTo>
                  <a:lnTo>
                    <a:pt x="571115" y="266104"/>
                  </a:lnTo>
                  <a:lnTo>
                    <a:pt x="528557" y="289580"/>
                  </a:lnTo>
                  <a:lnTo>
                    <a:pt x="486649" y="314446"/>
                  </a:lnTo>
                  <a:lnTo>
                    <a:pt x="445352" y="340517"/>
                  </a:lnTo>
                  <a:lnTo>
                    <a:pt x="404629" y="367607"/>
                  </a:lnTo>
                  <a:lnTo>
                    <a:pt x="364439" y="395531"/>
                  </a:lnTo>
                  <a:lnTo>
                    <a:pt x="324745" y="424103"/>
                  </a:lnTo>
                  <a:lnTo>
                    <a:pt x="285507" y="453138"/>
                  </a:lnTo>
                  <a:lnTo>
                    <a:pt x="243884" y="484650"/>
                  </a:lnTo>
                  <a:lnTo>
                    <a:pt x="202536" y="516570"/>
                  </a:lnTo>
                  <a:lnTo>
                    <a:pt x="0" y="676181"/>
                  </a:lnTo>
                  <a:close/>
                </a:path>
                <a:path extrusionOk="0" h="1945640" w="1886585">
                  <a:moveTo>
                    <a:pt x="1886539" y="1945188"/>
                  </a:moveTo>
                  <a:lnTo>
                    <a:pt x="1714751" y="1945188"/>
                  </a:lnTo>
                  <a:lnTo>
                    <a:pt x="1710856" y="1924285"/>
                  </a:lnTo>
                  <a:lnTo>
                    <a:pt x="1705149" y="1882938"/>
                  </a:lnTo>
                  <a:lnTo>
                    <a:pt x="1701379" y="1841276"/>
                  </a:lnTo>
                  <a:lnTo>
                    <a:pt x="1699560" y="1799215"/>
                  </a:lnTo>
                  <a:lnTo>
                    <a:pt x="1699701" y="1757745"/>
                  </a:lnTo>
                  <a:lnTo>
                    <a:pt x="1701808" y="1716058"/>
                  </a:lnTo>
                  <a:lnTo>
                    <a:pt x="1705879" y="1674423"/>
                  </a:lnTo>
                  <a:lnTo>
                    <a:pt x="1711891" y="1633028"/>
                  </a:lnTo>
                  <a:lnTo>
                    <a:pt x="1719821" y="1592050"/>
                  </a:lnTo>
                  <a:lnTo>
                    <a:pt x="1729670" y="1551489"/>
                  </a:lnTo>
                  <a:lnTo>
                    <a:pt x="1741441" y="1511348"/>
                  </a:lnTo>
                  <a:lnTo>
                    <a:pt x="1742130" y="1459137"/>
                  </a:lnTo>
                  <a:lnTo>
                    <a:pt x="1743383" y="1406962"/>
                  </a:lnTo>
                  <a:lnTo>
                    <a:pt x="1744769" y="1354910"/>
                  </a:lnTo>
                  <a:lnTo>
                    <a:pt x="1745858" y="1303071"/>
                  </a:lnTo>
                  <a:lnTo>
                    <a:pt x="1746635" y="1253498"/>
                  </a:lnTo>
                  <a:lnTo>
                    <a:pt x="1747293" y="1203887"/>
                  </a:lnTo>
                  <a:lnTo>
                    <a:pt x="1747469" y="1177397"/>
                  </a:lnTo>
                  <a:lnTo>
                    <a:pt x="1747571" y="1141569"/>
                  </a:lnTo>
                  <a:lnTo>
                    <a:pt x="1747419" y="1104636"/>
                  </a:lnTo>
                  <a:lnTo>
                    <a:pt x="1746471" y="1055038"/>
                  </a:lnTo>
                  <a:lnTo>
                    <a:pt x="1744570" y="1005487"/>
                  </a:lnTo>
                  <a:lnTo>
                    <a:pt x="1741508" y="956005"/>
                  </a:lnTo>
                  <a:lnTo>
                    <a:pt x="1737076" y="906611"/>
                  </a:lnTo>
                  <a:lnTo>
                    <a:pt x="1730742" y="856924"/>
                  </a:lnTo>
                  <a:lnTo>
                    <a:pt x="1722220" y="807883"/>
                  </a:lnTo>
                  <a:lnTo>
                    <a:pt x="1711485" y="759609"/>
                  </a:lnTo>
                  <a:lnTo>
                    <a:pt x="1698516" y="712225"/>
                  </a:lnTo>
                  <a:lnTo>
                    <a:pt x="1683289" y="665852"/>
                  </a:lnTo>
                  <a:lnTo>
                    <a:pt x="1665783" y="620613"/>
                  </a:lnTo>
                  <a:lnTo>
                    <a:pt x="1645973" y="576630"/>
                  </a:lnTo>
                  <a:lnTo>
                    <a:pt x="1623838" y="534025"/>
                  </a:lnTo>
                  <a:lnTo>
                    <a:pt x="1599355" y="492921"/>
                  </a:lnTo>
                  <a:lnTo>
                    <a:pt x="1572500" y="453439"/>
                  </a:lnTo>
                  <a:lnTo>
                    <a:pt x="1543252" y="415701"/>
                  </a:lnTo>
                  <a:lnTo>
                    <a:pt x="1511587" y="379831"/>
                  </a:lnTo>
                  <a:lnTo>
                    <a:pt x="1477482" y="345949"/>
                  </a:lnTo>
                  <a:lnTo>
                    <a:pt x="1440916" y="314179"/>
                  </a:lnTo>
                  <a:lnTo>
                    <a:pt x="1401864" y="284642"/>
                  </a:lnTo>
                  <a:lnTo>
                    <a:pt x="1368845" y="262397"/>
                  </a:lnTo>
                  <a:lnTo>
                    <a:pt x="1334640" y="242017"/>
                  </a:lnTo>
                  <a:lnTo>
                    <a:pt x="1299355" y="223562"/>
                  </a:lnTo>
                  <a:lnTo>
                    <a:pt x="1263103" y="207092"/>
                  </a:lnTo>
                  <a:lnTo>
                    <a:pt x="1225996" y="192654"/>
                  </a:lnTo>
                  <a:lnTo>
                    <a:pt x="1188139" y="180296"/>
                  </a:lnTo>
                  <a:lnTo>
                    <a:pt x="1149664" y="170052"/>
                  </a:lnTo>
                  <a:lnTo>
                    <a:pt x="1110678" y="161957"/>
                  </a:lnTo>
                  <a:lnTo>
                    <a:pt x="1071303" y="156032"/>
                  </a:lnTo>
                  <a:lnTo>
                    <a:pt x="1031658" y="152300"/>
                  </a:lnTo>
                  <a:lnTo>
                    <a:pt x="991875" y="150768"/>
                  </a:lnTo>
                  <a:lnTo>
                    <a:pt x="1463212" y="150768"/>
                  </a:lnTo>
                  <a:lnTo>
                    <a:pt x="1531986" y="202279"/>
                  </a:lnTo>
                  <a:lnTo>
                    <a:pt x="1569507" y="235333"/>
                  </a:lnTo>
                  <a:lnTo>
                    <a:pt x="1605238" y="270569"/>
                  </a:lnTo>
                  <a:lnTo>
                    <a:pt x="1639049" y="307921"/>
                  </a:lnTo>
                  <a:lnTo>
                    <a:pt x="1670812" y="347322"/>
                  </a:lnTo>
                  <a:lnTo>
                    <a:pt x="1700510" y="388975"/>
                  </a:lnTo>
                  <a:lnTo>
                    <a:pt x="1727403" y="431904"/>
                  </a:lnTo>
                  <a:lnTo>
                    <a:pt x="1751611" y="476019"/>
                  </a:lnTo>
                  <a:lnTo>
                    <a:pt x="1773250" y="521228"/>
                  </a:lnTo>
                  <a:lnTo>
                    <a:pt x="1792440" y="567440"/>
                  </a:lnTo>
                  <a:lnTo>
                    <a:pt x="1809298" y="614565"/>
                  </a:lnTo>
                  <a:lnTo>
                    <a:pt x="1823944" y="662510"/>
                  </a:lnTo>
                  <a:lnTo>
                    <a:pt x="1836494" y="711185"/>
                  </a:lnTo>
                  <a:lnTo>
                    <a:pt x="1847068" y="760499"/>
                  </a:lnTo>
                  <a:lnTo>
                    <a:pt x="1855784" y="810361"/>
                  </a:lnTo>
                  <a:lnTo>
                    <a:pt x="1862760" y="860679"/>
                  </a:lnTo>
                  <a:lnTo>
                    <a:pt x="1868115" y="911362"/>
                  </a:lnTo>
                  <a:lnTo>
                    <a:pt x="1871966" y="962320"/>
                  </a:lnTo>
                  <a:lnTo>
                    <a:pt x="1874432" y="1013462"/>
                  </a:lnTo>
                  <a:lnTo>
                    <a:pt x="1875632" y="1064695"/>
                  </a:lnTo>
                  <a:lnTo>
                    <a:pt x="1875683" y="1115930"/>
                  </a:lnTo>
                  <a:lnTo>
                    <a:pt x="1875288" y="1141569"/>
                  </a:lnTo>
                  <a:lnTo>
                    <a:pt x="1874540" y="1177397"/>
                  </a:lnTo>
                  <a:lnTo>
                    <a:pt x="1871016" y="1330460"/>
                  </a:lnTo>
                  <a:lnTo>
                    <a:pt x="1869693" y="1391491"/>
                  </a:lnTo>
                  <a:lnTo>
                    <a:pt x="1868365" y="1459137"/>
                  </a:lnTo>
                  <a:lnTo>
                    <a:pt x="1867331" y="1519240"/>
                  </a:lnTo>
                  <a:lnTo>
                    <a:pt x="1866460" y="1582847"/>
                  </a:lnTo>
                  <a:lnTo>
                    <a:pt x="1865906" y="1644203"/>
                  </a:lnTo>
                  <a:lnTo>
                    <a:pt x="1865826" y="1674423"/>
                  </a:lnTo>
                  <a:lnTo>
                    <a:pt x="1865845" y="1716058"/>
                  </a:lnTo>
                  <a:lnTo>
                    <a:pt x="1867002" y="1799484"/>
                  </a:lnTo>
                  <a:lnTo>
                    <a:pt x="1870843" y="1862793"/>
                  </a:lnTo>
                  <a:lnTo>
                    <a:pt x="1877501" y="1904217"/>
                  </a:lnTo>
                  <a:lnTo>
                    <a:pt x="1886539" y="1945188"/>
                  </a:lnTo>
                  <a:close/>
                </a:path>
              </a:pathLst>
            </a:custGeom>
            <a:solidFill>
              <a:srgbClr val="C29A7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80" name="Google Shape;280;p20"/>
            <p:cNvPicPr preferRelativeResize="0"/>
            <p:nvPr/>
          </p:nvPicPr>
          <p:blipFill rotWithShape="1">
            <a:blip r:embed="rId6">
              <a:alphaModFix/>
            </a:blip>
            <a:srcRect b="0" l="0" r="0" t="0"/>
            <a:stretch/>
          </p:blipFill>
          <p:spPr>
            <a:xfrm>
              <a:off x="728190" y="10136905"/>
              <a:ext cx="116573" cy="150094"/>
            </a:xfrm>
            <a:prstGeom prst="rect">
              <a:avLst/>
            </a:prstGeom>
            <a:noFill/>
            <a:ln>
              <a:noFill/>
            </a:ln>
          </p:spPr>
        </p:pic>
        <p:sp>
          <p:nvSpPr>
            <p:cNvPr id="281" name="Google Shape;281;p20"/>
            <p:cNvSpPr/>
            <p:nvPr/>
          </p:nvSpPr>
          <p:spPr>
            <a:xfrm>
              <a:off x="368091" y="9891549"/>
              <a:ext cx="127000" cy="264795"/>
            </a:xfrm>
            <a:custGeom>
              <a:rect b="b" l="l" r="r" t="t"/>
              <a:pathLst>
                <a:path extrusionOk="0" h="264795" w="127000">
                  <a:moveTo>
                    <a:pt x="74362" y="264210"/>
                  </a:moveTo>
                  <a:lnTo>
                    <a:pt x="38544" y="249778"/>
                  </a:lnTo>
                  <a:lnTo>
                    <a:pt x="10712" y="182411"/>
                  </a:lnTo>
                  <a:lnTo>
                    <a:pt x="3306" y="141348"/>
                  </a:lnTo>
                  <a:lnTo>
                    <a:pt x="0" y="99752"/>
                  </a:lnTo>
                  <a:lnTo>
                    <a:pt x="791" y="57626"/>
                  </a:lnTo>
                  <a:lnTo>
                    <a:pt x="16157" y="16873"/>
                  </a:lnTo>
                  <a:lnTo>
                    <a:pt x="57365" y="0"/>
                  </a:lnTo>
                  <a:lnTo>
                    <a:pt x="60884" y="340"/>
                  </a:lnTo>
                  <a:lnTo>
                    <a:pt x="98565" y="24888"/>
                  </a:lnTo>
                  <a:lnTo>
                    <a:pt x="107664" y="55366"/>
                  </a:lnTo>
                  <a:lnTo>
                    <a:pt x="106509" y="90151"/>
                  </a:lnTo>
                  <a:lnTo>
                    <a:pt x="109003" y="124474"/>
                  </a:lnTo>
                  <a:lnTo>
                    <a:pt x="115147" y="158336"/>
                  </a:lnTo>
                  <a:lnTo>
                    <a:pt x="124940" y="191733"/>
                  </a:lnTo>
                  <a:lnTo>
                    <a:pt x="126960" y="202989"/>
                  </a:lnTo>
                  <a:lnTo>
                    <a:pt x="114107" y="244293"/>
                  </a:lnTo>
                  <a:lnTo>
                    <a:pt x="81410" y="263642"/>
                  </a:lnTo>
                  <a:lnTo>
                    <a:pt x="74362" y="26421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282" name="Google Shape;282;p20"/>
          <p:cNvSpPr txBox="1"/>
          <p:nvPr>
            <p:ph type="title"/>
          </p:nvPr>
        </p:nvSpPr>
        <p:spPr>
          <a:xfrm>
            <a:off x="2461213" y="2737979"/>
            <a:ext cx="13675360" cy="3160395"/>
          </a:xfrm>
          <a:prstGeom prst="rect">
            <a:avLst/>
          </a:prstGeom>
          <a:noFill/>
          <a:ln>
            <a:noFill/>
          </a:ln>
        </p:spPr>
        <p:txBody>
          <a:bodyPr anchorCtr="0" anchor="t" bIns="0" lIns="0" spcFirstLastPara="1" rIns="0" wrap="square" tIns="12700">
            <a:spAutoFit/>
          </a:bodyPr>
          <a:lstStyle/>
          <a:p>
            <a:pPr indent="-3780790" lvl="0" marL="3792854" marR="5080" rtl="0" algn="l">
              <a:lnSpc>
                <a:spcPct val="116199"/>
              </a:lnSpc>
              <a:spcBef>
                <a:spcPts val="0"/>
              </a:spcBef>
              <a:spcAft>
                <a:spcPts val="0"/>
              </a:spcAft>
              <a:buNone/>
            </a:pPr>
            <a:r>
              <a:rPr lang="en-US" sz="8850"/>
              <a:t>Encoding and Decoding of QR Code</a:t>
            </a:r>
            <a:endParaRPr sz="8850"/>
          </a:p>
        </p:txBody>
      </p:sp>
      <p:sp>
        <p:nvSpPr>
          <p:cNvPr id="283" name="Google Shape;283;p20"/>
          <p:cNvSpPr/>
          <p:nvPr/>
        </p:nvSpPr>
        <p:spPr>
          <a:xfrm>
            <a:off x="0" y="0"/>
            <a:ext cx="6687184" cy="1970405"/>
          </a:xfrm>
          <a:custGeom>
            <a:rect b="b" l="l" r="r" t="t"/>
            <a:pathLst>
              <a:path extrusionOk="0" h="1970405" w="6687184">
                <a:moveTo>
                  <a:pt x="0" y="1516050"/>
                </a:moveTo>
                <a:lnTo>
                  <a:pt x="0" y="0"/>
                </a:lnTo>
                <a:lnTo>
                  <a:pt x="6687091" y="0"/>
                </a:lnTo>
                <a:lnTo>
                  <a:pt x="6682358" y="9129"/>
                </a:lnTo>
                <a:lnTo>
                  <a:pt x="6657749" y="52636"/>
                </a:lnTo>
                <a:lnTo>
                  <a:pt x="6632204" y="94080"/>
                </a:lnTo>
                <a:lnTo>
                  <a:pt x="6605741" y="133513"/>
                </a:lnTo>
                <a:lnTo>
                  <a:pt x="6578379" y="170986"/>
                </a:lnTo>
                <a:lnTo>
                  <a:pt x="6550137" y="206548"/>
                </a:lnTo>
                <a:lnTo>
                  <a:pt x="6521035" y="240251"/>
                </a:lnTo>
                <a:lnTo>
                  <a:pt x="6491090" y="272145"/>
                </a:lnTo>
                <a:lnTo>
                  <a:pt x="6460322" y="302280"/>
                </a:lnTo>
                <a:lnTo>
                  <a:pt x="6428750" y="330709"/>
                </a:lnTo>
                <a:lnTo>
                  <a:pt x="6396392" y="357481"/>
                </a:lnTo>
                <a:lnTo>
                  <a:pt x="6363268" y="382647"/>
                </a:lnTo>
                <a:lnTo>
                  <a:pt x="6329397" y="406258"/>
                </a:lnTo>
                <a:lnTo>
                  <a:pt x="6294797" y="428364"/>
                </a:lnTo>
                <a:lnTo>
                  <a:pt x="6259487" y="449017"/>
                </a:lnTo>
                <a:lnTo>
                  <a:pt x="6223486" y="468266"/>
                </a:lnTo>
                <a:lnTo>
                  <a:pt x="6186814" y="486163"/>
                </a:lnTo>
                <a:lnTo>
                  <a:pt x="6149488" y="502759"/>
                </a:lnTo>
                <a:lnTo>
                  <a:pt x="6111529" y="518103"/>
                </a:lnTo>
                <a:lnTo>
                  <a:pt x="6072954" y="532247"/>
                </a:lnTo>
                <a:lnTo>
                  <a:pt x="6033783" y="545242"/>
                </a:lnTo>
                <a:lnTo>
                  <a:pt x="5994035" y="557138"/>
                </a:lnTo>
                <a:lnTo>
                  <a:pt x="5953728" y="567985"/>
                </a:lnTo>
                <a:lnTo>
                  <a:pt x="5912881" y="577835"/>
                </a:lnTo>
                <a:lnTo>
                  <a:pt x="5871514" y="586739"/>
                </a:lnTo>
                <a:lnTo>
                  <a:pt x="5829646" y="594746"/>
                </a:lnTo>
                <a:lnTo>
                  <a:pt x="5787294" y="601908"/>
                </a:lnTo>
                <a:lnTo>
                  <a:pt x="5744479" y="608275"/>
                </a:lnTo>
                <a:lnTo>
                  <a:pt x="5701218" y="613899"/>
                </a:lnTo>
                <a:lnTo>
                  <a:pt x="5657532" y="618829"/>
                </a:lnTo>
                <a:lnTo>
                  <a:pt x="5613438" y="623116"/>
                </a:lnTo>
                <a:lnTo>
                  <a:pt x="5568956" y="626812"/>
                </a:lnTo>
                <a:lnTo>
                  <a:pt x="5524105" y="629967"/>
                </a:lnTo>
                <a:lnTo>
                  <a:pt x="5478903" y="632631"/>
                </a:lnTo>
                <a:lnTo>
                  <a:pt x="5433369" y="634856"/>
                </a:lnTo>
                <a:lnTo>
                  <a:pt x="5387523" y="636692"/>
                </a:lnTo>
                <a:lnTo>
                  <a:pt x="5341384" y="638189"/>
                </a:lnTo>
                <a:lnTo>
                  <a:pt x="5294969" y="639399"/>
                </a:lnTo>
                <a:lnTo>
                  <a:pt x="5248299" y="640372"/>
                </a:lnTo>
                <a:lnTo>
                  <a:pt x="5201391" y="641159"/>
                </a:lnTo>
                <a:lnTo>
                  <a:pt x="5154265" y="641810"/>
                </a:lnTo>
                <a:lnTo>
                  <a:pt x="5106941" y="642377"/>
                </a:lnTo>
                <a:lnTo>
                  <a:pt x="5059436" y="642909"/>
                </a:lnTo>
                <a:lnTo>
                  <a:pt x="5005937" y="642291"/>
                </a:lnTo>
                <a:lnTo>
                  <a:pt x="4953066" y="640339"/>
                </a:lnTo>
                <a:lnTo>
                  <a:pt x="4900813" y="637377"/>
                </a:lnTo>
                <a:lnTo>
                  <a:pt x="4849169" y="633729"/>
                </a:lnTo>
                <a:lnTo>
                  <a:pt x="4798124" y="629720"/>
                </a:lnTo>
                <a:lnTo>
                  <a:pt x="4747668" y="625672"/>
                </a:lnTo>
                <a:lnTo>
                  <a:pt x="4697791" y="621911"/>
                </a:lnTo>
                <a:lnTo>
                  <a:pt x="4648483" y="618759"/>
                </a:lnTo>
                <a:lnTo>
                  <a:pt x="4599734" y="616541"/>
                </a:lnTo>
                <a:lnTo>
                  <a:pt x="4551536" y="615581"/>
                </a:lnTo>
                <a:lnTo>
                  <a:pt x="4503877" y="616203"/>
                </a:lnTo>
                <a:lnTo>
                  <a:pt x="4456749" y="618731"/>
                </a:lnTo>
                <a:lnTo>
                  <a:pt x="4410140" y="623488"/>
                </a:lnTo>
                <a:lnTo>
                  <a:pt x="4364043" y="630799"/>
                </a:lnTo>
                <a:lnTo>
                  <a:pt x="4318446" y="640987"/>
                </a:lnTo>
                <a:lnTo>
                  <a:pt x="4273340" y="654378"/>
                </a:lnTo>
                <a:lnTo>
                  <a:pt x="4228115" y="670862"/>
                </a:lnTo>
                <a:lnTo>
                  <a:pt x="4183517" y="689674"/>
                </a:lnTo>
                <a:lnTo>
                  <a:pt x="4139517" y="710612"/>
                </a:lnTo>
                <a:lnTo>
                  <a:pt x="4096083" y="733477"/>
                </a:lnTo>
                <a:lnTo>
                  <a:pt x="4053184" y="758068"/>
                </a:lnTo>
                <a:lnTo>
                  <a:pt x="4010789" y="784187"/>
                </a:lnTo>
                <a:lnTo>
                  <a:pt x="3968867" y="811631"/>
                </a:lnTo>
                <a:lnTo>
                  <a:pt x="3927386" y="840203"/>
                </a:lnTo>
                <a:lnTo>
                  <a:pt x="3886316" y="869701"/>
                </a:lnTo>
                <a:lnTo>
                  <a:pt x="3845626" y="899925"/>
                </a:lnTo>
                <a:lnTo>
                  <a:pt x="3805285" y="930676"/>
                </a:lnTo>
                <a:lnTo>
                  <a:pt x="3765261" y="961754"/>
                </a:lnTo>
                <a:lnTo>
                  <a:pt x="3725523" y="992958"/>
                </a:lnTo>
                <a:lnTo>
                  <a:pt x="3686041" y="1024088"/>
                </a:lnTo>
                <a:lnTo>
                  <a:pt x="3646784" y="1054945"/>
                </a:lnTo>
                <a:lnTo>
                  <a:pt x="3607720" y="1085329"/>
                </a:lnTo>
                <a:lnTo>
                  <a:pt x="3568818" y="1115039"/>
                </a:lnTo>
                <a:lnTo>
                  <a:pt x="3530047" y="1143875"/>
                </a:lnTo>
                <a:lnTo>
                  <a:pt x="3494050" y="1169843"/>
                </a:lnTo>
                <a:lnTo>
                  <a:pt x="3456989" y="1196030"/>
                </a:lnTo>
                <a:lnTo>
                  <a:pt x="3418917" y="1222396"/>
                </a:lnTo>
                <a:lnTo>
                  <a:pt x="3379887" y="1248900"/>
                </a:lnTo>
                <a:lnTo>
                  <a:pt x="3339950" y="1275502"/>
                </a:lnTo>
                <a:lnTo>
                  <a:pt x="3299161" y="1302161"/>
                </a:lnTo>
                <a:lnTo>
                  <a:pt x="3257571" y="1328836"/>
                </a:lnTo>
                <a:lnTo>
                  <a:pt x="3215234" y="1355487"/>
                </a:lnTo>
                <a:lnTo>
                  <a:pt x="3172203" y="1382073"/>
                </a:lnTo>
                <a:lnTo>
                  <a:pt x="3128530" y="1408553"/>
                </a:lnTo>
                <a:lnTo>
                  <a:pt x="3084267" y="1434888"/>
                </a:lnTo>
                <a:lnTo>
                  <a:pt x="3039469" y="1461036"/>
                </a:lnTo>
                <a:lnTo>
                  <a:pt x="2994187" y="1486957"/>
                </a:lnTo>
                <a:lnTo>
                  <a:pt x="2948474" y="1512610"/>
                </a:lnTo>
                <a:lnTo>
                  <a:pt x="2902384" y="1537954"/>
                </a:lnTo>
                <a:lnTo>
                  <a:pt x="2855968" y="1562950"/>
                </a:lnTo>
                <a:lnTo>
                  <a:pt x="2809280" y="1587556"/>
                </a:lnTo>
                <a:lnTo>
                  <a:pt x="2762373" y="1611732"/>
                </a:lnTo>
                <a:lnTo>
                  <a:pt x="2715299" y="1635437"/>
                </a:lnTo>
                <a:lnTo>
                  <a:pt x="2668111" y="1658631"/>
                </a:lnTo>
                <a:lnTo>
                  <a:pt x="2620861" y="1681273"/>
                </a:lnTo>
                <a:lnTo>
                  <a:pt x="2573604" y="1703322"/>
                </a:lnTo>
                <a:lnTo>
                  <a:pt x="2526390" y="1724738"/>
                </a:lnTo>
                <a:lnTo>
                  <a:pt x="2479274" y="1745480"/>
                </a:lnTo>
                <a:lnTo>
                  <a:pt x="2432308" y="1765508"/>
                </a:lnTo>
                <a:lnTo>
                  <a:pt x="2385545" y="1784781"/>
                </a:lnTo>
                <a:lnTo>
                  <a:pt x="2339037" y="1803259"/>
                </a:lnTo>
                <a:lnTo>
                  <a:pt x="2292838" y="1820900"/>
                </a:lnTo>
                <a:lnTo>
                  <a:pt x="2246999" y="1837665"/>
                </a:lnTo>
                <a:lnTo>
                  <a:pt x="2201575" y="1853512"/>
                </a:lnTo>
                <a:lnTo>
                  <a:pt x="2156617" y="1868402"/>
                </a:lnTo>
                <a:lnTo>
                  <a:pt x="2112179" y="1882293"/>
                </a:lnTo>
                <a:lnTo>
                  <a:pt x="2068313" y="1895145"/>
                </a:lnTo>
                <a:lnTo>
                  <a:pt x="2025072" y="1906917"/>
                </a:lnTo>
                <a:lnTo>
                  <a:pt x="1979179" y="1917943"/>
                </a:lnTo>
                <a:lnTo>
                  <a:pt x="1931828" y="1927699"/>
                </a:lnTo>
                <a:lnTo>
                  <a:pt x="1883198" y="1936250"/>
                </a:lnTo>
                <a:lnTo>
                  <a:pt x="1833470" y="1943664"/>
                </a:lnTo>
                <a:lnTo>
                  <a:pt x="1782823" y="1950007"/>
                </a:lnTo>
                <a:lnTo>
                  <a:pt x="1731439" y="1955345"/>
                </a:lnTo>
                <a:lnTo>
                  <a:pt x="1679497" y="1959745"/>
                </a:lnTo>
                <a:lnTo>
                  <a:pt x="1627178" y="1963273"/>
                </a:lnTo>
                <a:lnTo>
                  <a:pt x="1574661" y="1965996"/>
                </a:lnTo>
                <a:lnTo>
                  <a:pt x="1522127" y="1967981"/>
                </a:lnTo>
                <a:lnTo>
                  <a:pt x="1469757" y="1969295"/>
                </a:lnTo>
                <a:lnTo>
                  <a:pt x="1417729" y="1970002"/>
                </a:lnTo>
                <a:lnTo>
                  <a:pt x="1366225" y="1970171"/>
                </a:lnTo>
                <a:lnTo>
                  <a:pt x="1315425" y="1969868"/>
                </a:lnTo>
                <a:lnTo>
                  <a:pt x="1265509" y="1969159"/>
                </a:lnTo>
                <a:lnTo>
                  <a:pt x="1218751" y="1966990"/>
                </a:lnTo>
                <a:lnTo>
                  <a:pt x="1171152" y="1963190"/>
                </a:lnTo>
                <a:lnTo>
                  <a:pt x="1122823" y="1957825"/>
                </a:lnTo>
                <a:lnTo>
                  <a:pt x="1073873" y="1950963"/>
                </a:lnTo>
                <a:lnTo>
                  <a:pt x="1024409" y="1942669"/>
                </a:lnTo>
                <a:lnTo>
                  <a:pt x="974542" y="1933010"/>
                </a:lnTo>
                <a:lnTo>
                  <a:pt x="924381" y="1922050"/>
                </a:lnTo>
                <a:lnTo>
                  <a:pt x="874034" y="1909858"/>
                </a:lnTo>
                <a:lnTo>
                  <a:pt x="823610" y="1896499"/>
                </a:lnTo>
                <a:lnTo>
                  <a:pt x="773219" y="1882039"/>
                </a:lnTo>
                <a:lnTo>
                  <a:pt x="722970" y="1866545"/>
                </a:lnTo>
                <a:lnTo>
                  <a:pt x="672972" y="1850082"/>
                </a:lnTo>
                <a:lnTo>
                  <a:pt x="623333" y="1832718"/>
                </a:lnTo>
                <a:lnTo>
                  <a:pt x="574164" y="1814517"/>
                </a:lnTo>
                <a:lnTo>
                  <a:pt x="525572" y="1795547"/>
                </a:lnTo>
                <a:lnTo>
                  <a:pt x="477667" y="1775874"/>
                </a:lnTo>
                <a:lnTo>
                  <a:pt x="430558" y="1755563"/>
                </a:lnTo>
                <a:lnTo>
                  <a:pt x="384354" y="1734682"/>
                </a:lnTo>
                <a:lnTo>
                  <a:pt x="339165" y="1713296"/>
                </a:lnTo>
                <a:lnTo>
                  <a:pt x="295098" y="1691471"/>
                </a:lnTo>
                <a:lnTo>
                  <a:pt x="252264" y="1669274"/>
                </a:lnTo>
                <a:lnTo>
                  <a:pt x="210771" y="1646771"/>
                </a:lnTo>
                <a:lnTo>
                  <a:pt x="170728" y="1624028"/>
                </a:lnTo>
                <a:lnTo>
                  <a:pt x="132245" y="1601112"/>
                </a:lnTo>
                <a:lnTo>
                  <a:pt x="95430" y="1578088"/>
                </a:lnTo>
                <a:lnTo>
                  <a:pt x="17479" y="1527030"/>
                </a:lnTo>
                <a:lnTo>
                  <a:pt x="0" y="1516050"/>
                </a:lnTo>
                <a:close/>
              </a:path>
            </a:pathLst>
          </a:custGeom>
          <a:solidFill>
            <a:srgbClr val="DBC2A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84" name="Google Shape;284;p20"/>
          <p:cNvPicPr preferRelativeResize="0"/>
          <p:nvPr/>
        </p:nvPicPr>
        <p:blipFill rotWithShape="1">
          <a:blip r:embed="rId7">
            <a:alphaModFix/>
          </a:blip>
          <a:srcRect b="0" l="0" r="0" t="0"/>
          <a:stretch/>
        </p:blipFill>
        <p:spPr>
          <a:xfrm>
            <a:off x="2707004" y="6797085"/>
            <a:ext cx="142875" cy="142875"/>
          </a:xfrm>
          <a:prstGeom prst="rect">
            <a:avLst/>
          </a:prstGeom>
          <a:noFill/>
          <a:ln>
            <a:noFill/>
          </a:ln>
        </p:spPr>
      </p:pic>
      <p:pic>
        <p:nvPicPr>
          <p:cNvPr id="285" name="Google Shape;285;p20"/>
          <p:cNvPicPr preferRelativeResize="0"/>
          <p:nvPr/>
        </p:nvPicPr>
        <p:blipFill rotWithShape="1">
          <a:blip r:embed="rId7">
            <a:alphaModFix/>
          </a:blip>
          <a:srcRect b="0" l="0" r="0" t="0"/>
          <a:stretch/>
        </p:blipFill>
        <p:spPr>
          <a:xfrm>
            <a:off x="2707004" y="7397160"/>
            <a:ext cx="142875" cy="142875"/>
          </a:xfrm>
          <a:prstGeom prst="rect">
            <a:avLst/>
          </a:prstGeom>
          <a:noFill/>
          <a:ln>
            <a:noFill/>
          </a:ln>
        </p:spPr>
      </p:pic>
      <p:pic>
        <p:nvPicPr>
          <p:cNvPr id="286" name="Google Shape;286;p20"/>
          <p:cNvPicPr preferRelativeResize="0"/>
          <p:nvPr/>
        </p:nvPicPr>
        <p:blipFill rotWithShape="1">
          <a:blip r:embed="rId8">
            <a:alphaModFix/>
          </a:blip>
          <a:srcRect b="0" l="0" r="0" t="0"/>
          <a:stretch/>
        </p:blipFill>
        <p:spPr>
          <a:xfrm>
            <a:off x="2707004" y="7997235"/>
            <a:ext cx="142875" cy="142875"/>
          </a:xfrm>
          <a:prstGeom prst="rect">
            <a:avLst/>
          </a:prstGeom>
          <a:noFill/>
          <a:ln>
            <a:noFill/>
          </a:ln>
        </p:spPr>
      </p:pic>
      <p:sp>
        <p:nvSpPr>
          <p:cNvPr id="287" name="Google Shape;287;p20"/>
          <p:cNvSpPr txBox="1"/>
          <p:nvPr/>
        </p:nvSpPr>
        <p:spPr>
          <a:xfrm>
            <a:off x="3037800" y="6480214"/>
            <a:ext cx="9749790" cy="1825625"/>
          </a:xfrm>
          <a:prstGeom prst="rect">
            <a:avLst/>
          </a:prstGeom>
          <a:noFill/>
          <a:ln>
            <a:noFill/>
          </a:ln>
        </p:spPr>
        <p:txBody>
          <a:bodyPr anchorCtr="0" anchor="t" bIns="0" lIns="0" spcFirstLastPara="1" rIns="0" wrap="square" tIns="94600">
            <a:spAutoFit/>
          </a:bodyPr>
          <a:lstStyle/>
          <a:p>
            <a:pPr indent="0" lvl="0" marL="12700" rtl="0" algn="l">
              <a:lnSpc>
                <a:spcPct val="100000"/>
              </a:lnSpc>
              <a:spcBef>
                <a:spcPts val="0"/>
              </a:spcBef>
              <a:spcAft>
                <a:spcPts val="0"/>
              </a:spcAft>
              <a:buNone/>
            </a:pPr>
            <a:r>
              <a:rPr lang="en-US" sz="3400">
                <a:latin typeface="Verdana"/>
                <a:ea typeface="Verdana"/>
                <a:cs typeface="Verdana"/>
                <a:sym typeface="Verdana"/>
              </a:rPr>
              <a:t>How the data is stored in the QR code?</a:t>
            </a:r>
            <a:endParaRPr sz="3400">
              <a:latin typeface="Verdana"/>
              <a:ea typeface="Verdana"/>
              <a:cs typeface="Verdana"/>
              <a:sym typeface="Verdana"/>
            </a:endParaRPr>
          </a:p>
          <a:p>
            <a:pPr indent="0" lvl="0" marL="12700" marR="5080" rtl="0" algn="l">
              <a:lnSpc>
                <a:spcPct val="115799"/>
              </a:lnSpc>
              <a:spcBef>
                <a:spcPts val="0"/>
              </a:spcBef>
              <a:spcAft>
                <a:spcPts val="0"/>
              </a:spcAft>
              <a:buNone/>
            </a:pPr>
            <a:r>
              <a:rPr lang="en-US" sz="3400">
                <a:latin typeface="Verdana"/>
                <a:ea typeface="Verdana"/>
                <a:cs typeface="Verdana"/>
                <a:sym typeface="Verdana"/>
              </a:rPr>
              <a:t>How long message can you store in a QR code? How to decode QR Code?</a:t>
            </a:r>
            <a:endParaRPr sz="3400">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1" name="Shape 291"/>
        <p:cNvGrpSpPr/>
        <p:nvPr/>
      </p:nvGrpSpPr>
      <p:grpSpPr>
        <a:xfrm>
          <a:off x="0" y="0"/>
          <a:ext cx="0" cy="0"/>
          <a:chOff x="0" y="0"/>
          <a:chExt cx="0" cy="0"/>
        </a:xfrm>
      </p:grpSpPr>
      <p:grpSp>
        <p:nvGrpSpPr>
          <p:cNvPr id="292" name="Google Shape;292;p21"/>
          <p:cNvGrpSpPr/>
          <p:nvPr/>
        </p:nvGrpSpPr>
        <p:grpSpPr>
          <a:xfrm>
            <a:off x="0" y="0"/>
            <a:ext cx="18288000" cy="9831749"/>
            <a:chOff x="0" y="0"/>
            <a:chExt cx="18288000" cy="9831749"/>
          </a:xfrm>
        </p:grpSpPr>
        <p:sp>
          <p:nvSpPr>
            <p:cNvPr id="293" name="Google Shape;293;p21"/>
            <p:cNvSpPr/>
            <p:nvPr/>
          </p:nvSpPr>
          <p:spPr>
            <a:xfrm>
              <a:off x="0" y="0"/>
              <a:ext cx="18288000" cy="2540000"/>
            </a:xfrm>
            <a:custGeom>
              <a:rect b="b" l="l" r="r" t="t"/>
              <a:pathLst>
                <a:path extrusionOk="0" h="2540000" w="18288000">
                  <a:moveTo>
                    <a:pt x="4904147" y="2273300"/>
                  </a:moveTo>
                  <a:lnTo>
                    <a:pt x="3689067" y="2273300"/>
                  </a:lnTo>
                  <a:lnTo>
                    <a:pt x="3542347" y="2235200"/>
                  </a:lnTo>
                  <a:lnTo>
                    <a:pt x="3494108" y="2209800"/>
                  </a:lnTo>
                  <a:lnTo>
                    <a:pt x="3398642" y="2184400"/>
                  </a:lnTo>
                  <a:lnTo>
                    <a:pt x="3351419" y="2159000"/>
                  </a:lnTo>
                  <a:lnTo>
                    <a:pt x="3304537" y="2146300"/>
                  </a:lnTo>
                  <a:lnTo>
                    <a:pt x="3258000" y="2120900"/>
                  </a:lnTo>
                  <a:lnTo>
                    <a:pt x="3211809" y="2108200"/>
                  </a:lnTo>
                  <a:lnTo>
                    <a:pt x="3075327" y="2032000"/>
                  </a:lnTo>
                  <a:lnTo>
                    <a:pt x="2768326" y="1854200"/>
                  </a:lnTo>
                  <a:lnTo>
                    <a:pt x="2724796" y="1816100"/>
                  </a:lnTo>
                  <a:lnTo>
                    <a:pt x="2376622" y="1612900"/>
                  </a:lnTo>
                  <a:lnTo>
                    <a:pt x="2197311" y="1511300"/>
                  </a:lnTo>
                  <a:lnTo>
                    <a:pt x="2151512" y="1498600"/>
                  </a:lnTo>
                  <a:lnTo>
                    <a:pt x="2105323" y="1473200"/>
                  </a:lnTo>
                  <a:lnTo>
                    <a:pt x="2058742" y="1460500"/>
                  </a:lnTo>
                  <a:lnTo>
                    <a:pt x="2011768" y="1435100"/>
                  </a:lnTo>
                  <a:lnTo>
                    <a:pt x="1868482" y="1397000"/>
                  </a:lnTo>
                  <a:lnTo>
                    <a:pt x="1819928" y="1397000"/>
                  </a:lnTo>
                  <a:lnTo>
                    <a:pt x="1721626" y="1371600"/>
                  </a:lnTo>
                  <a:lnTo>
                    <a:pt x="1621724" y="1371600"/>
                  </a:lnTo>
                  <a:lnTo>
                    <a:pt x="1571171" y="1358900"/>
                  </a:lnTo>
                  <a:lnTo>
                    <a:pt x="1164738" y="1358900"/>
                  </a:lnTo>
                  <a:lnTo>
                    <a:pt x="1114330" y="1346200"/>
                  </a:lnTo>
                  <a:lnTo>
                    <a:pt x="1013793" y="1346200"/>
                  </a:lnTo>
                  <a:lnTo>
                    <a:pt x="963675" y="1333500"/>
                  </a:lnTo>
                  <a:lnTo>
                    <a:pt x="913664" y="1333500"/>
                  </a:lnTo>
                  <a:lnTo>
                    <a:pt x="813982" y="1308100"/>
                  </a:lnTo>
                  <a:lnTo>
                    <a:pt x="764320" y="1308100"/>
                  </a:lnTo>
                  <a:lnTo>
                    <a:pt x="471816" y="1231900"/>
                  </a:lnTo>
                  <a:lnTo>
                    <a:pt x="424954" y="1206500"/>
                  </a:lnTo>
                  <a:lnTo>
                    <a:pt x="332888" y="1181100"/>
                  </a:lnTo>
                  <a:lnTo>
                    <a:pt x="243324" y="1130300"/>
                  </a:lnTo>
                  <a:lnTo>
                    <a:pt x="199588" y="1117600"/>
                  </a:lnTo>
                  <a:lnTo>
                    <a:pt x="156607" y="1092200"/>
                  </a:lnTo>
                  <a:lnTo>
                    <a:pt x="114425" y="1066800"/>
                  </a:lnTo>
                  <a:lnTo>
                    <a:pt x="73084" y="1041400"/>
                  </a:lnTo>
                  <a:lnTo>
                    <a:pt x="32629" y="1016000"/>
                  </a:lnTo>
                  <a:lnTo>
                    <a:pt x="0" y="990600"/>
                  </a:lnTo>
                  <a:lnTo>
                    <a:pt x="0" y="0"/>
                  </a:lnTo>
                  <a:lnTo>
                    <a:pt x="18288000" y="0"/>
                  </a:lnTo>
                  <a:lnTo>
                    <a:pt x="18288000" y="1371600"/>
                  </a:lnTo>
                  <a:lnTo>
                    <a:pt x="18280755" y="1384300"/>
                  </a:lnTo>
                  <a:lnTo>
                    <a:pt x="18239745" y="1409700"/>
                  </a:lnTo>
                  <a:lnTo>
                    <a:pt x="18197443" y="1447800"/>
                  </a:lnTo>
                  <a:lnTo>
                    <a:pt x="18067458" y="1524000"/>
                  </a:lnTo>
                  <a:lnTo>
                    <a:pt x="18023233" y="1562100"/>
                  </a:lnTo>
                  <a:lnTo>
                    <a:pt x="17612561" y="1790700"/>
                  </a:lnTo>
                  <a:lnTo>
                    <a:pt x="17567582" y="1803400"/>
                  </a:lnTo>
                  <a:lnTo>
                    <a:pt x="17431997" y="1879600"/>
                  </a:lnTo>
                  <a:lnTo>
                    <a:pt x="7437795" y="1879600"/>
                  </a:lnTo>
                  <a:lnTo>
                    <a:pt x="7387065" y="1892300"/>
                  </a:lnTo>
                  <a:lnTo>
                    <a:pt x="7183941" y="1892300"/>
                  </a:lnTo>
                  <a:lnTo>
                    <a:pt x="7133109" y="1905000"/>
                  </a:lnTo>
                  <a:lnTo>
                    <a:pt x="7031387" y="1905000"/>
                  </a:lnTo>
                  <a:lnTo>
                    <a:pt x="6980496" y="1917700"/>
                  </a:lnTo>
                  <a:lnTo>
                    <a:pt x="6929586" y="1917700"/>
                  </a:lnTo>
                  <a:lnTo>
                    <a:pt x="6827705" y="1943100"/>
                  </a:lnTo>
                  <a:lnTo>
                    <a:pt x="6776736" y="1943100"/>
                  </a:lnTo>
                  <a:lnTo>
                    <a:pt x="6675426" y="1968500"/>
                  </a:lnTo>
                  <a:lnTo>
                    <a:pt x="6523487" y="1993900"/>
                  </a:lnTo>
                  <a:lnTo>
                    <a:pt x="6320935" y="2032000"/>
                  </a:lnTo>
                  <a:lnTo>
                    <a:pt x="5814612" y="2108200"/>
                  </a:lnTo>
                  <a:lnTo>
                    <a:pt x="5662697" y="2146300"/>
                  </a:lnTo>
                  <a:lnTo>
                    <a:pt x="5510760" y="2171700"/>
                  </a:lnTo>
                  <a:lnTo>
                    <a:pt x="5308127" y="2197100"/>
                  </a:lnTo>
                  <a:lnTo>
                    <a:pt x="5206784" y="2222500"/>
                  </a:lnTo>
                  <a:lnTo>
                    <a:pt x="5105420" y="2235200"/>
                  </a:lnTo>
                  <a:lnTo>
                    <a:pt x="5054730" y="2247900"/>
                  </a:lnTo>
                  <a:lnTo>
                    <a:pt x="5004575" y="2247900"/>
                  </a:lnTo>
                  <a:lnTo>
                    <a:pt x="4904147" y="2273300"/>
                  </a:lnTo>
                  <a:close/>
                </a:path>
                <a:path extrusionOk="0" h="2540000" w="18288000">
                  <a:moveTo>
                    <a:pt x="11476286" y="2400300"/>
                  </a:moveTo>
                  <a:lnTo>
                    <a:pt x="9959483" y="2400300"/>
                  </a:lnTo>
                  <a:lnTo>
                    <a:pt x="9810157" y="2362200"/>
                  </a:lnTo>
                  <a:lnTo>
                    <a:pt x="9760497" y="2362200"/>
                  </a:lnTo>
                  <a:lnTo>
                    <a:pt x="9172399" y="2209800"/>
                  </a:lnTo>
                  <a:lnTo>
                    <a:pt x="8979783" y="2146300"/>
                  </a:lnTo>
                  <a:lnTo>
                    <a:pt x="8196276" y="1943100"/>
                  </a:lnTo>
                  <a:lnTo>
                    <a:pt x="8145858" y="1943100"/>
                  </a:lnTo>
                  <a:lnTo>
                    <a:pt x="8044957" y="1917700"/>
                  </a:lnTo>
                  <a:lnTo>
                    <a:pt x="7994475" y="1917700"/>
                  </a:lnTo>
                  <a:lnTo>
                    <a:pt x="7943972" y="1905000"/>
                  </a:lnTo>
                  <a:lnTo>
                    <a:pt x="7842902" y="1905000"/>
                  </a:lnTo>
                  <a:lnTo>
                    <a:pt x="7792336" y="1892300"/>
                  </a:lnTo>
                  <a:lnTo>
                    <a:pt x="7640514" y="1892300"/>
                  </a:lnTo>
                  <a:lnTo>
                    <a:pt x="7589865" y="1879600"/>
                  </a:lnTo>
                  <a:lnTo>
                    <a:pt x="17431997" y="1879600"/>
                  </a:lnTo>
                  <a:lnTo>
                    <a:pt x="17386581" y="1905000"/>
                  </a:lnTo>
                  <a:lnTo>
                    <a:pt x="17341052" y="1917700"/>
                  </a:lnTo>
                  <a:lnTo>
                    <a:pt x="17249645" y="1968500"/>
                  </a:lnTo>
                  <a:lnTo>
                    <a:pt x="17203765" y="1981200"/>
                  </a:lnTo>
                  <a:lnTo>
                    <a:pt x="17157765" y="2006600"/>
                  </a:lnTo>
                  <a:lnTo>
                    <a:pt x="17111644" y="2019300"/>
                  </a:lnTo>
                  <a:lnTo>
                    <a:pt x="17065398" y="2044700"/>
                  </a:lnTo>
                  <a:lnTo>
                    <a:pt x="17019028" y="2057400"/>
                  </a:lnTo>
                  <a:lnTo>
                    <a:pt x="16972530" y="2082800"/>
                  </a:lnTo>
                  <a:lnTo>
                    <a:pt x="16925904" y="2095500"/>
                  </a:lnTo>
                  <a:lnTo>
                    <a:pt x="16879148" y="2120900"/>
                  </a:lnTo>
                  <a:lnTo>
                    <a:pt x="16832260" y="2133600"/>
                  </a:lnTo>
                  <a:lnTo>
                    <a:pt x="16785239" y="2159000"/>
                  </a:lnTo>
                  <a:lnTo>
                    <a:pt x="16690788" y="2184400"/>
                  </a:lnTo>
                  <a:lnTo>
                    <a:pt x="16643356" y="2209800"/>
                  </a:lnTo>
                  <a:lnTo>
                    <a:pt x="16500211" y="2247900"/>
                  </a:lnTo>
                  <a:lnTo>
                    <a:pt x="16452208" y="2273300"/>
                  </a:lnTo>
                  <a:lnTo>
                    <a:pt x="16307309" y="2311400"/>
                  </a:lnTo>
                  <a:lnTo>
                    <a:pt x="12589819" y="2311400"/>
                  </a:lnTo>
                  <a:lnTo>
                    <a:pt x="12539710" y="2324100"/>
                  </a:lnTo>
                  <a:lnTo>
                    <a:pt x="12338879" y="2324100"/>
                  </a:lnTo>
                  <a:lnTo>
                    <a:pt x="12288569" y="2336800"/>
                  </a:lnTo>
                  <a:lnTo>
                    <a:pt x="12187007" y="2336800"/>
                  </a:lnTo>
                  <a:lnTo>
                    <a:pt x="12085457" y="2349500"/>
                  </a:lnTo>
                  <a:lnTo>
                    <a:pt x="11679333" y="2387600"/>
                  </a:lnTo>
                  <a:lnTo>
                    <a:pt x="11577810" y="2387600"/>
                  </a:lnTo>
                  <a:lnTo>
                    <a:pt x="11476286" y="2400300"/>
                  </a:lnTo>
                  <a:close/>
                </a:path>
                <a:path extrusionOk="0" h="2540000" w="18288000">
                  <a:moveTo>
                    <a:pt x="4702805" y="2298700"/>
                  </a:moveTo>
                  <a:lnTo>
                    <a:pt x="3838755" y="2298700"/>
                  </a:lnTo>
                  <a:lnTo>
                    <a:pt x="3738636" y="2273300"/>
                  </a:lnTo>
                  <a:lnTo>
                    <a:pt x="4853873" y="2273300"/>
                  </a:lnTo>
                  <a:lnTo>
                    <a:pt x="4803558" y="2286000"/>
                  </a:lnTo>
                  <a:lnTo>
                    <a:pt x="4753202" y="2286000"/>
                  </a:lnTo>
                  <a:lnTo>
                    <a:pt x="4702805" y="2298700"/>
                  </a:lnTo>
                  <a:close/>
                </a:path>
                <a:path extrusionOk="0" h="2540000" w="18288000">
                  <a:moveTo>
                    <a:pt x="4551363" y="2311400"/>
                  </a:moveTo>
                  <a:lnTo>
                    <a:pt x="3940172" y="2311400"/>
                  </a:lnTo>
                  <a:lnTo>
                    <a:pt x="3889302" y="2298700"/>
                  </a:lnTo>
                  <a:lnTo>
                    <a:pt x="4601886" y="2298700"/>
                  </a:lnTo>
                  <a:lnTo>
                    <a:pt x="4551363" y="2311400"/>
                  </a:lnTo>
                  <a:close/>
                </a:path>
                <a:path extrusionOk="0" h="2540000" w="18288000">
                  <a:moveTo>
                    <a:pt x="4348842" y="2324100"/>
                  </a:moveTo>
                  <a:lnTo>
                    <a:pt x="4094698" y="2324100"/>
                  </a:lnTo>
                  <a:lnTo>
                    <a:pt x="4042871" y="2311400"/>
                  </a:lnTo>
                  <a:lnTo>
                    <a:pt x="4399537" y="2311400"/>
                  </a:lnTo>
                  <a:lnTo>
                    <a:pt x="4348842" y="2324100"/>
                  </a:lnTo>
                  <a:close/>
                </a:path>
                <a:path extrusionOk="0" h="2540000" w="18288000">
                  <a:moveTo>
                    <a:pt x="15963815" y="2400300"/>
                  </a:moveTo>
                  <a:lnTo>
                    <a:pt x="13485688" y="2400300"/>
                  </a:lnTo>
                  <a:lnTo>
                    <a:pt x="13386668" y="2374900"/>
                  </a:lnTo>
                  <a:lnTo>
                    <a:pt x="13337113" y="2374900"/>
                  </a:lnTo>
                  <a:lnTo>
                    <a:pt x="13237911" y="2349500"/>
                  </a:lnTo>
                  <a:lnTo>
                    <a:pt x="13138582" y="2349500"/>
                  </a:lnTo>
                  <a:lnTo>
                    <a:pt x="13088869" y="2336800"/>
                  </a:lnTo>
                  <a:lnTo>
                    <a:pt x="13039123" y="2336800"/>
                  </a:lnTo>
                  <a:lnTo>
                    <a:pt x="12989342" y="2324100"/>
                  </a:lnTo>
                  <a:lnTo>
                    <a:pt x="12789873" y="2324100"/>
                  </a:lnTo>
                  <a:lnTo>
                    <a:pt x="12739915" y="2311400"/>
                  </a:lnTo>
                  <a:lnTo>
                    <a:pt x="16307309" y="2311400"/>
                  </a:lnTo>
                  <a:lnTo>
                    <a:pt x="15963815" y="2400300"/>
                  </a:lnTo>
                  <a:close/>
                </a:path>
                <a:path extrusionOk="0" h="2540000" w="18288000">
                  <a:moveTo>
                    <a:pt x="11323993" y="2413000"/>
                  </a:moveTo>
                  <a:lnTo>
                    <a:pt x="10059322" y="2413000"/>
                  </a:lnTo>
                  <a:lnTo>
                    <a:pt x="10009373" y="2400300"/>
                  </a:lnTo>
                  <a:lnTo>
                    <a:pt x="11374758" y="2400300"/>
                  </a:lnTo>
                  <a:lnTo>
                    <a:pt x="11323993" y="2413000"/>
                  </a:lnTo>
                  <a:close/>
                </a:path>
                <a:path extrusionOk="0" h="2540000" w="18288000">
                  <a:moveTo>
                    <a:pt x="15519048" y="2476500"/>
                  </a:moveTo>
                  <a:lnTo>
                    <a:pt x="13878662" y="2476500"/>
                  </a:lnTo>
                  <a:lnTo>
                    <a:pt x="13780470" y="2451100"/>
                  </a:lnTo>
                  <a:lnTo>
                    <a:pt x="13731441" y="2451100"/>
                  </a:lnTo>
                  <a:lnTo>
                    <a:pt x="13535154" y="2400300"/>
                  </a:lnTo>
                  <a:lnTo>
                    <a:pt x="15914103" y="2400300"/>
                  </a:lnTo>
                  <a:lnTo>
                    <a:pt x="15765723" y="2438400"/>
                  </a:lnTo>
                  <a:lnTo>
                    <a:pt x="15716439" y="2438400"/>
                  </a:lnTo>
                  <a:lnTo>
                    <a:pt x="15617798" y="2463800"/>
                  </a:lnTo>
                  <a:lnTo>
                    <a:pt x="15568437" y="2463800"/>
                  </a:lnTo>
                  <a:lnTo>
                    <a:pt x="15519048" y="2476500"/>
                  </a:lnTo>
                  <a:close/>
                </a:path>
                <a:path extrusionOk="0" h="2540000" w="18288000">
                  <a:moveTo>
                    <a:pt x="11171686" y="2425700"/>
                  </a:moveTo>
                  <a:lnTo>
                    <a:pt x="10159394" y="2425700"/>
                  </a:lnTo>
                  <a:lnTo>
                    <a:pt x="10109329" y="2413000"/>
                  </a:lnTo>
                  <a:lnTo>
                    <a:pt x="11222457" y="2413000"/>
                  </a:lnTo>
                  <a:lnTo>
                    <a:pt x="11171686" y="2425700"/>
                  </a:lnTo>
                  <a:close/>
                </a:path>
                <a:path extrusionOk="0" h="2540000" w="18288000">
                  <a:moveTo>
                    <a:pt x="11019356" y="2438400"/>
                  </a:moveTo>
                  <a:lnTo>
                    <a:pt x="10309944" y="2438400"/>
                  </a:lnTo>
                  <a:lnTo>
                    <a:pt x="10259702" y="2425700"/>
                  </a:lnTo>
                  <a:lnTo>
                    <a:pt x="11070136" y="2425700"/>
                  </a:lnTo>
                  <a:lnTo>
                    <a:pt x="11019356" y="2438400"/>
                  </a:lnTo>
                  <a:close/>
                </a:path>
                <a:path extrusionOk="0" h="2540000" w="18288000">
                  <a:moveTo>
                    <a:pt x="10815667" y="2451100"/>
                  </a:moveTo>
                  <a:lnTo>
                    <a:pt x="10511509" y="2451100"/>
                  </a:lnTo>
                  <a:lnTo>
                    <a:pt x="10461028" y="2438400"/>
                  </a:lnTo>
                  <a:lnTo>
                    <a:pt x="10866574" y="2438400"/>
                  </a:lnTo>
                  <a:lnTo>
                    <a:pt x="10815667" y="2451100"/>
                  </a:lnTo>
                  <a:close/>
                </a:path>
                <a:path extrusionOk="0" h="2540000" w="18288000">
                  <a:moveTo>
                    <a:pt x="15321169" y="2501900"/>
                  </a:moveTo>
                  <a:lnTo>
                    <a:pt x="14026336" y="2501900"/>
                  </a:lnTo>
                  <a:lnTo>
                    <a:pt x="13927832" y="2476500"/>
                  </a:lnTo>
                  <a:lnTo>
                    <a:pt x="15469628" y="2476500"/>
                  </a:lnTo>
                  <a:lnTo>
                    <a:pt x="15420176" y="2489200"/>
                  </a:lnTo>
                  <a:lnTo>
                    <a:pt x="15370690" y="2489200"/>
                  </a:lnTo>
                  <a:lnTo>
                    <a:pt x="15321169" y="2501900"/>
                  </a:lnTo>
                  <a:close/>
                </a:path>
                <a:path extrusionOk="0" h="2540000" w="18288000">
                  <a:moveTo>
                    <a:pt x="15222014" y="2514600"/>
                  </a:moveTo>
                  <a:lnTo>
                    <a:pt x="14125078" y="2514600"/>
                  </a:lnTo>
                  <a:lnTo>
                    <a:pt x="14075676" y="2501900"/>
                  </a:lnTo>
                  <a:lnTo>
                    <a:pt x="15271611" y="2501900"/>
                  </a:lnTo>
                  <a:lnTo>
                    <a:pt x="15222014" y="2514600"/>
                  </a:lnTo>
                  <a:close/>
                </a:path>
                <a:path extrusionOk="0" h="2540000" w="18288000">
                  <a:moveTo>
                    <a:pt x="15122696" y="2527300"/>
                  </a:moveTo>
                  <a:lnTo>
                    <a:pt x="14224083" y="2527300"/>
                  </a:lnTo>
                  <a:lnTo>
                    <a:pt x="14174546" y="2514600"/>
                  </a:lnTo>
                  <a:lnTo>
                    <a:pt x="15172376" y="2514600"/>
                  </a:lnTo>
                  <a:lnTo>
                    <a:pt x="15122696" y="2527300"/>
                  </a:lnTo>
                  <a:close/>
                </a:path>
                <a:path extrusionOk="0" h="2540000" w="18288000">
                  <a:moveTo>
                    <a:pt x="14973388" y="2540000"/>
                  </a:moveTo>
                  <a:lnTo>
                    <a:pt x="14323375" y="2540000"/>
                  </a:lnTo>
                  <a:lnTo>
                    <a:pt x="14273691" y="2527300"/>
                  </a:lnTo>
                  <a:lnTo>
                    <a:pt x="15023204" y="2527300"/>
                  </a:lnTo>
                  <a:lnTo>
                    <a:pt x="14973388" y="2540000"/>
                  </a:lnTo>
                  <a:close/>
                </a:path>
              </a:pathLst>
            </a:custGeom>
            <a:solidFill>
              <a:srgbClr val="DBC2AB">
                <a:alpha val="4196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94" name="Google Shape;294;p21"/>
            <p:cNvPicPr preferRelativeResize="0"/>
            <p:nvPr/>
          </p:nvPicPr>
          <p:blipFill rotWithShape="1">
            <a:blip r:embed="rId3">
              <a:alphaModFix/>
            </a:blip>
            <a:srcRect b="0" l="0" r="0" t="0"/>
            <a:stretch/>
          </p:blipFill>
          <p:spPr>
            <a:xfrm>
              <a:off x="8438540" y="1973640"/>
              <a:ext cx="9572609" cy="7858109"/>
            </a:xfrm>
            <a:prstGeom prst="rect">
              <a:avLst/>
            </a:prstGeom>
            <a:noFill/>
            <a:ln>
              <a:noFill/>
            </a:ln>
          </p:spPr>
        </p:pic>
      </p:grpSp>
      <p:sp>
        <p:nvSpPr>
          <p:cNvPr id="295" name="Google Shape;295;p21"/>
          <p:cNvSpPr txBox="1"/>
          <p:nvPr>
            <p:ph type="title"/>
          </p:nvPr>
        </p:nvSpPr>
        <p:spPr>
          <a:xfrm>
            <a:off x="4319668" y="430214"/>
            <a:ext cx="10494645" cy="1214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7800"/>
              <a:t>QR CODE STRUCTURE</a:t>
            </a:r>
            <a:endParaRPr sz="7800"/>
          </a:p>
        </p:txBody>
      </p:sp>
      <p:grpSp>
        <p:nvGrpSpPr>
          <p:cNvPr id="296" name="Google Shape;296;p21"/>
          <p:cNvGrpSpPr/>
          <p:nvPr/>
        </p:nvGrpSpPr>
        <p:grpSpPr>
          <a:xfrm>
            <a:off x="1362075" y="3050678"/>
            <a:ext cx="13611626" cy="3868149"/>
            <a:chOff x="1362075" y="3050678"/>
            <a:chExt cx="13611626" cy="3868149"/>
          </a:xfrm>
        </p:grpSpPr>
        <p:pic>
          <p:nvPicPr>
            <p:cNvPr id="297" name="Google Shape;297;p21"/>
            <p:cNvPicPr preferRelativeResize="0"/>
            <p:nvPr/>
          </p:nvPicPr>
          <p:blipFill rotWithShape="1">
            <a:blip r:embed="rId4">
              <a:alphaModFix/>
            </a:blip>
            <a:srcRect b="0" l="0" r="0" t="0"/>
            <a:stretch/>
          </p:blipFill>
          <p:spPr>
            <a:xfrm>
              <a:off x="1362075" y="5333999"/>
              <a:ext cx="123825" cy="123825"/>
            </a:xfrm>
            <a:prstGeom prst="rect">
              <a:avLst/>
            </a:prstGeom>
            <a:noFill/>
            <a:ln>
              <a:noFill/>
            </a:ln>
          </p:spPr>
        </p:pic>
        <p:pic>
          <p:nvPicPr>
            <p:cNvPr id="298" name="Google Shape;298;p21"/>
            <p:cNvPicPr preferRelativeResize="0"/>
            <p:nvPr/>
          </p:nvPicPr>
          <p:blipFill rotWithShape="1">
            <a:blip r:embed="rId4">
              <a:alphaModFix/>
            </a:blip>
            <a:srcRect b="0" l="0" r="0" t="0"/>
            <a:stretch/>
          </p:blipFill>
          <p:spPr>
            <a:xfrm>
              <a:off x="1490023" y="3050678"/>
              <a:ext cx="123825" cy="123825"/>
            </a:xfrm>
            <a:prstGeom prst="rect">
              <a:avLst/>
            </a:prstGeom>
            <a:noFill/>
            <a:ln>
              <a:noFill/>
            </a:ln>
          </p:spPr>
        </p:pic>
        <p:pic>
          <p:nvPicPr>
            <p:cNvPr id="299" name="Google Shape;299;p21"/>
            <p:cNvPicPr preferRelativeResize="0"/>
            <p:nvPr/>
          </p:nvPicPr>
          <p:blipFill rotWithShape="1">
            <a:blip r:embed="rId5">
              <a:alphaModFix/>
            </a:blip>
            <a:srcRect b="0" l="0" r="0" t="0"/>
            <a:stretch/>
          </p:blipFill>
          <p:spPr>
            <a:xfrm>
              <a:off x="14751451" y="6594977"/>
              <a:ext cx="222250" cy="323850"/>
            </a:xfrm>
            <a:prstGeom prst="rect">
              <a:avLst/>
            </a:prstGeom>
            <a:noFill/>
            <a:ln>
              <a:noFill/>
            </a:ln>
          </p:spPr>
        </p:pic>
      </p:grpSp>
      <p:sp>
        <p:nvSpPr>
          <p:cNvPr id="300" name="Google Shape;300;p21"/>
          <p:cNvSpPr txBox="1"/>
          <p:nvPr/>
        </p:nvSpPr>
        <p:spPr>
          <a:xfrm>
            <a:off x="1663700" y="5045074"/>
            <a:ext cx="5907405" cy="2159000"/>
          </a:xfrm>
          <a:prstGeom prst="rect">
            <a:avLst/>
          </a:prstGeom>
          <a:noFill/>
          <a:ln>
            <a:noFill/>
          </a:ln>
        </p:spPr>
        <p:txBody>
          <a:bodyPr anchorCtr="0" anchor="t" bIns="0" lIns="0" spcFirstLastPara="1" rIns="0" wrap="square" tIns="12050">
            <a:spAutoFit/>
          </a:bodyPr>
          <a:lstStyle/>
          <a:p>
            <a:pPr indent="0" lvl="0" marL="12700" marR="78105" rtl="0" algn="l">
              <a:lnSpc>
                <a:spcPct val="116700"/>
              </a:lnSpc>
              <a:spcBef>
                <a:spcPts val="0"/>
              </a:spcBef>
              <a:spcAft>
                <a:spcPts val="0"/>
              </a:spcAft>
              <a:buNone/>
            </a:pPr>
            <a:r>
              <a:rPr lang="en-US" sz="3000">
                <a:latin typeface="Verdana"/>
                <a:ea typeface="Verdana"/>
                <a:cs typeface="Verdana"/>
                <a:sym typeface="Verdana"/>
              </a:rPr>
              <a:t>There are a total of different 40 versions of QR codes available.</a:t>
            </a:r>
            <a:endParaRPr sz="3000">
              <a:latin typeface="Verdana"/>
              <a:ea typeface="Verdana"/>
              <a:cs typeface="Verdana"/>
              <a:sym typeface="Verdana"/>
            </a:endParaRPr>
          </a:p>
          <a:p>
            <a:pPr indent="0" lvl="0" marL="12700" marR="5080" rtl="0" algn="l">
              <a:lnSpc>
                <a:spcPct val="140000"/>
              </a:lnSpc>
              <a:spcBef>
                <a:spcPts val="100"/>
              </a:spcBef>
              <a:spcAft>
                <a:spcPts val="0"/>
              </a:spcAft>
              <a:buNone/>
            </a:pPr>
            <a:r>
              <a:rPr lang="en-US" sz="3000">
                <a:latin typeface="Verdana"/>
                <a:ea typeface="Verdana"/>
                <a:cs typeface="Verdana"/>
                <a:sym typeface="Verdana"/>
              </a:rPr>
              <a:t>Higher versions are having more pixels than smaller ones.</a:t>
            </a:r>
            <a:endParaRPr sz="3000">
              <a:latin typeface="Verdana"/>
              <a:ea typeface="Verdana"/>
              <a:cs typeface="Verdana"/>
              <a:sym typeface="Verdana"/>
            </a:endParaRPr>
          </a:p>
        </p:txBody>
      </p:sp>
      <p:sp>
        <p:nvSpPr>
          <p:cNvPr id="301" name="Google Shape;301;p21"/>
          <p:cNvSpPr txBox="1"/>
          <p:nvPr/>
        </p:nvSpPr>
        <p:spPr>
          <a:xfrm>
            <a:off x="1791648" y="2761753"/>
            <a:ext cx="5621655" cy="1625600"/>
          </a:xfrm>
          <a:prstGeom prst="rect">
            <a:avLst/>
          </a:prstGeom>
          <a:noFill/>
          <a:ln>
            <a:noFill/>
          </a:ln>
        </p:spPr>
        <p:txBody>
          <a:bodyPr anchorCtr="0" anchor="t" bIns="0" lIns="0" spcFirstLastPara="1" rIns="0" wrap="square" tIns="12050">
            <a:spAutoFit/>
          </a:bodyPr>
          <a:lstStyle/>
          <a:p>
            <a:pPr indent="0" lvl="0" marL="12700" marR="5080" rtl="0" algn="just">
              <a:lnSpc>
                <a:spcPct val="116700"/>
              </a:lnSpc>
              <a:spcBef>
                <a:spcPts val="0"/>
              </a:spcBef>
              <a:spcAft>
                <a:spcPts val="0"/>
              </a:spcAft>
              <a:buNone/>
            </a:pPr>
            <a:r>
              <a:rPr lang="en-US" sz="3000">
                <a:latin typeface="Verdana"/>
                <a:ea typeface="Verdana"/>
                <a:cs typeface="Verdana"/>
                <a:sym typeface="Verdana"/>
              </a:rPr>
              <a:t>Here is the structure of the QR code version 2, which is divided into several subparts:</a:t>
            </a:r>
            <a:endParaRPr sz="3000">
              <a:latin typeface="Verdana"/>
              <a:ea typeface="Verdana"/>
              <a:cs typeface="Verdana"/>
              <a:sym typeface="Verdana"/>
            </a:endParaRPr>
          </a:p>
        </p:txBody>
      </p:sp>
      <p:sp>
        <p:nvSpPr>
          <p:cNvPr id="302" name="Google Shape;302;p21"/>
          <p:cNvSpPr txBox="1"/>
          <p:nvPr/>
        </p:nvSpPr>
        <p:spPr>
          <a:xfrm>
            <a:off x="14277055" y="4096884"/>
            <a:ext cx="276860" cy="5892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700">
                <a:latin typeface="Arial"/>
                <a:ea typeface="Arial"/>
                <a:cs typeface="Arial"/>
                <a:sym typeface="Arial"/>
              </a:rPr>
              <a:t>5</a:t>
            </a:r>
            <a:endParaRPr sz="3700">
              <a:latin typeface="Arial"/>
              <a:ea typeface="Arial"/>
              <a:cs typeface="Arial"/>
              <a:sym typeface="Arial"/>
            </a:endParaRPr>
          </a:p>
        </p:txBody>
      </p:sp>
      <p:sp>
        <p:nvSpPr>
          <p:cNvPr id="303" name="Google Shape;303;p21"/>
          <p:cNvSpPr txBox="1"/>
          <p:nvPr/>
        </p:nvSpPr>
        <p:spPr>
          <a:xfrm>
            <a:off x="14524522" y="5344144"/>
            <a:ext cx="31178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latin typeface="Arial"/>
                <a:ea typeface="Arial"/>
                <a:cs typeface="Arial"/>
                <a:sym typeface="Arial"/>
              </a:rPr>
              <a:t>6</a:t>
            </a:r>
            <a:endParaRPr sz="3600">
              <a:latin typeface="Arial"/>
              <a:ea typeface="Arial"/>
              <a:cs typeface="Arial"/>
              <a:sym typeface="Arial"/>
            </a:endParaRPr>
          </a:p>
        </p:txBody>
      </p:sp>
      <p:sp>
        <p:nvSpPr>
          <p:cNvPr id="304" name="Google Shape;304;p21"/>
          <p:cNvSpPr txBox="1"/>
          <p:nvPr/>
        </p:nvSpPr>
        <p:spPr>
          <a:xfrm>
            <a:off x="14516110" y="8691214"/>
            <a:ext cx="23876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latin typeface="Arial"/>
                <a:ea typeface="Arial"/>
                <a:cs typeface="Arial"/>
                <a:sym typeface="Arial"/>
              </a:rPr>
              <a:t>7</a:t>
            </a:r>
            <a:endParaRPr sz="36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2"/>
          <p:cNvSpPr txBox="1"/>
          <p:nvPr/>
        </p:nvSpPr>
        <p:spPr>
          <a:xfrm>
            <a:off x="2947843" y="5245714"/>
            <a:ext cx="4295775" cy="3686175"/>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None/>
            </a:pPr>
            <a:r>
              <a:rPr b="1" lang="en-US" sz="3000">
                <a:latin typeface="Verdana"/>
                <a:ea typeface="Verdana"/>
                <a:cs typeface="Verdana"/>
                <a:sym typeface="Verdana"/>
              </a:rPr>
              <a:t>Input types</a:t>
            </a:r>
            <a:endParaRPr sz="3000">
              <a:latin typeface="Verdana"/>
              <a:ea typeface="Verdana"/>
              <a:cs typeface="Verdana"/>
              <a:sym typeface="Verdana"/>
            </a:endParaRPr>
          </a:p>
          <a:p>
            <a:pPr indent="0" lvl="0" marL="0" rtl="0" algn="l">
              <a:lnSpc>
                <a:spcPct val="100000"/>
              </a:lnSpc>
              <a:spcBef>
                <a:spcPts val="1150"/>
              </a:spcBef>
              <a:spcAft>
                <a:spcPts val="0"/>
              </a:spcAft>
              <a:buNone/>
            </a:pPr>
            <a:r>
              <a:t/>
            </a:r>
            <a:endParaRPr sz="3000">
              <a:latin typeface="Verdana"/>
              <a:ea typeface="Verdana"/>
              <a:cs typeface="Verdana"/>
              <a:sym typeface="Verdana"/>
            </a:endParaRPr>
          </a:p>
          <a:p>
            <a:pPr indent="0" lvl="0" marL="0" rtl="0" algn="ctr">
              <a:lnSpc>
                <a:spcPct val="100000"/>
              </a:lnSpc>
              <a:spcBef>
                <a:spcPts val="5"/>
              </a:spcBef>
              <a:spcAft>
                <a:spcPts val="0"/>
              </a:spcAft>
              <a:buNone/>
            </a:pPr>
            <a:r>
              <a:rPr lang="en-US" sz="3000">
                <a:latin typeface="Verdana"/>
                <a:ea typeface="Verdana"/>
                <a:cs typeface="Verdana"/>
                <a:sym typeface="Verdana"/>
              </a:rPr>
              <a:t>Number (0 to 9)</a:t>
            </a:r>
            <a:endParaRPr sz="3000">
              <a:latin typeface="Verdana"/>
              <a:ea typeface="Verdana"/>
              <a:cs typeface="Verdana"/>
              <a:sym typeface="Verdana"/>
            </a:endParaRPr>
          </a:p>
          <a:p>
            <a:pPr indent="0" lvl="0" marL="0" rtl="0" algn="l">
              <a:lnSpc>
                <a:spcPct val="100000"/>
              </a:lnSpc>
              <a:spcBef>
                <a:spcPts val="625"/>
              </a:spcBef>
              <a:spcAft>
                <a:spcPts val="0"/>
              </a:spcAft>
              <a:buNone/>
            </a:pPr>
            <a:r>
              <a:t/>
            </a:r>
            <a:endParaRPr sz="3000">
              <a:latin typeface="Verdana"/>
              <a:ea typeface="Verdana"/>
              <a:cs typeface="Verdana"/>
              <a:sym typeface="Verdana"/>
            </a:endParaRPr>
          </a:p>
          <a:p>
            <a:pPr indent="0" lvl="0" marL="0" rtl="0" algn="ctr">
              <a:lnSpc>
                <a:spcPct val="116700"/>
              </a:lnSpc>
              <a:spcBef>
                <a:spcPts val="0"/>
              </a:spcBef>
              <a:spcAft>
                <a:spcPts val="0"/>
              </a:spcAft>
              <a:buNone/>
            </a:pPr>
            <a:r>
              <a:rPr lang="en-US" sz="3000">
                <a:latin typeface="Verdana"/>
                <a:ea typeface="Verdana"/>
                <a:cs typeface="Verdana"/>
                <a:sym typeface="Verdana"/>
              </a:rPr>
              <a:t>Alphabets and numbers (0 -9,A-Z(Upper case only), space,$,%*+,-,.,/,:)</a:t>
            </a:r>
            <a:endParaRPr sz="3000">
              <a:latin typeface="Verdana"/>
              <a:ea typeface="Verdana"/>
              <a:cs typeface="Verdana"/>
              <a:sym typeface="Verdana"/>
            </a:endParaRPr>
          </a:p>
        </p:txBody>
      </p:sp>
      <p:sp>
        <p:nvSpPr>
          <p:cNvPr id="310" name="Google Shape;310;p22"/>
          <p:cNvSpPr txBox="1"/>
          <p:nvPr/>
        </p:nvSpPr>
        <p:spPr>
          <a:xfrm>
            <a:off x="8020042" y="5245714"/>
            <a:ext cx="2823210" cy="3152775"/>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None/>
            </a:pPr>
            <a:r>
              <a:rPr b="1" lang="en-US" sz="3000">
                <a:latin typeface="Verdana"/>
                <a:ea typeface="Verdana"/>
                <a:cs typeface="Verdana"/>
                <a:sym typeface="Verdana"/>
              </a:rPr>
              <a:t>Max characters</a:t>
            </a:r>
            <a:endParaRPr sz="3000">
              <a:latin typeface="Verdana"/>
              <a:ea typeface="Verdana"/>
              <a:cs typeface="Verdana"/>
              <a:sym typeface="Verdana"/>
            </a:endParaRPr>
          </a:p>
          <a:p>
            <a:pPr indent="0" lvl="0" marL="0" rtl="0" algn="l">
              <a:lnSpc>
                <a:spcPct val="100000"/>
              </a:lnSpc>
              <a:spcBef>
                <a:spcPts val="1150"/>
              </a:spcBef>
              <a:spcAft>
                <a:spcPts val="0"/>
              </a:spcAft>
              <a:buNone/>
            </a:pPr>
            <a:r>
              <a:t/>
            </a:r>
            <a:endParaRPr sz="3000">
              <a:latin typeface="Verdana"/>
              <a:ea typeface="Verdana"/>
              <a:cs typeface="Verdana"/>
              <a:sym typeface="Verdana"/>
            </a:endParaRPr>
          </a:p>
          <a:p>
            <a:pPr indent="0" lvl="0" marL="0" rtl="0" algn="ctr">
              <a:lnSpc>
                <a:spcPct val="100000"/>
              </a:lnSpc>
              <a:spcBef>
                <a:spcPts val="5"/>
              </a:spcBef>
              <a:spcAft>
                <a:spcPts val="0"/>
              </a:spcAft>
              <a:buNone/>
            </a:pPr>
            <a:r>
              <a:rPr lang="en-US" sz="3000">
                <a:latin typeface="Verdana"/>
                <a:ea typeface="Verdana"/>
                <a:cs typeface="Verdana"/>
                <a:sym typeface="Verdana"/>
              </a:rPr>
              <a:t>7,089</a:t>
            </a:r>
            <a:endParaRPr sz="3000">
              <a:latin typeface="Verdana"/>
              <a:ea typeface="Verdana"/>
              <a:cs typeface="Verdana"/>
              <a:sym typeface="Verdana"/>
            </a:endParaRPr>
          </a:p>
          <a:p>
            <a:pPr indent="0" lvl="0" marL="0" rtl="0" algn="l">
              <a:lnSpc>
                <a:spcPct val="100000"/>
              </a:lnSpc>
              <a:spcBef>
                <a:spcPts val="0"/>
              </a:spcBef>
              <a:spcAft>
                <a:spcPts val="0"/>
              </a:spcAft>
              <a:buNone/>
            </a:pPr>
            <a:r>
              <a:t/>
            </a:r>
            <a:endParaRPr sz="3000">
              <a:latin typeface="Verdana"/>
              <a:ea typeface="Verdana"/>
              <a:cs typeface="Verdana"/>
              <a:sym typeface="Verdana"/>
            </a:endParaRPr>
          </a:p>
          <a:p>
            <a:pPr indent="0" lvl="0" marL="0" rtl="0" algn="l">
              <a:lnSpc>
                <a:spcPct val="100000"/>
              </a:lnSpc>
              <a:spcBef>
                <a:spcPts val="1780"/>
              </a:spcBef>
              <a:spcAft>
                <a:spcPts val="0"/>
              </a:spcAft>
              <a:buNone/>
            </a:pPr>
            <a:r>
              <a:t/>
            </a:r>
            <a:endParaRPr sz="3000">
              <a:latin typeface="Verdana"/>
              <a:ea typeface="Verdana"/>
              <a:cs typeface="Verdana"/>
              <a:sym typeface="Verdana"/>
            </a:endParaRPr>
          </a:p>
          <a:p>
            <a:pPr indent="0" lvl="0" marL="0" rtl="0" algn="ctr">
              <a:lnSpc>
                <a:spcPct val="100000"/>
              </a:lnSpc>
              <a:spcBef>
                <a:spcPts val="0"/>
              </a:spcBef>
              <a:spcAft>
                <a:spcPts val="0"/>
              </a:spcAft>
              <a:buNone/>
            </a:pPr>
            <a:r>
              <a:rPr lang="en-US" sz="3000">
                <a:latin typeface="Verdana"/>
                <a:ea typeface="Verdana"/>
                <a:cs typeface="Verdana"/>
                <a:sym typeface="Verdana"/>
              </a:rPr>
              <a:t>4,296</a:t>
            </a:r>
            <a:endParaRPr sz="3000">
              <a:latin typeface="Verdana"/>
              <a:ea typeface="Verdana"/>
              <a:cs typeface="Verdana"/>
              <a:sym typeface="Verdana"/>
            </a:endParaRPr>
          </a:p>
        </p:txBody>
      </p:sp>
      <p:sp>
        <p:nvSpPr>
          <p:cNvPr id="311" name="Google Shape;311;p22"/>
          <p:cNvSpPr txBox="1"/>
          <p:nvPr/>
        </p:nvSpPr>
        <p:spPr>
          <a:xfrm>
            <a:off x="11854646" y="5245714"/>
            <a:ext cx="3469640" cy="2886075"/>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None/>
            </a:pPr>
            <a:r>
              <a:rPr b="1" lang="en-US" sz="3000">
                <a:latin typeface="Verdana"/>
                <a:ea typeface="Verdana"/>
                <a:cs typeface="Verdana"/>
                <a:sym typeface="Verdana"/>
              </a:rPr>
              <a:t>Required bits/char</a:t>
            </a:r>
            <a:endParaRPr sz="3000">
              <a:latin typeface="Verdana"/>
              <a:ea typeface="Verdana"/>
              <a:cs typeface="Verdana"/>
              <a:sym typeface="Verdana"/>
            </a:endParaRPr>
          </a:p>
          <a:p>
            <a:pPr indent="0" lvl="0" marL="0" rtl="0" algn="l">
              <a:lnSpc>
                <a:spcPct val="100000"/>
              </a:lnSpc>
              <a:spcBef>
                <a:spcPts val="1150"/>
              </a:spcBef>
              <a:spcAft>
                <a:spcPts val="0"/>
              </a:spcAft>
              <a:buNone/>
            </a:pPr>
            <a:r>
              <a:t/>
            </a:r>
            <a:endParaRPr sz="3000">
              <a:latin typeface="Verdana"/>
              <a:ea typeface="Verdana"/>
              <a:cs typeface="Verdana"/>
              <a:sym typeface="Verdana"/>
            </a:endParaRPr>
          </a:p>
          <a:p>
            <a:pPr indent="0" lvl="0" marL="0" rtl="0" algn="ctr">
              <a:lnSpc>
                <a:spcPct val="100000"/>
              </a:lnSpc>
              <a:spcBef>
                <a:spcPts val="5"/>
              </a:spcBef>
              <a:spcAft>
                <a:spcPts val="0"/>
              </a:spcAft>
              <a:buNone/>
            </a:pPr>
            <a:r>
              <a:rPr lang="en-US" sz="3000">
                <a:latin typeface="Verdana"/>
                <a:ea typeface="Verdana"/>
                <a:cs typeface="Verdana"/>
                <a:sym typeface="Verdana"/>
              </a:rPr>
              <a:t>10/3</a:t>
            </a:r>
            <a:endParaRPr sz="3000">
              <a:latin typeface="Verdana"/>
              <a:ea typeface="Verdana"/>
              <a:cs typeface="Verdana"/>
              <a:sym typeface="Verdana"/>
            </a:endParaRPr>
          </a:p>
          <a:p>
            <a:pPr indent="0" lvl="0" marL="0" rtl="0" algn="l">
              <a:lnSpc>
                <a:spcPct val="100000"/>
              </a:lnSpc>
              <a:spcBef>
                <a:spcPts val="3325"/>
              </a:spcBef>
              <a:spcAft>
                <a:spcPts val="0"/>
              </a:spcAft>
              <a:buNone/>
            </a:pPr>
            <a:r>
              <a:t/>
            </a:r>
            <a:endParaRPr sz="3000">
              <a:latin typeface="Verdana"/>
              <a:ea typeface="Verdana"/>
              <a:cs typeface="Verdana"/>
              <a:sym typeface="Verdana"/>
            </a:endParaRPr>
          </a:p>
          <a:p>
            <a:pPr indent="0" lvl="0" marL="0" rtl="0" algn="ctr">
              <a:lnSpc>
                <a:spcPct val="100000"/>
              </a:lnSpc>
              <a:spcBef>
                <a:spcPts val="0"/>
              </a:spcBef>
              <a:spcAft>
                <a:spcPts val="0"/>
              </a:spcAft>
              <a:buNone/>
            </a:pPr>
            <a:r>
              <a:rPr lang="en-US" sz="3000">
                <a:latin typeface="Verdana"/>
                <a:ea typeface="Verdana"/>
                <a:cs typeface="Verdana"/>
                <a:sym typeface="Verdana"/>
              </a:rPr>
              <a:t>11/2</a:t>
            </a:r>
            <a:endParaRPr sz="3000">
              <a:latin typeface="Verdana"/>
              <a:ea typeface="Verdana"/>
              <a:cs typeface="Verdana"/>
              <a:sym typeface="Verdana"/>
            </a:endParaRPr>
          </a:p>
        </p:txBody>
      </p:sp>
      <p:grpSp>
        <p:nvGrpSpPr>
          <p:cNvPr id="312" name="Google Shape;312;p22"/>
          <p:cNvGrpSpPr/>
          <p:nvPr/>
        </p:nvGrpSpPr>
        <p:grpSpPr>
          <a:xfrm>
            <a:off x="2659712" y="4950439"/>
            <a:ext cx="13188315" cy="4289425"/>
            <a:chOff x="2659712" y="4950439"/>
            <a:chExt cx="13188315" cy="4289425"/>
          </a:xfrm>
        </p:grpSpPr>
        <p:sp>
          <p:nvSpPr>
            <p:cNvPr id="313" name="Google Shape;313;p22"/>
            <p:cNvSpPr/>
            <p:nvPr/>
          </p:nvSpPr>
          <p:spPr>
            <a:xfrm>
              <a:off x="2678760" y="4969496"/>
              <a:ext cx="13150215" cy="4251325"/>
            </a:xfrm>
            <a:custGeom>
              <a:rect b="b" l="l" r="r" t="t"/>
              <a:pathLst>
                <a:path extrusionOk="0" h="4251325" w="13150215">
                  <a:moveTo>
                    <a:pt x="13149644" y="0"/>
                  </a:moveTo>
                  <a:lnTo>
                    <a:pt x="8671649" y="0"/>
                  </a:lnTo>
                  <a:lnTo>
                    <a:pt x="4834217" y="0"/>
                  </a:lnTo>
                  <a:lnTo>
                    <a:pt x="0" y="0"/>
                  </a:lnTo>
                  <a:lnTo>
                    <a:pt x="0" y="4250702"/>
                  </a:lnTo>
                  <a:lnTo>
                    <a:pt x="4834217" y="4250702"/>
                  </a:lnTo>
                  <a:lnTo>
                    <a:pt x="8671649" y="4250702"/>
                  </a:lnTo>
                  <a:lnTo>
                    <a:pt x="13149644" y="4250702"/>
                  </a:lnTo>
                  <a:lnTo>
                    <a:pt x="13149644"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14" name="Google Shape;314;p22"/>
            <p:cNvSpPr/>
            <p:nvPr/>
          </p:nvSpPr>
          <p:spPr>
            <a:xfrm>
              <a:off x="2659712" y="4950439"/>
              <a:ext cx="13188315" cy="4289425"/>
            </a:xfrm>
            <a:custGeom>
              <a:rect b="b" l="l" r="r" t="t"/>
              <a:pathLst>
                <a:path extrusionOk="0" h="4289425" w="13188315">
                  <a:moveTo>
                    <a:pt x="19050" y="19050"/>
                  </a:moveTo>
                  <a:lnTo>
                    <a:pt x="19050" y="4269752"/>
                  </a:lnTo>
                </a:path>
                <a:path extrusionOk="0" h="4289425" w="13188315">
                  <a:moveTo>
                    <a:pt x="4853273" y="19050"/>
                  </a:moveTo>
                  <a:lnTo>
                    <a:pt x="4853273" y="4269752"/>
                  </a:lnTo>
                </a:path>
                <a:path extrusionOk="0" h="4289425" w="13188315">
                  <a:moveTo>
                    <a:pt x="8690705" y="19050"/>
                  </a:moveTo>
                  <a:lnTo>
                    <a:pt x="8690705" y="4269752"/>
                  </a:lnTo>
                </a:path>
                <a:path extrusionOk="0" h="4289425" w="13188315">
                  <a:moveTo>
                    <a:pt x="13168693" y="19050"/>
                  </a:moveTo>
                  <a:lnTo>
                    <a:pt x="13168693" y="4269752"/>
                  </a:lnTo>
                </a:path>
                <a:path extrusionOk="0" h="4289425" w="13188315">
                  <a:moveTo>
                    <a:pt x="0" y="0"/>
                  </a:moveTo>
                  <a:lnTo>
                    <a:pt x="13187743" y="0"/>
                  </a:lnTo>
                </a:path>
                <a:path extrusionOk="0" h="4289425" w="13188315">
                  <a:moveTo>
                    <a:pt x="0" y="1066800"/>
                  </a:moveTo>
                  <a:lnTo>
                    <a:pt x="13187743" y="1066800"/>
                  </a:lnTo>
                </a:path>
                <a:path extrusionOk="0" h="4289425" w="13188315">
                  <a:moveTo>
                    <a:pt x="0" y="2133600"/>
                  </a:moveTo>
                  <a:lnTo>
                    <a:pt x="13187743" y="2133600"/>
                  </a:lnTo>
                </a:path>
                <a:path extrusionOk="0" h="4289425" w="13188315">
                  <a:moveTo>
                    <a:pt x="0" y="4288802"/>
                  </a:moveTo>
                  <a:lnTo>
                    <a:pt x="13187743" y="4288802"/>
                  </a:lnTo>
                </a:path>
              </a:pathLst>
            </a:custGeom>
            <a:noFill/>
            <a:ln cap="flat" cmpd="sng" w="38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315" name="Google Shape;315;p22"/>
          <p:cNvSpPr txBox="1"/>
          <p:nvPr>
            <p:ph type="title"/>
          </p:nvPr>
        </p:nvSpPr>
        <p:spPr>
          <a:xfrm>
            <a:off x="2720286" y="721369"/>
            <a:ext cx="13066394" cy="1275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8200"/>
              <a:t>QR Code Storage Capcity</a:t>
            </a:r>
            <a:endParaRPr sz="8200"/>
          </a:p>
        </p:txBody>
      </p:sp>
      <p:pic>
        <p:nvPicPr>
          <p:cNvPr id="316" name="Google Shape;316;p22"/>
          <p:cNvPicPr preferRelativeResize="0"/>
          <p:nvPr/>
        </p:nvPicPr>
        <p:blipFill rotWithShape="1">
          <a:blip r:embed="rId3">
            <a:alphaModFix/>
          </a:blip>
          <a:srcRect b="0" l="0" r="0" t="0"/>
          <a:stretch/>
        </p:blipFill>
        <p:spPr>
          <a:xfrm>
            <a:off x="2024045" y="2937735"/>
            <a:ext cx="123825" cy="123825"/>
          </a:xfrm>
          <a:prstGeom prst="rect">
            <a:avLst/>
          </a:prstGeom>
          <a:noFill/>
          <a:ln>
            <a:noFill/>
          </a:ln>
        </p:spPr>
      </p:pic>
      <p:sp>
        <p:nvSpPr>
          <p:cNvPr id="317" name="Google Shape;317;p22"/>
          <p:cNvSpPr txBox="1"/>
          <p:nvPr/>
        </p:nvSpPr>
        <p:spPr>
          <a:xfrm>
            <a:off x="2325670" y="2648810"/>
            <a:ext cx="13827125" cy="1625600"/>
          </a:xfrm>
          <a:prstGeom prst="rect">
            <a:avLst/>
          </a:prstGeom>
          <a:noFill/>
          <a:ln>
            <a:noFill/>
          </a:ln>
        </p:spPr>
        <p:txBody>
          <a:bodyPr anchorCtr="0" anchor="t" bIns="0" lIns="0" spcFirstLastPara="1" rIns="0" wrap="square" tIns="12050">
            <a:spAutoFit/>
          </a:bodyPr>
          <a:lstStyle/>
          <a:p>
            <a:pPr indent="0" lvl="0" marL="12700" marR="5080" rtl="0" algn="just">
              <a:lnSpc>
                <a:spcPct val="116700"/>
              </a:lnSpc>
              <a:spcBef>
                <a:spcPts val="0"/>
              </a:spcBef>
              <a:spcAft>
                <a:spcPts val="0"/>
              </a:spcAft>
              <a:buNone/>
            </a:pPr>
            <a:r>
              <a:rPr b="1" lang="en-US" sz="3000">
                <a:latin typeface="Verdana"/>
                <a:ea typeface="Verdana"/>
                <a:cs typeface="Verdana"/>
                <a:sym typeface="Verdana"/>
              </a:rPr>
              <a:t>QR code is finite square space therefore it must have certain limits on data that is encrypted. Following capacity for version 40 QRCode with low error correction capability(7%):</a:t>
            </a:r>
            <a:endParaRPr sz="3000">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1" name="Shape 321"/>
        <p:cNvGrpSpPr/>
        <p:nvPr/>
      </p:nvGrpSpPr>
      <p:grpSpPr>
        <a:xfrm>
          <a:off x="0" y="0"/>
          <a:ext cx="0" cy="0"/>
          <a:chOff x="0" y="0"/>
          <a:chExt cx="0" cy="0"/>
        </a:xfrm>
      </p:grpSpPr>
      <p:sp>
        <p:nvSpPr>
          <p:cNvPr id="322" name="Google Shape;322;p23"/>
          <p:cNvSpPr/>
          <p:nvPr/>
        </p:nvSpPr>
        <p:spPr>
          <a:xfrm>
            <a:off x="0" y="0"/>
            <a:ext cx="18288000" cy="2260600"/>
          </a:xfrm>
          <a:custGeom>
            <a:rect b="b" l="l" r="r" t="t"/>
            <a:pathLst>
              <a:path extrusionOk="0" h="2260600" w="18288000">
                <a:moveTo>
                  <a:pt x="4702805" y="2006600"/>
                </a:moveTo>
                <a:lnTo>
                  <a:pt x="3788532" y="2006600"/>
                </a:lnTo>
                <a:lnTo>
                  <a:pt x="3446205" y="1917700"/>
                </a:lnTo>
                <a:lnTo>
                  <a:pt x="3398642" y="1892300"/>
                </a:lnTo>
                <a:lnTo>
                  <a:pt x="3351419" y="1879600"/>
                </a:lnTo>
                <a:lnTo>
                  <a:pt x="3304537" y="1854200"/>
                </a:lnTo>
                <a:lnTo>
                  <a:pt x="3258000" y="1841500"/>
                </a:lnTo>
                <a:lnTo>
                  <a:pt x="3075327" y="1739900"/>
                </a:lnTo>
                <a:lnTo>
                  <a:pt x="2681302" y="1511300"/>
                </a:lnTo>
                <a:lnTo>
                  <a:pt x="2550893" y="1422400"/>
                </a:lnTo>
                <a:lnTo>
                  <a:pt x="2376622" y="1320800"/>
                </a:lnTo>
                <a:lnTo>
                  <a:pt x="2242720" y="1244600"/>
                </a:lnTo>
                <a:lnTo>
                  <a:pt x="2197311" y="1231900"/>
                </a:lnTo>
                <a:lnTo>
                  <a:pt x="2105323" y="1181100"/>
                </a:lnTo>
                <a:lnTo>
                  <a:pt x="1770976" y="1092200"/>
                </a:lnTo>
                <a:lnTo>
                  <a:pt x="1721626" y="1092200"/>
                </a:lnTo>
                <a:lnTo>
                  <a:pt x="1671875" y="1079500"/>
                </a:lnTo>
                <a:lnTo>
                  <a:pt x="1316469" y="1079500"/>
                </a:lnTo>
                <a:lnTo>
                  <a:pt x="1265813" y="1066800"/>
                </a:lnTo>
                <a:lnTo>
                  <a:pt x="1114330" y="1066800"/>
                </a:lnTo>
                <a:lnTo>
                  <a:pt x="1064013" y="1054100"/>
                </a:lnTo>
                <a:lnTo>
                  <a:pt x="963675" y="1054100"/>
                </a:lnTo>
                <a:lnTo>
                  <a:pt x="863765" y="1028700"/>
                </a:lnTo>
                <a:lnTo>
                  <a:pt x="813982" y="1028700"/>
                </a:lnTo>
                <a:lnTo>
                  <a:pt x="424954" y="927100"/>
                </a:lnTo>
                <a:lnTo>
                  <a:pt x="378630" y="901700"/>
                </a:lnTo>
                <a:lnTo>
                  <a:pt x="332888" y="889000"/>
                </a:lnTo>
                <a:lnTo>
                  <a:pt x="287772" y="863600"/>
                </a:lnTo>
                <a:lnTo>
                  <a:pt x="243324" y="850900"/>
                </a:lnTo>
                <a:lnTo>
                  <a:pt x="199588" y="825500"/>
                </a:lnTo>
                <a:lnTo>
                  <a:pt x="156607" y="800100"/>
                </a:lnTo>
                <a:lnTo>
                  <a:pt x="114425" y="774700"/>
                </a:lnTo>
                <a:lnTo>
                  <a:pt x="73084" y="749300"/>
                </a:lnTo>
                <a:lnTo>
                  <a:pt x="32629" y="723900"/>
                </a:lnTo>
                <a:lnTo>
                  <a:pt x="0" y="698500"/>
                </a:lnTo>
                <a:lnTo>
                  <a:pt x="0" y="0"/>
                </a:lnTo>
                <a:lnTo>
                  <a:pt x="18288000" y="0"/>
                </a:lnTo>
                <a:lnTo>
                  <a:pt x="18288000" y="1079500"/>
                </a:lnTo>
                <a:lnTo>
                  <a:pt x="18280755" y="1092200"/>
                </a:lnTo>
                <a:lnTo>
                  <a:pt x="18239745" y="1117600"/>
                </a:lnTo>
                <a:lnTo>
                  <a:pt x="18197443" y="1155700"/>
                </a:lnTo>
                <a:lnTo>
                  <a:pt x="18154602" y="1181100"/>
                </a:lnTo>
                <a:lnTo>
                  <a:pt x="18111261" y="1219200"/>
                </a:lnTo>
                <a:lnTo>
                  <a:pt x="17933669" y="1320800"/>
                </a:lnTo>
                <a:lnTo>
                  <a:pt x="17612561" y="1498600"/>
                </a:lnTo>
                <a:lnTo>
                  <a:pt x="17522496" y="1549400"/>
                </a:lnTo>
                <a:lnTo>
                  <a:pt x="17477302" y="1562100"/>
                </a:lnTo>
                <a:lnTo>
                  <a:pt x="17409289" y="1600200"/>
                </a:lnTo>
                <a:lnTo>
                  <a:pt x="7234752" y="1600200"/>
                </a:lnTo>
                <a:lnTo>
                  <a:pt x="7183941" y="1612900"/>
                </a:lnTo>
                <a:lnTo>
                  <a:pt x="7082258" y="1612900"/>
                </a:lnTo>
                <a:lnTo>
                  <a:pt x="7031387" y="1625600"/>
                </a:lnTo>
                <a:lnTo>
                  <a:pt x="6980496" y="1625600"/>
                </a:lnTo>
                <a:lnTo>
                  <a:pt x="6929586" y="1638300"/>
                </a:lnTo>
                <a:lnTo>
                  <a:pt x="6878655" y="1638300"/>
                </a:lnTo>
                <a:lnTo>
                  <a:pt x="6776736" y="1663700"/>
                </a:lnTo>
                <a:lnTo>
                  <a:pt x="6675426" y="1676400"/>
                </a:lnTo>
                <a:lnTo>
                  <a:pt x="6523487" y="1701800"/>
                </a:lnTo>
                <a:lnTo>
                  <a:pt x="6320935" y="1739900"/>
                </a:lnTo>
                <a:lnTo>
                  <a:pt x="5510760" y="1879600"/>
                </a:lnTo>
                <a:lnTo>
                  <a:pt x="5409451" y="1892300"/>
                </a:lnTo>
                <a:lnTo>
                  <a:pt x="5308127" y="1917700"/>
                </a:lnTo>
                <a:lnTo>
                  <a:pt x="5105420" y="1943100"/>
                </a:lnTo>
                <a:lnTo>
                  <a:pt x="5004575" y="1968500"/>
                </a:lnTo>
                <a:lnTo>
                  <a:pt x="4954381" y="1968500"/>
                </a:lnTo>
                <a:lnTo>
                  <a:pt x="4904147" y="1981200"/>
                </a:lnTo>
                <a:lnTo>
                  <a:pt x="4853873" y="1981200"/>
                </a:lnTo>
                <a:lnTo>
                  <a:pt x="4803558" y="1993900"/>
                </a:lnTo>
                <a:lnTo>
                  <a:pt x="4753202" y="1993900"/>
                </a:lnTo>
                <a:lnTo>
                  <a:pt x="4702805" y="2006600"/>
                </a:lnTo>
                <a:close/>
              </a:path>
              <a:path extrusionOk="0" h="2260600" w="18288000">
                <a:moveTo>
                  <a:pt x="12338879" y="2044700"/>
                </a:moveTo>
                <a:lnTo>
                  <a:pt x="9611856" y="2044700"/>
                </a:lnTo>
                <a:lnTo>
                  <a:pt x="9365246" y="1981200"/>
                </a:lnTo>
                <a:lnTo>
                  <a:pt x="9316991" y="1955800"/>
                </a:lnTo>
                <a:lnTo>
                  <a:pt x="8883438" y="1841500"/>
                </a:lnTo>
                <a:lnTo>
                  <a:pt x="8835235" y="1816100"/>
                </a:lnTo>
                <a:lnTo>
                  <a:pt x="8297049" y="1676400"/>
                </a:lnTo>
                <a:lnTo>
                  <a:pt x="8246674" y="1676400"/>
                </a:lnTo>
                <a:lnTo>
                  <a:pt x="8095418" y="1638300"/>
                </a:lnTo>
                <a:lnTo>
                  <a:pt x="8044957" y="1638300"/>
                </a:lnTo>
                <a:lnTo>
                  <a:pt x="7994475" y="1625600"/>
                </a:lnTo>
                <a:lnTo>
                  <a:pt x="7943972" y="1625600"/>
                </a:lnTo>
                <a:lnTo>
                  <a:pt x="7893447" y="1612900"/>
                </a:lnTo>
                <a:lnTo>
                  <a:pt x="7792336" y="1612900"/>
                </a:lnTo>
                <a:lnTo>
                  <a:pt x="7741749" y="1600200"/>
                </a:lnTo>
                <a:lnTo>
                  <a:pt x="17409289" y="1600200"/>
                </a:lnTo>
                <a:lnTo>
                  <a:pt x="17341052" y="1638300"/>
                </a:lnTo>
                <a:lnTo>
                  <a:pt x="17295407" y="1651000"/>
                </a:lnTo>
                <a:lnTo>
                  <a:pt x="17203765" y="1701800"/>
                </a:lnTo>
                <a:lnTo>
                  <a:pt x="17157765" y="1714500"/>
                </a:lnTo>
                <a:lnTo>
                  <a:pt x="17111644" y="1739900"/>
                </a:lnTo>
                <a:lnTo>
                  <a:pt x="17065398" y="1752600"/>
                </a:lnTo>
                <a:lnTo>
                  <a:pt x="17019028" y="1778000"/>
                </a:lnTo>
                <a:lnTo>
                  <a:pt x="16972530" y="1790700"/>
                </a:lnTo>
                <a:lnTo>
                  <a:pt x="16925904" y="1816100"/>
                </a:lnTo>
                <a:lnTo>
                  <a:pt x="16879148" y="1828800"/>
                </a:lnTo>
                <a:lnTo>
                  <a:pt x="16832260" y="1854200"/>
                </a:lnTo>
                <a:lnTo>
                  <a:pt x="16738082" y="1879600"/>
                </a:lnTo>
                <a:lnTo>
                  <a:pt x="16690788" y="1905000"/>
                </a:lnTo>
                <a:lnTo>
                  <a:pt x="16595783" y="1930400"/>
                </a:lnTo>
                <a:lnTo>
                  <a:pt x="16548069" y="1955800"/>
                </a:lnTo>
                <a:lnTo>
                  <a:pt x="16258708" y="2032000"/>
                </a:lnTo>
                <a:lnTo>
                  <a:pt x="12389147" y="2032000"/>
                </a:lnTo>
                <a:lnTo>
                  <a:pt x="12338879" y="2044700"/>
                </a:lnTo>
                <a:close/>
              </a:path>
              <a:path extrusionOk="0" h="2260600" w="18288000">
                <a:moveTo>
                  <a:pt x="4601886" y="2019300"/>
                </a:moveTo>
                <a:lnTo>
                  <a:pt x="3889302" y="2019300"/>
                </a:lnTo>
                <a:lnTo>
                  <a:pt x="3838755" y="2006600"/>
                </a:lnTo>
                <a:lnTo>
                  <a:pt x="4652366" y="2006600"/>
                </a:lnTo>
                <a:lnTo>
                  <a:pt x="4601886" y="2019300"/>
                </a:lnTo>
                <a:close/>
              </a:path>
              <a:path extrusionOk="0" h="2260600" w="18288000">
                <a:moveTo>
                  <a:pt x="4450189" y="2032000"/>
                </a:moveTo>
                <a:lnTo>
                  <a:pt x="4042871" y="2032000"/>
                </a:lnTo>
                <a:lnTo>
                  <a:pt x="3991362" y="2019300"/>
                </a:lnTo>
                <a:lnTo>
                  <a:pt x="4500798" y="2019300"/>
                </a:lnTo>
                <a:lnTo>
                  <a:pt x="4450189" y="2032000"/>
                </a:lnTo>
                <a:close/>
              </a:path>
              <a:path extrusionOk="0" h="2260600" w="18288000">
                <a:moveTo>
                  <a:pt x="15469628" y="2197100"/>
                </a:moveTo>
                <a:lnTo>
                  <a:pt x="13927832" y="2197100"/>
                </a:lnTo>
                <a:lnTo>
                  <a:pt x="13829542" y="2171700"/>
                </a:lnTo>
                <a:lnTo>
                  <a:pt x="13780470" y="2171700"/>
                </a:lnTo>
                <a:lnTo>
                  <a:pt x="13633506" y="2133600"/>
                </a:lnTo>
                <a:lnTo>
                  <a:pt x="13584592" y="2133600"/>
                </a:lnTo>
                <a:lnTo>
                  <a:pt x="13436193" y="2095500"/>
                </a:lnTo>
                <a:lnTo>
                  <a:pt x="13386668" y="2095500"/>
                </a:lnTo>
                <a:lnTo>
                  <a:pt x="13287528" y="2070100"/>
                </a:lnTo>
                <a:lnTo>
                  <a:pt x="13237911" y="2070100"/>
                </a:lnTo>
                <a:lnTo>
                  <a:pt x="13188263" y="2057400"/>
                </a:lnTo>
                <a:lnTo>
                  <a:pt x="13138582" y="2057400"/>
                </a:lnTo>
                <a:lnTo>
                  <a:pt x="13088869" y="2044700"/>
                </a:lnTo>
                <a:lnTo>
                  <a:pt x="12989342" y="2044700"/>
                </a:lnTo>
                <a:lnTo>
                  <a:pt x="12939528" y="2032000"/>
                </a:lnTo>
                <a:lnTo>
                  <a:pt x="16258708" y="2032000"/>
                </a:lnTo>
                <a:lnTo>
                  <a:pt x="15914103" y="2120900"/>
                </a:lnTo>
                <a:lnTo>
                  <a:pt x="15864226" y="2120900"/>
                </a:lnTo>
                <a:lnTo>
                  <a:pt x="15716439" y="2159000"/>
                </a:lnTo>
                <a:lnTo>
                  <a:pt x="15667131" y="2159000"/>
                </a:lnTo>
                <a:lnTo>
                  <a:pt x="15568437" y="2184400"/>
                </a:lnTo>
                <a:lnTo>
                  <a:pt x="15519048" y="2184400"/>
                </a:lnTo>
                <a:lnTo>
                  <a:pt x="15469628" y="2197100"/>
                </a:lnTo>
                <a:close/>
              </a:path>
              <a:path extrusionOk="0" h="2260600" w="18288000">
                <a:moveTo>
                  <a:pt x="11577810" y="2108200"/>
                </a:moveTo>
                <a:lnTo>
                  <a:pt x="9959483" y="2108200"/>
                </a:lnTo>
                <a:lnTo>
                  <a:pt x="9909650" y="2095500"/>
                </a:lnTo>
                <a:lnTo>
                  <a:pt x="9859875" y="2095500"/>
                </a:lnTo>
                <a:lnTo>
                  <a:pt x="9661346" y="2044700"/>
                </a:lnTo>
                <a:lnTo>
                  <a:pt x="12288569" y="2044700"/>
                </a:lnTo>
                <a:lnTo>
                  <a:pt x="12187007" y="2057400"/>
                </a:lnTo>
                <a:lnTo>
                  <a:pt x="12085457" y="2057400"/>
                </a:lnTo>
                <a:lnTo>
                  <a:pt x="11679333" y="2095500"/>
                </a:lnTo>
                <a:lnTo>
                  <a:pt x="11577810" y="2108200"/>
                </a:lnTo>
                <a:close/>
              </a:path>
              <a:path extrusionOk="0" h="2260600" w="18288000">
                <a:moveTo>
                  <a:pt x="11222457" y="2133600"/>
                </a:moveTo>
                <a:lnTo>
                  <a:pt x="10109329" y="2133600"/>
                </a:lnTo>
                <a:lnTo>
                  <a:pt x="10009373" y="2108200"/>
                </a:lnTo>
                <a:lnTo>
                  <a:pt x="11425523" y="2108200"/>
                </a:lnTo>
                <a:lnTo>
                  <a:pt x="11374758" y="2120900"/>
                </a:lnTo>
                <a:lnTo>
                  <a:pt x="11273226" y="2120900"/>
                </a:lnTo>
                <a:lnTo>
                  <a:pt x="11222457" y="2133600"/>
                </a:lnTo>
                <a:close/>
              </a:path>
              <a:path extrusionOk="0" h="2260600" w="18288000">
                <a:moveTo>
                  <a:pt x="11070136" y="2146300"/>
                </a:moveTo>
                <a:lnTo>
                  <a:pt x="10259702" y="2146300"/>
                </a:lnTo>
                <a:lnTo>
                  <a:pt x="10209519" y="2133600"/>
                </a:lnTo>
                <a:lnTo>
                  <a:pt x="11120912" y="2133600"/>
                </a:lnTo>
                <a:lnTo>
                  <a:pt x="11070136" y="2146300"/>
                </a:lnTo>
                <a:close/>
              </a:path>
              <a:path extrusionOk="0" h="2260600" w="18288000">
                <a:moveTo>
                  <a:pt x="10917543" y="2159000"/>
                </a:moveTo>
                <a:lnTo>
                  <a:pt x="10410607" y="2159000"/>
                </a:lnTo>
                <a:lnTo>
                  <a:pt x="10360246" y="2146300"/>
                </a:lnTo>
                <a:lnTo>
                  <a:pt x="10968574" y="2146300"/>
                </a:lnTo>
                <a:lnTo>
                  <a:pt x="10917543" y="2159000"/>
                </a:lnTo>
                <a:close/>
              </a:path>
              <a:path extrusionOk="0" h="2260600" w="18288000">
                <a:moveTo>
                  <a:pt x="15271611" y="2222500"/>
                </a:moveTo>
                <a:lnTo>
                  <a:pt x="14075676" y="2222500"/>
                </a:lnTo>
                <a:lnTo>
                  <a:pt x="13977056" y="2197100"/>
                </a:lnTo>
                <a:lnTo>
                  <a:pt x="15420176" y="2197100"/>
                </a:lnTo>
                <a:lnTo>
                  <a:pt x="15370690" y="2209800"/>
                </a:lnTo>
                <a:lnTo>
                  <a:pt x="15321169" y="2209800"/>
                </a:lnTo>
                <a:lnTo>
                  <a:pt x="15271611" y="2222500"/>
                </a:lnTo>
                <a:close/>
              </a:path>
              <a:path extrusionOk="0" h="2260600" w="18288000">
                <a:moveTo>
                  <a:pt x="15172376" y="2235200"/>
                </a:moveTo>
                <a:lnTo>
                  <a:pt x="14174546" y="2235200"/>
                </a:lnTo>
                <a:lnTo>
                  <a:pt x="14125078" y="2222500"/>
                </a:lnTo>
                <a:lnTo>
                  <a:pt x="15222014" y="2222500"/>
                </a:lnTo>
                <a:lnTo>
                  <a:pt x="15172376" y="2235200"/>
                </a:lnTo>
                <a:close/>
              </a:path>
              <a:path extrusionOk="0" h="2260600" w="18288000">
                <a:moveTo>
                  <a:pt x="15023204" y="2247900"/>
                </a:moveTo>
                <a:lnTo>
                  <a:pt x="14273691" y="2247900"/>
                </a:lnTo>
                <a:lnTo>
                  <a:pt x="14224083" y="2235200"/>
                </a:lnTo>
                <a:lnTo>
                  <a:pt x="15072973" y="2235200"/>
                </a:lnTo>
                <a:lnTo>
                  <a:pt x="15023204" y="2247900"/>
                </a:lnTo>
                <a:close/>
              </a:path>
              <a:path extrusionOk="0" h="2260600" w="18288000">
                <a:moveTo>
                  <a:pt x="14823641" y="2260600"/>
                </a:moveTo>
                <a:lnTo>
                  <a:pt x="14472905" y="2260600"/>
                </a:lnTo>
                <a:lnTo>
                  <a:pt x="14422979" y="2247900"/>
                </a:lnTo>
                <a:lnTo>
                  <a:pt x="14873608" y="2247900"/>
                </a:lnTo>
                <a:lnTo>
                  <a:pt x="14823641" y="2260600"/>
                </a:lnTo>
                <a:close/>
              </a:path>
            </a:pathLst>
          </a:custGeom>
          <a:solidFill>
            <a:srgbClr val="DBC2AB">
              <a:alpha val="4196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323" name="Google Shape;323;p23"/>
          <p:cNvPicPr preferRelativeResize="0"/>
          <p:nvPr/>
        </p:nvPicPr>
        <p:blipFill rotWithShape="1">
          <a:blip r:embed="rId3">
            <a:alphaModFix/>
          </a:blip>
          <a:srcRect b="0" l="0" r="0" t="0"/>
          <a:stretch/>
        </p:blipFill>
        <p:spPr>
          <a:xfrm>
            <a:off x="488875" y="5456595"/>
            <a:ext cx="6115878" cy="4113429"/>
          </a:xfrm>
          <a:prstGeom prst="rect">
            <a:avLst/>
          </a:prstGeom>
          <a:noFill/>
          <a:ln>
            <a:noFill/>
          </a:ln>
        </p:spPr>
      </p:pic>
      <p:sp>
        <p:nvSpPr>
          <p:cNvPr id="324" name="Google Shape;324;p23"/>
          <p:cNvSpPr txBox="1"/>
          <p:nvPr/>
        </p:nvSpPr>
        <p:spPr>
          <a:xfrm>
            <a:off x="7436614" y="3972224"/>
            <a:ext cx="3573779" cy="4584065"/>
          </a:xfrm>
          <a:prstGeom prst="rect">
            <a:avLst/>
          </a:prstGeom>
          <a:noFill/>
          <a:ln>
            <a:noFill/>
          </a:ln>
        </p:spPr>
        <p:txBody>
          <a:bodyPr anchorCtr="0" anchor="t" bIns="0" lIns="0" spcFirstLastPara="1" rIns="0" wrap="square" tIns="36825">
            <a:spAutoFit/>
          </a:bodyPr>
          <a:lstStyle/>
          <a:p>
            <a:pPr indent="0" lvl="0" marL="0" rtl="0" algn="ctr">
              <a:lnSpc>
                <a:spcPct val="100000"/>
              </a:lnSpc>
              <a:spcBef>
                <a:spcPts val="0"/>
              </a:spcBef>
              <a:spcAft>
                <a:spcPts val="0"/>
              </a:spcAft>
              <a:buNone/>
            </a:pPr>
            <a:r>
              <a:rPr lang="en-US" sz="2600">
                <a:latin typeface="Trebuchet MS"/>
                <a:ea typeface="Trebuchet MS"/>
                <a:cs typeface="Trebuchet MS"/>
                <a:sym typeface="Trebuchet MS"/>
              </a:rPr>
              <a:t>Error Correction level</a:t>
            </a:r>
            <a:endParaRPr sz="2600">
              <a:latin typeface="Trebuchet MS"/>
              <a:ea typeface="Trebuchet MS"/>
              <a:cs typeface="Trebuchet MS"/>
              <a:sym typeface="Trebuchet MS"/>
            </a:endParaRPr>
          </a:p>
          <a:p>
            <a:pPr indent="0" lvl="0" marL="0" rtl="0" algn="l">
              <a:lnSpc>
                <a:spcPct val="100000"/>
              </a:lnSpc>
              <a:spcBef>
                <a:spcPts val="0"/>
              </a:spcBef>
              <a:spcAft>
                <a:spcPts val="0"/>
              </a:spcAft>
              <a:buNone/>
            </a:pPr>
            <a:r>
              <a:t/>
            </a:r>
            <a:endParaRPr sz="2600">
              <a:latin typeface="Trebuchet MS"/>
              <a:ea typeface="Trebuchet MS"/>
              <a:cs typeface="Trebuchet MS"/>
              <a:sym typeface="Trebuchet MS"/>
            </a:endParaRPr>
          </a:p>
          <a:p>
            <a:pPr indent="0" lvl="0" marL="0" rtl="0" algn="l">
              <a:lnSpc>
                <a:spcPct val="100000"/>
              </a:lnSpc>
              <a:spcBef>
                <a:spcPts val="745"/>
              </a:spcBef>
              <a:spcAft>
                <a:spcPts val="0"/>
              </a:spcAft>
              <a:buNone/>
            </a:pPr>
            <a:r>
              <a:t/>
            </a:r>
            <a:endParaRPr sz="2600">
              <a:latin typeface="Trebuchet MS"/>
              <a:ea typeface="Trebuchet MS"/>
              <a:cs typeface="Trebuchet MS"/>
              <a:sym typeface="Trebuchet MS"/>
            </a:endParaRPr>
          </a:p>
          <a:p>
            <a:pPr indent="0" lvl="0" marL="0" rtl="0" algn="ctr">
              <a:lnSpc>
                <a:spcPct val="100000"/>
              </a:lnSpc>
              <a:spcBef>
                <a:spcPts val="0"/>
              </a:spcBef>
              <a:spcAft>
                <a:spcPts val="0"/>
              </a:spcAft>
              <a:buNone/>
            </a:pPr>
            <a:r>
              <a:rPr lang="en-US" sz="2300">
                <a:latin typeface="Trebuchet MS"/>
                <a:ea typeface="Trebuchet MS"/>
                <a:cs typeface="Trebuchet MS"/>
                <a:sym typeface="Trebuchet MS"/>
              </a:rPr>
              <a:t>L (Low)</a:t>
            </a:r>
            <a:endParaRPr sz="2300">
              <a:latin typeface="Trebuchet MS"/>
              <a:ea typeface="Trebuchet MS"/>
              <a:cs typeface="Trebuchet MS"/>
              <a:sym typeface="Trebuchet MS"/>
            </a:endParaRPr>
          </a:p>
          <a:p>
            <a:pPr indent="0" lvl="0" marL="892810" marR="885189" rtl="0" algn="ctr">
              <a:lnSpc>
                <a:spcPct val="277200"/>
              </a:lnSpc>
              <a:spcBef>
                <a:spcPts val="0"/>
              </a:spcBef>
              <a:spcAft>
                <a:spcPts val="0"/>
              </a:spcAft>
              <a:buNone/>
            </a:pPr>
            <a:r>
              <a:rPr lang="en-US" sz="2300">
                <a:latin typeface="Trebuchet MS"/>
                <a:ea typeface="Trebuchet MS"/>
                <a:cs typeface="Trebuchet MS"/>
                <a:sym typeface="Trebuchet MS"/>
              </a:rPr>
              <a:t>M (Medium) Q (Quartile) H (High)</a:t>
            </a:r>
            <a:endParaRPr sz="2300">
              <a:latin typeface="Trebuchet MS"/>
              <a:ea typeface="Trebuchet MS"/>
              <a:cs typeface="Trebuchet MS"/>
              <a:sym typeface="Trebuchet MS"/>
            </a:endParaRPr>
          </a:p>
        </p:txBody>
      </p:sp>
      <p:sp>
        <p:nvSpPr>
          <p:cNvPr id="325" name="Google Shape;325;p23"/>
          <p:cNvSpPr txBox="1"/>
          <p:nvPr/>
        </p:nvSpPr>
        <p:spPr>
          <a:xfrm>
            <a:off x="12517431" y="3743624"/>
            <a:ext cx="4149725" cy="4812665"/>
          </a:xfrm>
          <a:prstGeom prst="rect">
            <a:avLst/>
          </a:prstGeom>
          <a:noFill/>
          <a:ln>
            <a:noFill/>
          </a:ln>
        </p:spPr>
        <p:txBody>
          <a:bodyPr anchorCtr="0" anchor="t" bIns="0" lIns="0" spcFirstLastPara="1" rIns="0" wrap="square" tIns="1250">
            <a:spAutoFit/>
          </a:bodyPr>
          <a:lstStyle/>
          <a:p>
            <a:pPr indent="0" lvl="0" marL="0" rtl="0" algn="ctr">
              <a:lnSpc>
                <a:spcPct val="138461"/>
              </a:lnSpc>
              <a:spcBef>
                <a:spcPts val="0"/>
              </a:spcBef>
              <a:spcAft>
                <a:spcPts val="0"/>
              </a:spcAft>
              <a:buNone/>
            </a:pPr>
            <a:r>
              <a:rPr lang="en-US" sz="2600">
                <a:latin typeface="Trebuchet MS"/>
                <a:ea typeface="Trebuchet MS"/>
                <a:cs typeface="Trebuchet MS"/>
                <a:sym typeface="Trebuchet MS"/>
              </a:rPr>
              <a:t>Recovered Codewords (in percentage)</a:t>
            </a:r>
            <a:endParaRPr sz="2600">
              <a:latin typeface="Trebuchet MS"/>
              <a:ea typeface="Trebuchet MS"/>
              <a:cs typeface="Trebuchet MS"/>
              <a:sym typeface="Trebuchet MS"/>
            </a:endParaRPr>
          </a:p>
          <a:p>
            <a:pPr indent="0" lvl="0" marL="0" rtl="0" algn="l">
              <a:lnSpc>
                <a:spcPct val="100000"/>
              </a:lnSpc>
              <a:spcBef>
                <a:spcPts val="1760"/>
              </a:spcBef>
              <a:spcAft>
                <a:spcPts val="0"/>
              </a:spcAft>
              <a:buNone/>
            </a:pPr>
            <a:r>
              <a:t/>
            </a:r>
            <a:endParaRPr sz="2600">
              <a:latin typeface="Trebuchet MS"/>
              <a:ea typeface="Trebuchet MS"/>
              <a:cs typeface="Trebuchet MS"/>
              <a:sym typeface="Trebuchet MS"/>
            </a:endParaRPr>
          </a:p>
          <a:p>
            <a:pPr indent="0" lvl="0" marL="0" rtl="0" algn="ctr">
              <a:lnSpc>
                <a:spcPct val="100000"/>
              </a:lnSpc>
              <a:spcBef>
                <a:spcPts val="5"/>
              </a:spcBef>
              <a:spcAft>
                <a:spcPts val="0"/>
              </a:spcAft>
              <a:buNone/>
            </a:pPr>
            <a:r>
              <a:rPr lang="en-US" sz="2300">
                <a:latin typeface="Trebuchet MS"/>
                <a:ea typeface="Trebuchet MS"/>
                <a:cs typeface="Trebuchet MS"/>
                <a:sym typeface="Trebuchet MS"/>
              </a:rPr>
              <a:t>7%</a:t>
            </a:r>
            <a:endParaRPr sz="2300">
              <a:latin typeface="Trebuchet MS"/>
              <a:ea typeface="Trebuchet MS"/>
              <a:cs typeface="Trebuchet MS"/>
              <a:sym typeface="Trebuchet MS"/>
            </a:endParaRPr>
          </a:p>
          <a:p>
            <a:pPr indent="0" lvl="0" marL="0" rtl="0" algn="l">
              <a:lnSpc>
                <a:spcPct val="100000"/>
              </a:lnSpc>
              <a:spcBef>
                <a:spcPts val="2215"/>
              </a:spcBef>
              <a:spcAft>
                <a:spcPts val="0"/>
              </a:spcAft>
              <a:buNone/>
            </a:pPr>
            <a:r>
              <a:t/>
            </a:r>
            <a:endParaRPr sz="2300">
              <a:latin typeface="Trebuchet MS"/>
              <a:ea typeface="Trebuchet MS"/>
              <a:cs typeface="Trebuchet MS"/>
              <a:sym typeface="Trebuchet MS"/>
            </a:endParaRPr>
          </a:p>
          <a:p>
            <a:pPr indent="0" lvl="0" marL="0" rtl="0" algn="ctr">
              <a:lnSpc>
                <a:spcPct val="100000"/>
              </a:lnSpc>
              <a:spcBef>
                <a:spcPts val="0"/>
              </a:spcBef>
              <a:spcAft>
                <a:spcPts val="0"/>
              </a:spcAft>
              <a:buNone/>
            </a:pPr>
            <a:r>
              <a:rPr lang="en-US" sz="2300">
                <a:latin typeface="Trebuchet MS"/>
                <a:ea typeface="Trebuchet MS"/>
                <a:cs typeface="Trebuchet MS"/>
                <a:sym typeface="Trebuchet MS"/>
              </a:rPr>
              <a:t>15%</a:t>
            </a:r>
            <a:endParaRPr sz="2300">
              <a:latin typeface="Trebuchet MS"/>
              <a:ea typeface="Trebuchet MS"/>
              <a:cs typeface="Trebuchet MS"/>
              <a:sym typeface="Trebuchet MS"/>
            </a:endParaRPr>
          </a:p>
          <a:p>
            <a:pPr indent="0" lvl="0" marL="0" rtl="0" algn="l">
              <a:lnSpc>
                <a:spcPct val="100000"/>
              </a:lnSpc>
              <a:spcBef>
                <a:spcPts val="2220"/>
              </a:spcBef>
              <a:spcAft>
                <a:spcPts val="0"/>
              </a:spcAft>
              <a:buNone/>
            </a:pPr>
            <a:r>
              <a:t/>
            </a:r>
            <a:endParaRPr sz="2300">
              <a:latin typeface="Trebuchet MS"/>
              <a:ea typeface="Trebuchet MS"/>
              <a:cs typeface="Trebuchet MS"/>
              <a:sym typeface="Trebuchet MS"/>
            </a:endParaRPr>
          </a:p>
          <a:p>
            <a:pPr indent="0" lvl="0" marL="0" rtl="0" algn="ctr">
              <a:lnSpc>
                <a:spcPct val="100000"/>
              </a:lnSpc>
              <a:spcBef>
                <a:spcPts val="0"/>
              </a:spcBef>
              <a:spcAft>
                <a:spcPts val="0"/>
              </a:spcAft>
              <a:buNone/>
            </a:pPr>
            <a:r>
              <a:rPr lang="en-US" sz="2300">
                <a:latin typeface="Trebuchet MS"/>
                <a:ea typeface="Trebuchet MS"/>
                <a:cs typeface="Trebuchet MS"/>
                <a:sym typeface="Trebuchet MS"/>
              </a:rPr>
              <a:t>25%</a:t>
            </a:r>
            <a:endParaRPr sz="2300">
              <a:latin typeface="Trebuchet MS"/>
              <a:ea typeface="Trebuchet MS"/>
              <a:cs typeface="Trebuchet MS"/>
              <a:sym typeface="Trebuchet MS"/>
            </a:endParaRPr>
          </a:p>
          <a:p>
            <a:pPr indent="0" lvl="0" marL="0" rtl="0" algn="l">
              <a:lnSpc>
                <a:spcPct val="100000"/>
              </a:lnSpc>
              <a:spcBef>
                <a:spcPts val="2220"/>
              </a:spcBef>
              <a:spcAft>
                <a:spcPts val="0"/>
              </a:spcAft>
              <a:buNone/>
            </a:pPr>
            <a:r>
              <a:t/>
            </a:r>
            <a:endParaRPr sz="2300">
              <a:latin typeface="Trebuchet MS"/>
              <a:ea typeface="Trebuchet MS"/>
              <a:cs typeface="Trebuchet MS"/>
              <a:sym typeface="Trebuchet MS"/>
            </a:endParaRPr>
          </a:p>
          <a:p>
            <a:pPr indent="0" lvl="0" marL="0" rtl="0" algn="ctr">
              <a:lnSpc>
                <a:spcPct val="100000"/>
              </a:lnSpc>
              <a:spcBef>
                <a:spcPts val="0"/>
              </a:spcBef>
              <a:spcAft>
                <a:spcPts val="0"/>
              </a:spcAft>
              <a:buNone/>
            </a:pPr>
            <a:r>
              <a:rPr lang="en-US" sz="2300">
                <a:latin typeface="Trebuchet MS"/>
                <a:ea typeface="Trebuchet MS"/>
                <a:cs typeface="Trebuchet MS"/>
                <a:sym typeface="Trebuchet MS"/>
              </a:rPr>
              <a:t>0%</a:t>
            </a:r>
            <a:endParaRPr sz="2300">
              <a:latin typeface="Trebuchet MS"/>
              <a:ea typeface="Trebuchet MS"/>
              <a:cs typeface="Trebuchet MS"/>
              <a:sym typeface="Trebuchet MS"/>
            </a:endParaRPr>
          </a:p>
        </p:txBody>
      </p:sp>
      <p:grpSp>
        <p:nvGrpSpPr>
          <p:cNvPr id="326" name="Google Shape;326;p23"/>
          <p:cNvGrpSpPr/>
          <p:nvPr/>
        </p:nvGrpSpPr>
        <p:grpSpPr>
          <a:xfrm>
            <a:off x="7152650" y="3453841"/>
            <a:ext cx="10775950" cy="5391150"/>
            <a:chOff x="7152650" y="3453841"/>
            <a:chExt cx="10775950" cy="5391150"/>
          </a:xfrm>
        </p:grpSpPr>
        <p:sp>
          <p:nvSpPr>
            <p:cNvPr id="327" name="Google Shape;327;p23"/>
            <p:cNvSpPr/>
            <p:nvPr/>
          </p:nvSpPr>
          <p:spPr>
            <a:xfrm>
              <a:off x="7171690" y="3472903"/>
              <a:ext cx="10737850" cy="5353050"/>
            </a:xfrm>
            <a:custGeom>
              <a:rect b="b" l="l" r="r" t="t"/>
              <a:pathLst>
                <a:path extrusionOk="0" h="5353050" w="10737850">
                  <a:moveTo>
                    <a:pt x="10737444" y="0"/>
                  </a:moveTo>
                  <a:lnTo>
                    <a:pt x="4103471" y="0"/>
                  </a:lnTo>
                  <a:lnTo>
                    <a:pt x="0" y="0"/>
                  </a:lnTo>
                  <a:lnTo>
                    <a:pt x="0" y="5353050"/>
                  </a:lnTo>
                  <a:lnTo>
                    <a:pt x="4103471" y="5353050"/>
                  </a:lnTo>
                  <a:lnTo>
                    <a:pt x="10737444" y="5353050"/>
                  </a:lnTo>
                  <a:lnTo>
                    <a:pt x="10737444"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28" name="Google Shape;328;p23"/>
            <p:cNvSpPr/>
            <p:nvPr/>
          </p:nvSpPr>
          <p:spPr>
            <a:xfrm>
              <a:off x="7152650" y="3453841"/>
              <a:ext cx="10775950" cy="5391150"/>
            </a:xfrm>
            <a:custGeom>
              <a:rect b="b" l="l" r="r" t="t"/>
              <a:pathLst>
                <a:path extrusionOk="0" h="5391150" w="10775950">
                  <a:moveTo>
                    <a:pt x="19050" y="19050"/>
                  </a:moveTo>
                  <a:lnTo>
                    <a:pt x="19050" y="5372100"/>
                  </a:lnTo>
                </a:path>
                <a:path extrusionOk="0" h="5391150" w="10775950">
                  <a:moveTo>
                    <a:pt x="4122515" y="19050"/>
                  </a:moveTo>
                  <a:lnTo>
                    <a:pt x="4122515" y="5372100"/>
                  </a:lnTo>
                </a:path>
                <a:path extrusionOk="0" h="5391150" w="10775950">
                  <a:moveTo>
                    <a:pt x="10756487" y="19050"/>
                  </a:moveTo>
                  <a:lnTo>
                    <a:pt x="10756487" y="5372100"/>
                  </a:lnTo>
                </a:path>
                <a:path extrusionOk="0" h="5391150" w="10775950">
                  <a:moveTo>
                    <a:pt x="0" y="0"/>
                  </a:moveTo>
                  <a:lnTo>
                    <a:pt x="10775537" y="0"/>
                  </a:lnTo>
                </a:path>
                <a:path extrusionOk="0" h="5391150" w="10775950">
                  <a:moveTo>
                    <a:pt x="0" y="1504950"/>
                  </a:moveTo>
                  <a:lnTo>
                    <a:pt x="10775537" y="1504950"/>
                  </a:lnTo>
                </a:path>
                <a:path extrusionOk="0" h="5391150" w="10775950">
                  <a:moveTo>
                    <a:pt x="0" y="2476500"/>
                  </a:moveTo>
                  <a:lnTo>
                    <a:pt x="10775537" y="2476500"/>
                  </a:lnTo>
                </a:path>
                <a:path extrusionOk="0" h="5391150" w="10775950">
                  <a:moveTo>
                    <a:pt x="0" y="3448050"/>
                  </a:moveTo>
                  <a:lnTo>
                    <a:pt x="10775537" y="3448050"/>
                  </a:lnTo>
                </a:path>
                <a:path extrusionOk="0" h="5391150" w="10775950">
                  <a:moveTo>
                    <a:pt x="0" y="4419600"/>
                  </a:moveTo>
                  <a:lnTo>
                    <a:pt x="10775537" y="4419600"/>
                  </a:lnTo>
                </a:path>
                <a:path extrusionOk="0" h="5391150" w="10775950">
                  <a:moveTo>
                    <a:pt x="0" y="5391150"/>
                  </a:moveTo>
                  <a:lnTo>
                    <a:pt x="10775537" y="5391150"/>
                  </a:lnTo>
                </a:path>
              </a:pathLst>
            </a:custGeom>
            <a:noFill/>
            <a:ln cap="flat" cmpd="sng" w="38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329" name="Google Shape;329;p23"/>
          <p:cNvSpPr txBox="1"/>
          <p:nvPr>
            <p:ph type="title"/>
          </p:nvPr>
        </p:nvSpPr>
        <p:spPr>
          <a:xfrm>
            <a:off x="3077311" y="11314"/>
            <a:ext cx="12501880" cy="1427480"/>
          </a:xfrm>
          <a:prstGeom prst="rect">
            <a:avLst/>
          </a:prstGeom>
          <a:noFill/>
          <a:ln>
            <a:noFill/>
          </a:ln>
        </p:spPr>
        <p:txBody>
          <a:bodyPr anchorCtr="0" anchor="t" bIns="0" lIns="0" spcFirstLastPara="1" rIns="0" wrap="square" tIns="239700">
            <a:spAutoFit/>
          </a:bodyPr>
          <a:lstStyle/>
          <a:p>
            <a:pPr indent="0" lvl="0" marL="1942464" rtl="0" algn="l">
              <a:lnSpc>
                <a:spcPct val="100000"/>
              </a:lnSpc>
              <a:spcBef>
                <a:spcPts val="0"/>
              </a:spcBef>
              <a:spcAft>
                <a:spcPts val="0"/>
              </a:spcAft>
              <a:buNone/>
            </a:pPr>
            <a:r>
              <a:rPr lang="en-US" sz="7800">
                <a:latin typeface="Trebuchet MS"/>
                <a:ea typeface="Trebuchet MS"/>
                <a:cs typeface="Trebuchet MS"/>
                <a:sym typeface="Trebuchet MS"/>
              </a:rPr>
              <a:t>QR Code Encoding</a:t>
            </a:r>
            <a:endParaRPr sz="7800">
              <a:latin typeface="Trebuchet MS"/>
              <a:ea typeface="Trebuchet MS"/>
              <a:cs typeface="Trebuchet MS"/>
              <a:sym typeface="Trebuchet MS"/>
            </a:endParaRPr>
          </a:p>
        </p:txBody>
      </p:sp>
      <p:sp>
        <p:nvSpPr>
          <p:cNvPr id="330" name="Google Shape;330;p23"/>
          <p:cNvSpPr txBox="1"/>
          <p:nvPr/>
        </p:nvSpPr>
        <p:spPr>
          <a:xfrm>
            <a:off x="1239458" y="2345766"/>
            <a:ext cx="5266055" cy="2442210"/>
          </a:xfrm>
          <a:prstGeom prst="rect">
            <a:avLst/>
          </a:prstGeom>
          <a:noFill/>
          <a:ln>
            <a:noFill/>
          </a:ln>
        </p:spPr>
        <p:txBody>
          <a:bodyPr anchorCtr="0" anchor="t" bIns="0" lIns="0" spcFirstLastPara="1" rIns="0" wrap="square" tIns="12050">
            <a:spAutoFit/>
          </a:bodyPr>
          <a:lstStyle/>
          <a:p>
            <a:pPr indent="0" lvl="0" marL="148590" marR="5080" rtl="0" algn="l">
              <a:lnSpc>
                <a:spcPct val="116700"/>
              </a:lnSpc>
              <a:spcBef>
                <a:spcPts val="0"/>
              </a:spcBef>
              <a:spcAft>
                <a:spcPts val="0"/>
              </a:spcAft>
              <a:buNone/>
            </a:pPr>
            <a:r>
              <a:rPr lang="en-US" sz="3000">
                <a:latin typeface="Verdana"/>
                <a:ea typeface="Verdana"/>
                <a:cs typeface="Verdana"/>
                <a:sym typeface="Verdana"/>
              </a:rPr>
              <a:t>QR code primally stores two types of data:</a:t>
            </a:r>
            <a:endParaRPr sz="3000">
              <a:latin typeface="Verdana"/>
              <a:ea typeface="Verdana"/>
              <a:cs typeface="Verdana"/>
              <a:sym typeface="Verdana"/>
            </a:endParaRPr>
          </a:p>
          <a:p>
            <a:pPr indent="-387350" lvl="0" marL="393065" rtl="0" algn="l">
              <a:lnSpc>
                <a:spcPct val="100000"/>
              </a:lnSpc>
              <a:spcBef>
                <a:spcPts val="2830"/>
              </a:spcBef>
              <a:spcAft>
                <a:spcPts val="0"/>
              </a:spcAft>
              <a:buSzPts val="2350"/>
              <a:buFont typeface="Verdana"/>
              <a:buAutoNum type="arabicParenR"/>
            </a:pPr>
            <a:r>
              <a:rPr b="1" lang="en-US" sz="3000">
                <a:latin typeface="Verdana"/>
                <a:ea typeface="Verdana"/>
                <a:cs typeface="Verdana"/>
                <a:sym typeface="Verdana"/>
              </a:rPr>
              <a:t>Error correction and</a:t>
            </a:r>
            <a:endParaRPr sz="3000">
              <a:latin typeface="Verdana"/>
              <a:ea typeface="Verdana"/>
              <a:cs typeface="Verdana"/>
              <a:sym typeface="Verdana"/>
            </a:endParaRPr>
          </a:p>
          <a:p>
            <a:pPr indent="-445769" lvl="0" marL="458469" rtl="0" algn="l">
              <a:lnSpc>
                <a:spcPct val="100000"/>
              </a:lnSpc>
              <a:spcBef>
                <a:spcPts val="600"/>
              </a:spcBef>
              <a:spcAft>
                <a:spcPts val="0"/>
              </a:spcAft>
              <a:buSzPts val="2350"/>
              <a:buFont typeface="Verdana"/>
              <a:buAutoNum type="arabicParenR"/>
            </a:pPr>
            <a:r>
              <a:rPr b="1" lang="en-US" sz="3000">
                <a:latin typeface="Verdana"/>
                <a:ea typeface="Verdana"/>
                <a:cs typeface="Verdana"/>
                <a:sym typeface="Verdana"/>
              </a:rPr>
              <a:t>Encrypted message.</a:t>
            </a:r>
            <a:endParaRPr sz="3000">
              <a:latin typeface="Verdana"/>
              <a:ea typeface="Verdana"/>
              <a:cs typeface="Verdana"/>
              <a:sym typeface="Verdana"/>
            </a:endParaRPr>
          </a:p>
        </p:txBody>
      </p:sp>
      <p:pic>
        <p:nvPicPr>
          <p:cNvPr id="331" name="Google Shape;331;p23"/>
          <p:cNvPicPr preferRelativeResize="0"/>
          <p:nvPr/>
        </p:nvPicPr>
        <p:blipFill rotWithShape="1">
          <a:blip r:embed="rId4">
            <a:alphaModFix/>
          </a:blip>
          <a:srcRect b="0" l="0" r="0" t="0"/>
          <a:stretch/>
        </p:blipFill>
        <p:spPr>
          <a:xfrm>
            <a:off x="1074255" y="2634690"/>
            <a:ext cx="123825" cy="123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4"/>
          <p:cNvSpPr txBox="1"/>
          <p:nvPr>
            <p:ph type="title"/>
          </p:nvPr>
        </p:nvSpPr>
        <p:spPr>
          <a:xfrm>
            <a:off x="2416051" y="1296372"/>
            <a:ext cx="13456285" cy="1275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8200"/>
              <a:t>Make QRCode Patternless</a:t>
            </a:r>
            <a:endParaRPr sz="8200"/>
          </a:p>
        </p:txBody>
      </p:sp>
      <p:pic>
        <p:nvPicPr>
          <p:cNvPr id="337" name="Google Shape;337;p24"/>
          <p:cNvPicPr preferRelativeResize="0"/>
          <p:nvPr/>
        </p:nvPicPr>
        <p:blipFill rotWithShape="1">
          <a:blip r:embed="rId3">
            <a:alphaModFix/>
          </a:blip>
          <a:srcRect b="0" l="0" r="0" t="0"/>
          <a:stretch/>
        </p:blipFill>
        <p:spPr>
          <a:xfrm>
            <a:off x="1914482" y="3801191"/>
            <a:ext cx="123825" cy="123825"/>
          </a:xfrm>
          <a:prstGeom prst="rect">
            <a:avLst/>
          </a:prstGeom>
          <a:noFill/>
          <a:ln>
            <a:noFill/>
          </a:ln>
        </p:spPr>
      </p:pic>
      <p:pic>
        <p:nvPicPr>
          <p:cNvPr id="338" name="Google Shape;338;p24"/>
          <p:cNvPicPr preferRelativeResize="0"/>
          <p:nvPr/>
        </p:nvPicPr>
        <p:blipFill rotWithShape="1">
          <a:blip r:embed="rId4">
            <a:alphaModFix/>
          </a:blip>
          <a:srcRect b="0" l="0" r="0" t="0"/>
          <a:stretch/>
        </p:blipFill>
        <p:spPr>
          <a:xfrm>
            <a:off x="1914482" y="6058616"/>
            <a:ext cx="123825" cy="123825"/>
          </a:xfrm>
          <a:prstGeom prst="rect">
            <a:avLst/>
          </a:prstGeom>
          <a:noFill/>
          <a:ln>
            <a:noFill/>
          </a:ln>
        </p:spPr>
      </p:pic>
      <p:pic>
        <p:nvPicPr>
          <p:cNvPr id="339" name="Google Shape;339;p24"/>
          <p:cNvPicPr preferRelativeResize="0"/>
          <p:nvPr/>
        </p:nvPicPr>
        <p:blipFill rotWithShape="1">
          <a:blip r:embed="rId5">
            <a:alphaModFix/>
          </a:blip>
          <a:srcRect b="0" l="0" r="0" t="0"/>
          <a:stretch/>
        </p:blipFill>
        <p:spPr>
          <a:xfrm>
            <a:off x="1914482" y="7249241"/>
            <a:ext cx="123825" cy="123825"/>
          </a:xfrm>
          <a:prstGeom prst="rect">
            <a:avLst/>
          </a:prstGeom>
          <a:noFill/>
          <a:ln>
            <a:noFill/>
          </a:ln>
        </p:spPr>
      </p:pic>
      <p:sp>
        <p:nvSpPr>
          <p:cNvPr id="340" name="Google Shape;340;p24"/>
          <p:cNvSpPr txBox="1"/>
          <p:nvPr/>
        </p:nvSpPr>
        <p:spPr>
          <a:xfrm>
            <a:off x="2216107" y="3512266"/>
            <a:ext cx="14391600" cy="5484900"/>
          </a:xfrm>
          <a:prstGeom prst="rect">
            <a:avLst/>
          </a:prstGeom>
          <a:noFill/>
          <a:ln>
            <a:noFill/>
          </a:ln>
        </p:spPr>
        <p:txBody>
          <a:bodyPr anchorCtr="0" anchor="t" bIns="0" lIns="0" spcFirstLastPara="1" rIns="0" wrap="square" tIns="12050">
            <a:spAutoFit/>
          </a:bodyPr>
          <a:lstStyle/>
          <a:p>
            <a:pPr indent="0" lvl="0" marL="12700" marR="440055" rtl="0" algn="l">
              <a:lnSpc>
                <a:spcPct val="116700"/>
              </a:lnSpc>
              <a:spcBef>
                <a:spcPts val="0"/>
              </a:spcBef>
              <a:spcAft>
                <a:spcPts val="0"/>
              </a:spcAft>
              <a:buNone/>
            </a:pPr>
            <a:r>
              <a:rPr b="1" lang="en-US" sz="3000">
                <a:latin typeface="Verdana"/>
                <a:ea typeface="Verdana"/>
                <a:cs typeface="Verdana"/>
                <a:sym typeface="Verdana"/>
              </a:rPr>
              <a:t>As I see that QR code is created based on the bits representation of any characters. For certain messages, I get specific patterns that may help to decode the QR code without a QR code reader.</a:t>
            </a:r>
            <a:endParaRPr sz="3000">
              <a:latin typeface="Verdana"/>
              <a:ea typeface="Verdana"/>
              <a:cs typeface="Verdana"/>
              <a:sym typeface="Verdana"/>
            </a:endParaRPr>
          </a:p>
          <a:p>
            <a:pPr indent="0" lvl="0" marL="0" rtl="0" algn="l">
              <a:lnSpc>
                <a:spcPct val="100000"/>
              </a:lnSpc>
              <a:spcBef>
                <a:spcPts val="2130"/>
              </a:spcBef>
              <a:spcAft>
                <a:spcPts val="0"/>
              </a:spcAft>
              <a:buNone/>
            </a:pPr>
            <a:r>
              <a:t/>
            </a:r>
            <a:endParaRPr sz="3000">
              <a:latin typeface="Verdana"/>
              <a:ea typeface="Verdana"/>
              <a:cs typeface="Verdana"/>
              <a:sym typeface="Verdana"/>
            </a:endParaRPr>
          </a:p>
          <a:p>
            <a:pPr indent="0" lvl="0" marL="12700" rtl="0" algn="l">
              <a:lnSpc>
                <a:spcPct val="100000"/>
              </a:lnSpc>
              <a:spcBef>
                <a:spcPts val="0"/>
              </a:spcBef>
              <a:spcAft>
                <a:spcPts val="0"/>
              </a:spcAft>
              <a:buNone/>
            </a:pPr>
            <a:r>
              <a:rPr b="1" lang="en-US" sz="3000">
                <a:latin typeface="Verdana"/>
                <a:ea typeface="Verdana"/>
                <a:cs typeface="Verdana"/>
                <a:sym typeface="Verdana"/>
              </a:rPr>
              <a:t>The Solution to this problem is to use the Masking technique over QRCode.</a:t>
            </a:r>
            <a:endParaRPr sz="3000">
              <a:latin typeface="Verdana"/>
              <a:ea typeface="Verdana"/>
              <a:cs typeface="Verdana"/>
              <a:sym typeface="Verdana"/>
            </a:endParaRPr>
          </a:p>
          <a:p>
            <a:pPr indent="0" lvl="0" marL="0" rtl="0" algn="l">
              <a:lnSpc>
                <a:spcPct val="100000"/>
              </a:lnSpc>
              <a:spcBef>
                <a:spcPts val="1530"/>
              </a:spcBef>
              <a:spcAft>
                <a:spcPts val="0"/>
              </a:spcAft>
              <a:buNone/>
            </a:pPr>
            <a:r>
              <a:t/>
            </a:r>
            <a:endParaRPr sz="3000">
              <a:latin typeface="Verdana"/>
              <a:ea typeface="Verdana"/>
              <a:cs typeface="Verdana"/>
              <a:sym typeface="Verdana"/>
            </a:endParaRPr>
          </a:p>
          <a:p>
            <a:pPr indent="0" lvl="0" marL="12700" marR="5080" rtl="0" algn="l">
              <a:lnSpc>
                <a:spcPct val="116700"/>
              </a:lnSpc>
              <a:spcBef>
                <a:spcPts val="0"/>
              </a:spcBef>
              <a:spcAft>
                <a:spcPts val="0"/>
              </a:spcAft>
              <a:buNone/>
            </a:pPr>
            <a:r>
              <a:rPr b="1" lang="en-US" sz="3000">
                <a:latin typeface="Verdana"/>
                <a:ea typeface="Verdana"/>
                <a:cs typeface="Verdana"/>
                <a:sym typeface="Verdana"/>
              </a:rPr>
              <a:t>Masking is applied on the data section on the QR code but sometimes it is also used on other symbols.</a:t>
            </a:r>
            <a:endParaRPr sz="3000">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4" name="Shape 344"/>
        <p:cNvGrpSpPr/>
        <p:nvPr/>
      </p:nvGrpSpPr>
      <p:grpSpPr>
        <a:xfrm>
          <a:off x="0" y="0"/>
          <a:ext cx="0" cy="0"/>
          <a:chOff x="0" y="0"/>
          <a:chExt cx="0" cy="0"/>
        </a:xfrm>
      </p:grpSpPr>
      <p:sp>
        <p:nvSpPr>
          <p:cNvPr id="345" name="Google Shape;345;p25"/>
          <p:cNvSpPr/>
          <p:nvPr/>
        </p:nvSpPr>
        <p:spPr>
          <a:xfrm>
            <a:off x="0" y="0"/>
            <a:ext cx="18288000" cy="2260600"/>
          </a:xfrm>
          <a:custGeom>
            <a:rect b="b" l="l" r="r" t="t"/>
            <a:pathLst>
              <a:path extrusionOk="0" h="2260600" w="18288000">
                <a:moveTo>
                  <a:pt x="4702805" y="2006600"/>
                </a:moveTo>
                <a:lnTo>
                  <a:pt x="3788532" y="2006600"/>
                </a:lnTo>
                <a:lnTo>
                  <a:pt x="3446205" y="1917700"/>
                </a:lnTo>
                <a:lnTo>
                  <a:pt x="3398642" y="1892300"/>
                </a:lnTo>
                <a:lnTo>
                  <a:pt x="3351419" y="1879600"/>
                </a:lnTo>
                <a:lnTo>
                  <a:pt x="3304537" y="1854200"/>
                </a:lnTo>
                <a:lnTo>
                  <a:pt x="3258000" y="1841500"/>
                </a:lnTo>
                <a:lnTo>
                  <a:pt x="3075327" y="1739900"/>
                </a:lnTo>
                <a:lnTo>
                  <a:pt x="2681302" y="1511300"/>
                </a:lnTo>
                <a:lnTo>
                  <a:pt x="2550893" y="1422400"/>
                </a:lnTo>
                <a:lnTo>
                  <a:pt x="2376622" y="1320800"/>
                </a:lnTo>
                <a:lnTo>
                  <a:pt x="2242720" y="1244600"/>
                </a:lnTo>
                <a:lnTo>
                  <a:pt x="2197311" y="1231900"/>
                </a:lnTo>
                <a:lnTo>
                  <a:pt x="2105323" y="1181100"/>
                </a:lnTo>
                <a:lnTo>
                  <a:pt x="1770976" y="1092200"/>
                </a:lnTo>
                <a:lnTo>
                  <a:pt x="1721626" y="1092200"/>
                </a:lnTo>
                <a:lnTo>
                  <a:pt x="1671875" y="1079500"/>
                </a:lnTo>
                <a:lnTo>
                  <a:pt x="1316469" y="1079500"/>
                </a:lnTo>
                <a:lnTo>
                  <a:pt x="1265813" y="1066800"/>
                </a:lnTo>
                <a:lnTo>
                  <a:pt x="1114330" y="1066800"/>
                </a:lnTo>
                <a:lnTo>
                  <a:pt x="1064013" y="1054100"/>
                </a:lnTo>
                <a:lnTo>
                  <a:pt x="963675" y="1054100"/>
                </a:lnTo>
                <a:lnTo>
                  <a:pt x="863765" y="1028700"/>
                </a:lnTo>
                <a:lnTo>
                  <a:pt x="813982" y="1028700"/>
                </a:lnTo>
                <a:lnTo>
                  <a:pt x="424954" y="927100"/>
                </a:lnTo>
                <a:lnTo>
                  <a:pt x="378630" y="901700"/>
                </a:lnTo>
                <a:lnTo>
                  <a:pt x="332888" y="889000"/>
                </a:lnTo>
                <a:lnTo>
                  <a:pt x="287772" y="863600"/>
                </a:lnTo>
                <a:lnTo>
                  <a:pt x="243324" y="850900"/>
                </a:lnTo>
                <a:lnTo>
                  <a:pt x="199588" y="825500"/>
                </a:lnTo>
                <a:lnTo>
                  <a:pt x="156607" y="800100"/>
                </a:lnTo>
                <a:lnTo>
                  <a:pt x="114425" y="774700"/>
                </a:lnTo>
                <a:lnTo>
                  <a:pt x="73084" y="749300"/>
                </a:lnTo>
                <a:lnTo>
                  <a:pt x="32629" y="723900"/>
                </a:lnTo>
                <a:lnTo>
                  <a:pt x="0" y="698500"/>
                </a:lnTo>
                <a:lnTo>
                  <a:pt x="0" y="0"/>
                </a:lnTo>
                <a:lnTo>
                  <a:pt x="18288000" y="0"/>
                </a:lnTo>
                <a:lnTo>
                  <a:pt x="18288000" y="1079500"/>
                </a:lnTo>
                <a:lnTo>
                  <a:pt x="18280755" y="1092200"/>
                </a:lnTo>
                <a:lnTo>
                  <a:pt x="18239745" y="1117600"/>
                </a:lnTo>
                <a:lnTo>
                  <a:pt x="18197443" y="1155700"/>
                </a:lnTo>
                <a:lnTo>
                  <a:pt x="18154602" y="1181100"/>
                </a:lnTo>
                <a:lnTo>
                  <a:pt x="18111261" y="1219200"/>
                </a:lnTo>
                <a:lnTo>
                  <a:pt x="17933669" y="1320800"/>
                </a:lnTo>
                <a:lnTo>
                  <a:pt x="17612561" y="1498600"/>
                </a:lnTo>
                <a:lnTo>
                  <a:pt x="17522496" y="1549400"/>
                </a:lnTo>
                <a:lnTo>
                  <a:pt x="17477302" y="1562100"/>
                </a:lnTo>
                <a:lnTo>
                  <a:pt x="17409289" y="1600200"/>
                </a:lnTo>
                <a:lnTo>
                  <a:pt x="7234752" y="1600200"/>
                </a:lnTo>
                <a:lnTo>
                  <a:pt x="7183941" y="1612900"/>
                </a:lnTo>
                <a:lnTo>
                  <a:pt x="7082258" y="1612900"/>
                </a:lnTo>
                <a:lnTo>
                  <a:pt x="7031387" y="1625600"/>
                </a:lnTo>
                <a:lnTo>
                  <a:pt x="6980496" y="1625600"/>
                </a:lnTo>
                <a:lnTo>
                  <a:pt x="6929586" y="1638300"/>
                </a:lnTo>
                <a:lnTo>
                  <a:pt x="6878655" y="1638300"/>
                </a:lnTo>
                <a:lnTo>
                  <a:pt x="6776736" y="1663700"/>
                </a:lnTo>
                <a:lnTo>
                  <a:pt x="6675426" y="1676400"/>
                </a:lnTo>
                <a:lnTo>
                  <a:pt x="6523487" y="1701800"/>
                </a:lnTo>
                <a:lnTo>
                  <a:pt x="6320935" y="1739900"/>
                </a:lnTo>
                <a:lnTo>
                  <a:pt x="5510760" y="1879600"/>
                </a:lnTo>
                <a:lnTo>
                  <a:pt x="5409451" y="1892300"/>
                </a:lnTo>
                <a:lnTo>
                  <a:pt x="5308127" y="1917700"/>
                </a:lnTo>
                <a:lnTo>
                  <a:pt x="5105420" y="1943100"/>
                </a:lnTo>
                <a:lnTo>
                  <a:pt x="5004575" y="1968500"/>
                </a:lnTo>
                <a:lnTo>
                  <a:pt x="4954381" y="1968500"/>
                </a:lnTo>
                <a:lnTo>
                  <a:pt x="4904147" y="1981200"/>
                </a:lnTo>
                <a:lnTo>
                  <a:pt x="4853873" y="1981200"/>
                </a:lnTo>
                <a:lnTo>
                  <a:pt x="4803558" y="1993900"/>
                </a:lnTo>
                <a:lnTo>
                  <a:pt x="4753202" y="1993900"/>
                </a:lnTo>
                <a:lnTo>
                  <a:pt x="4702805" y="2006600"/>
                </a:lnTo>
                <a:close/>
              </a:path>
              <a:path extrusionOk="0" h="2260600" w="18288000">
                <a:moveTo>
                  <a:pt x="12338879" y="2044700"/>
                </a:moveTo>
                <a:lnTo>
                  <a:pt x="9611856" y="2044700"/>
                </a:lnTo>
                <a:lnTo>
                  <a:pt x="9365246" y="1981200"/>
                </a:lnTo>
                <a:lnTo>
                  <a:pt x="9316991" y="1955800"/>
                </a:lnTo>
                <a:lnTo>
                  <a:pt x="8883438" y="1841500"/>
                </a:lnTo>
                <a:lnTo>
                  <a:pt x="8835235" y="1816100"/>
                </a:lnTo>
                <a:lnTo>
                  <a:pt x="8297049" y="1676400"/>
                </a:lnTo>
                <a:lnTo>
                  <a:pt x="8246674" y="1676400"/>
                </a:lnTo>
                <a:lnTo>
                  <a:pt x="8095418" y="1638300"/>
                </a:lnTo>
                <a:lnTo>
                  <a:pt x="8044957" y="1638300"/>
                </a:lnTo>
                <a:lnTo>
                  <a:pt x="7994475" y="1625600"/>
                </a:lnTo>
                <a:lnTo>
                  <a:pt x="7943972" y="1625600"/>
                </a:lnTo>
                <a:lnTo>
                  <a:pt x="7893447" y="1612900"/>
                </a:lnTo>
                <a:lnTo>
                  <a:pt x="7792336" y="1612900"/>
                </a:lnTo>
                <a:lnTo>
                  <a:pt x="7741749" y="1600200"/>
                </a:lnTo>
                <a:lnTo>
                  <a:pt x="17409289" y="1600200"/>
                </a:lnTo>
                <a:lnTo>
                  <a:pt x="17341052" y="1638300"/>
                </a:lnTo>
                <a:lnTo>
                  <a:pt x="17295407" y="1651000"/>
                </a:lnTo>
                <a:lnTo>
                  <a:pt x="17203765" y="1701800"/>
                </a:lnTo>
                <a:lnTo>
                  <a:pt x="17157765" y="1714500"/>
                </a:lnTo>
                <a:lnTo>
                  <a:pt x="17111644" y="1739900"/>
                </a:lnTo>
                <a:lnTo>
                  <a:pt x="17065398" y="1752600"/>
                </a:lnTo>
                <a:lnTo>
                  <a:pt x="17019028" y="1778000"/>
                </a:lnTo>
                <a:lnTo>
                  <a:pt x="16972530" y="1790700"/>
                </a:lnTo>
                <a:lnTo>
                  <a:pt x="16925904" y="1816100"/>
                </a:lnTo>
                <a:lnTo>
                  <a:pt x="16879148" y="1828800"/>
                </a:lnTo>
                <a:lnTo>
                  <a:pt x="16832260" y="1854200"/>
                </a:lnTo>
                <a:lnTo>
                  <a:pt x="16738082" y="1879600"/>
                </a:lnTo>
                <a:lnTo>
                  <a:pt x="16690788" y="1905000"/>
                </a:lnTo>
                <a:lnTo>
                  <a:pt x="16595783" y="1930400"/>
                </a:lnTo>
                <a:lnTo>
                  <a:pt x="16548069" y="1955800"/>
                </a:lnTo>
                <a:lnTo>
                  <a:pt x="16258708" y="2032000"/>
                </a:lnTo>
                <a:lnTo>
                  <a:pt x="12389147" y="2032000"/>
                </a:lnTo>
                <a:lnTo>
                  <a:pt x="12338879" y="2044700"/>
                </a:lnTo>
                <a:close/>
              </a:path>
              <a:path extrusionOk="0" h="2260600" w="18288000">
                <a:moveTo>
                  <a:pt x="4601886" y="2019300"/>
                </a:moveTo>
                <a:lnTo>
                  <a:pt x="3889302" y="2019300"/>
                </a:lnTo>
                <a:lnTo>
                  <a:pt x="3838755" y="2006600"/>
                </a:lnTo>
                <a:lnTo>
                  <a:pt x="4652366" y="2006600"/>
                </a:lnTo>
                <a:lnTo>
                  <a:pt x="4601886" y="2019300"/>
                </a:lnTo>
                <a:close/>
              </a:path>
              <a:path extrusionOk="0" h="2260600" w="18288000">
                <a:moveTo>
                  <a:pt x="4450189" y="2032000"/>
                </a:moveTo>
                <a:lnTo>
                  <a:pt x="4042871" y="2032000"/>
                </a:lnTo>
                <a:lnTo>
                  <a:pt x="3991362" y="2019300"/>
                </a:lnTo>
                <a:lnTo>
                  <a:pt x="4500798" y="2019300"/>
                </a:lnTo>
                <a:lnTo>
                  <a:pt x="4450189" y="2032000"/>
                </a:lnTo>
                <a:close/>
              </a:path>
              <a:path extrusionOk="0" h="2260600" w="18288000">
                <a:moveTo>
                  <a:pt x="15469628" y="2197100"/>
                </a:moveTo>
                <a:lnTo>
                  <a:pt x="13927832" y="2197100"/>
                </a:lnTo>
                <a:lnTo>
                  <a:pt x="13829542" y="2171700"/>
                </a:lnTo>
                <a:lnTo>
                  <a:pt x="13780470" y="2171700"/>
                </a:lnTo>
                <a:lnTo>
                  <a:pt x="13633506" y="2133600"/>
                </a:lnTo>
                <a:lnTo>
                  <a:pt x="13584592" y="2133600"/>
                </a:lnTo>
                <a:lnTo>
                  <a:pt x="13436193" y="2095500"/>
                </a:lnTo>
                <a:lnTo>
                  <a:pt x="13386668" y="2095500"/>
                </a:lnTo>
                <a:lnTo>
                  <a:pt x="13287528" y="2070100"/>
                </a:lnTo>
                <a:lnTo>
                  <a:pt x="13237911" y="2070100"/>
                </a:lnTo>
                <a:lnTo>
                  <a:pt x="13188263" y="2057400"/>
                </a:lnTo>
                <a:lnTo>
                  <a:pt x="13138582" y="2057400"/>
                </a:lnTo>
                <a:lnTo>
                  <a:pt x="13088869" y="2044700"/>
                </a:lnTo>
                <a:lnTo>
                  <a:pt x="12989342" y="2044700"/>
                </a:lnTo>
                <a:lnTo>
                  <a:pt x="12939528" y="2032000"/>
                </a:lnTo>
                <a:lnTo>
                  <a:pt x="16258708" y="2032000"/>
                </a:lnTo>
                <a:lnTo>
                  <a:pt x="15914103" y="2120900"/>
                </a:lnTo>
                <a:lnTo>
                  <a:pt x="15864226" y="2120900"/>
                </a:lnTo>
                <a:lnTo>
                  <a:pt x="15716439" y="2159000"/>
                </a:lnTo>
                <a:lnTo>
                  <a:pt x="15667131" y="2159000"/>
                </a:lnTo>
                <a:lnTo>
                  <a:pt x="15568437" y="2184400"/>
                </a:lnTo>
                <a:lnTo>
                  <a:pt x="15519048" y="2184400"/>
                </a:lnTo>
                <a:lnTo>
                  <a:pt x="15469628" y="2197100"/>
                </a:lnTo>
                <a:close/>
              </a:path>
              <a:path extrusionOk="0" h="2260600" w="18288000">
                <a:moveTo>
                  <a:pt x="11577810" y="2108200"/>
                </a:moveTo>
                <a:lnTo>
                  <a:pt x="9959483" y="2108200"/>
                </a:lnTo>
                <a:lnTo>
                  <a:pt x="9909650" y="2095500"/>
                </a:lnTo>
                <a:lnTo>
                  <a:pt x="9859875" y="2095500"/>
                </a:lnTo>
                <a:lnTo>
                  <a:pt x="9661346" y="2044700"/>
                </a:lnTo>
                <a:lnTo>
                  <a:pt x="12288569" y="2044700"/>
                </a:lnTo>
                <a:lnTo>
                  <a:pt x="12187007" y="2057400"/>
                </a:lnTo>
                <a:lnTo>
                  <a:pt x="12085457" y="2057400"/>
                </a:lnTo>
                <a:lnTo>
                  <a:pt x="11679333" y="2095500"/>
                </a:lnTo>
                <a:lnTo>
                  <a:pt x="11577810" y="2108200"/>
                </a:lnTo>
                <a:close/>
              </a:path>
              <a:path extrusionOk="0" h="2260600" w="18288000">
                <a:moveTo>
                  <a:pt x="11222457" y="2133600"/>
                </a:moveTo>
                <a:lnTo>
                  <a:pt x="10109329" y="2133600"/>
                </a:lnTo>
                <a:lnTo>
                  <a:pt x="10009373" y="2108200"/>
                </a:lnTo>
                <a:lnTo>
                  <a:pt x="11425523" y="2108200"/>
                </a:lnTo>
                <a:lnTo>
                  <a:pt x="11374758" y="2120900"/>
                </a:lnTo>
                <a:lnTo>
                  <a:pt x="11273226" y="2120900"/>
                </a:lnTo>
                <a:lnTo>
                  <a:pt x="11222457" y="2133600"/>
                </a:lnTo>
                <a:close/>
              </a:path>
              <a:path extrusionOk="0" h="2260600" w="18288000">
                <a:moveTo>
                  <a:pt x="11070136" y="2146300"/>
                </a:moveTo>
                <a:lnTo>
                  <a:pt x="10259702" y="2146300"/>
                </a:lnTo>
                <a:lnTo>
                  <a:pt x="10209519" y="2133600"/>
                </a:lnTo>
                <a:lnTo>
                  <a:pt x="11120912" y="2133600"/>
                </a:lnTo>
                <a:lnTo>
                  <a:pt x="11070136" y="2146300"/>
                </a:lnTo>
                <a:close/>
              </a:path>
              <a:path extrusionOk="0" h="2260600" w="18288000">
                <a:moveTo>
                  <a:pt x="10917543" y="2159000"/>
                </a:moveTo>
                <a:lnTo>
                  <a:pt x="10410607" y="2159000"/>
                </a:lnTo>
                <a:lnTo>
                  <a:pt x="10360246" y="2146300"/>
                </a:lnTo>
                <a:lnTo>
                  <a:pt x="10968574" y="2146300"/>
                </a:lnTo>
                <a:lnTo>
                  <a:pt x="10917543" y="2159000"/>
                </a:lnTo>
                <a:close/>
              </a:path>
              <a:path extrusionOk="0" h="2260600" w="18288000">
                <a:moveTo>
                  <a:pt x="15271611" y="2222500"/>
                </a:moveTo>
                <a:lnTo>
                  <a:pt x="14075676" y="2222500"/>
                </a:lnTo>
                <a:lnTo>
                  <a:pt x="13977056" y="2197100"/>
                </a:lnTo>
                <a:lnTo>
                  <a:pt x="15420176" y="2197100"/>
                </a:lnTo>
                <a:lnTo>
                  <a:pt x="15370690" y="2209800"/>
                </a:lnTo>
                <a:lnTo>
                  <a:pt x="15321169" y="2209800"/>
                </a:lnTo>
                <a:lnTo>
                  <a:pt x="15271611" y="2222500"/>
                </a:lnTo>
                <a:close/>
              </a:path>
              <a:path extrusionOk="0" h="2260600" w="18288000">
                <a:moveTo>
                  <a:pt x="15172376" y="2235200"/>
                </a:moveTo>
                <a:lnTo>
                  <a:pt x="14174546" y="2235200"/>
                </a:lnTo>
                <a:lnTo>
                  <a:pt x="14125078" y="2222500"/>
                </a:lnTo>
                <a:lnTo>
                  <a:pt x="15222014" y="2222500"/>
                </a:lnTo>
                <a:lnTo>
                  <a:pt x="15172376" y="2235200"/>
                </a:lnTo>
                <a:close/>
              </a:path>
              <a:path extrusionOk="0" h="2260600" w="18288000">
                <a:moveTo>
                  <a:pt x="15023204" y="2247900"/>
                </a:moveTo>
                <a:lnTo>
                  <a:pt x="14273691" y="2247900"/>
                </a:lnTo>
                <a:lnTo>
                  <a:pt x="14224083" y="2235200"/>
                </a:lnTo>
                <a:lnTo>
                  <a:pt x="15072973" y="2235200"/>
                </a:lnTo>
                <a:lnTo>
                  <a:pt x="15023204" y="2247900"/>
                </a:lnTo>
                <a:close/>
              </a:path>
              <a:path extrusionOk="0" h="2260600" w="18288000">
                <a:moveTo>
                  <a:pt x="14823641" y="2260600"/>
                </a:moveTo>
                <a:lnTo>
                  <a:pt x="14472905" y="2260600"/>
                </a:lnTo>
                <a:lnTo>
                  <a:pt x="14422979" y="2247900"/>
                </a:lnTo>
                <a:lnTo>
                  <a:pt x="14873608" y="2247900"/>
                </a:lnTo>
                <a:lnTo>
                  <a:pt x="14823641" y="2260600"/>
                </a:lnTo>
                <a:close/>
              </a:path>
            </a:pathLst>
          </a:custGeom>
          <a:solidFill>
            <a:srgbClr val="DBC2AB">
              <a:alpha val="4196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346" name="Google Shape;346;p25"/>
          <p:cNvPicPr preferRelativeResize="0"/>
          <p:nvPr/>
        </p:nvPicPr>
        <p:blipFill rotWithShape="1">
          <a:blip r:embed="rId3">
            <a:alphaModFix/>
          </a:blip>
          <a:srcRect b="0" l="0" r="0" t="0"/>
          <a:stretch/>
        </p:blipFill>
        <p:spPr>
          <a:xfrm>
            <a:off x="916522" y="6359418"/>
            <a:ext cx="7489561" cy="1751023"/>
          </a:xfrm>
          <a:prstGeom prst="rect">
            <a:avLst/>
          </a:prstGeom>
          <a:noFill/>
          <a:ln>
            <a:noFill/>
          </a:ln>
        </p:spPr>
      </p:pic>
      <p:sp>
        <p:nvSpPr>
          <p:cNvPr id="347" name="Google Shape;347;p25"/>
          <p:cNvSpPr txBox="1"/>
          <p:nvPr>
            <p:ph type="title"/>
          </p:nvPr>
        </p:nvSpPr>
        <p:spPr>
          <a:xfrm>
            <a:off x="3077311" y="11314"/>
            <a:ext cx="12501880" cy="1427480"/>
          </a:xfrm>
          <a:prstGeom prst="rect">
            <a:avLst/>
          </a:prstGeom>
          <a:noFill/>
          <a:ln>
            <a:noFill/>
          </a:ln>
        </p:spPr>
        <p:txBody>
          <a:bodyPr anchorCtr="0" anchor="t" bIns="0" lIns="0" spcFirstLastPara="1" rIns="0" wrap="square" tIns="239700">
            <a:spAutoFit/>
          </a:bodyPr>
          <a:lstStyle/>
          <a:p>
            <a:pPr indent="0" lvl="0" marL="2298065" rtl="0" algn="l">
              <a:lnSpc>
                <a:spcPct val="100000"/>
              </a:lnSpc>
              <a:spcBef>
                <a:spcPts val="0"/>
              </a:spcBef>
              <a:spcAft>
                <a:spcPts val="0"/>
              </a:spcAft>
              <a:buNone/>
            </a:pPr>
            <a:r>
              <a:rPr lang="en-US" sz="7800"/>
              <a:t>Masking of Data</a:t>
            </a:r>
            <a:endParaRPr sz="7800"/>
          </a:p>
        </p:txBody>
      </p:sp>
      <p:sp>
        <p:nvSpPr>
          <p:cNvPr id="348" name="Google Shape;348;p25"/>
          <p:cNvSpPr txBox="1"/>
          <p:nvPr/>
        </p:nvSpPr>
        <p:spPr>
          <a:xfrm>
            <a:off x="1495803" y="2768383"/>
            <a:ext cx="16289100" cy="57879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000">
                <a:latin typeface="Verdana"/>
                <a:ea typeface="Verdana"/>
                <a:cs typeface="Verdana"/>
                <a:sym typeface="Verdana"/>
              </a:rPr>
              <a:t>Masking means converting something to different form original.</a:t>
            </a:r>
            <a:endParaRPr sz="3000">
              <a:latin typeface="Verdana"/>
              <a:ea typeface="Verdana"/>
              <a:cs typeface="Verdana"/>
              <a:sym typeface="Verdana"/>
            </a:endParaRPr>
          </a:p>
          <a:p>
            <a:pPr indent="0" lvl="0" marL="0" rtl="0" algn="l">
              <a:lnSpc>
                <a:spcPct val="100000"/>
              </a:lnSpc>
              <a:spcBef>
                <a:spcPts val="550"/>
              </a:spcBef>
              <a:spcAft>
                <a:spcPts val="0"/>
              </a:spcAft>
              <a:buNone/>
            </a:pPr>
            <a:r>
              <a:t/>
            </a:r>
            <a:endParaRPr sz="3000">
              <a:latin typeface="Verdana"/>
              <a:ea typeface="Verdana"/>
              <a:cs typeface="Verdana"/>
              <a:sym typeface="Verdana"/>
            </a:endParaRPr>
          </a:p>
          <a:p>
            <a:pPr indent="0" lvl="0" marL="12700" marR="2745105" rtl="0" algn="l">
              <a:lnSpc>
                <a:spcPct val="116700"/>
              </a:lnSpc>
              <a:spcBef>
                <a:spcPts val="0"/>
              </a:spcBef>
              <a:spcAft>
                <a:spcPts val="0"/>
              </a:spcAft>
              <a:buNone/>
            </a:pPr>
            <a:r>
              <a:rPr lang="en-US" sz="3000">
                <a:latin typeface="Verdana"/>
                <a:ea typeface="Verdana"/>
                <a:cs typeface="Verdana"/>
                <a:sym typeface="Verdana"/>
              </a:rPr>
              <a:t>In this case, I will do masking on QRCode pixels that will improve QRCode security directly. Following is the example :</a:t>
            </a:r>
            <a:endParaRPr sz="3000">
              <a:latin typeface="Verdana"/>
              <a:ea typeface="Verdana"/>
              <a:cs typeface="Verdana"/>
              <a:sym typeface="Verdana"/>
            </a:endParaRPr>
          </a:p>
          <a:p>
            <a:pPr indent="0" lvl="0" marL="0" rtl="0" algn="l">
              <a:lnSpc>
                <a:spcPct val="100000"/>
              </a:lnSpc>
              <a:spcBef>
                <a:spcPts val="0"/>
              </a:spcBef>
              <a:spcAft>
                <a:spcPts val="0"/>
              </a:spcAft>
              <a:buNone/>
            </a:pPr>
            <a:r>
              <a:t/>
            </a:r>
            <a:endParaRPr sz="3000">
              <a:latin typeface="Verdana"/>
              <a:ea typeface="Verdana"/>
              <a:cs typeface="Verdana"/>
              <a:sym typeface="Verdana"/>
            </a:endParaRPr>
          </a:p>
          <a:p>
            <a:pPr indent="0" lvl="0" marL="0" rtl="0" algn="l">
              <a:lnSpc>
                <a:spcPct val="100000"/>
              </a:lnSpc>
              <a:spcBef>
                <a:spcPts val="190"/>
              </a:spcBef>
              <a:spcAft>
                <a:spcPts val="0"/>
              </a:spcAft>
              <a:buNone/>
            </a:pPr>
            <a:r>
              <a:t/>
            </a:r>
            <a:endParaRPr sz="3000">
              <a:latin typeface="Verdana"/>
              <a:ea typeface="Verdana"/>
              <a:cs typeface="Verdana"/>
              <a:sym typeface="Verdana"/>
            </a:endParaRPr>
          </a:p>
          <a:p>
            <a:pPr indent="0" lvl="0" marL="8070850" rtl="0" algn="l">
              <a:lnSpc>
                <a:spcPct val="100000"/>
              </a:lnSpc>
              <a:spcBef>
                <a:spcPts val="0"/>
              </a:spcBef>
              <a:spcAft>
                <a:spcPts val="0"/>
              </a:spcAft>
              <a:buNone/>
            </a:pPr>
            <a:r>
              <a:rPr b="1" lang="en-US" sz="2700">
                <a:latin typeface="Verdana"/>
                <a:ea typeface="Verdana"/>
                <a:cs typeface="Verdana"/>
                <a:sym typeface="Verdana"/>
              </a:rPr>
              <a:t>Black(1) + Black(1) = White(0)</a:t>
            </a:r>
            <a:endParaRPr sz="2700">
              <a:latin typeface="Verdana"/>
              <a:ea typeface="Verdana"/>
              <a:cs typeface="Verdana"/>
              <a:sym typeface="Verdana"/>
            </a:endParaRPr>
          </a:p>
          <a:p>
            <a:pPr indent="0" lvl="0" marL="8070850" marR="5080" rtl="0" algn="l">
              <a:lnSpc>
                <a:spcPct val="231500"/>
              </a:lnSpc>
              <a:spcBef>
                <a:spcPts val="0"/>
              </a:spcBef>
              <a:spcAft>
                <a:spcPts val="0"/>
              </a:spcAft>
              <a:buNone/>
            </a:pPr>
            <a:r>
              <a:rPr b="1" lang="en-US" sz="2700">
                <a:latin typeface="Verdana"/>
                <a:ea typeface="Verdana"/>
                <a:cs typeface="Verdana"/>
                <a:sym typeface="Verdana"/>
              </a:rPr>
              <a:t>Black(1) + White(0) = White(0) + Black(1) = Black(1) White(0) + White(0) = White(0)</a:t>
            </a:r>
            <a:endParaRPr sz="2700">
              <a:latin typeface="Verdana"/>
              <a:ea typeface="Verdana"/>
              <a:cs typeface="Verdana"/>
              <a:sym typeface="Verdana"/>
            </a:endParaRPr>
          </a:p>
        </p:txBody>
      </p:sp>
      <p:sp>
        <p:nvSpPr>
          <p:cNvPr id="349" name="Google Shape;349;p25"/>
          <p:cNvSpPr txBox="1"/>
          <p:nvPr/>
        </p:nvSpPr>
        <p:spPr>
          <a:xfrm>
            <a:off x="9554057" y="8633165"/>
            <a:ext cx="7135500" cy="8439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2700">
                <a:latin typeface="Verdana"/>
                <a:ea typeface="Verdana"/>
                <a:cs typeface="Verdana"/>
                <a:sym typeface="Verdana"/>
              </a:rPr>
              <a:t>This can be modelled using bit XOR as Ill.</a:t>
            </a:r>
            <a:endParaRPr sz="2700">
              <a:latin typeface="Verdana"/>
              <a:ea typeface="Verdana"/>
              <a:cs typeface="Verdana"/>
              <a:sym typeface="Verdana"/>
            </a:endParaRPr>
          </a:p>
        </p:txBody>
      </p:sp>
      <p:pic>
        <p:nvPicPr>
          <p:cNvPr id="350" name="Google Shape;350;p25"/>
          <p:cNvPicPr preferRelativeResize="0"/>
          <p:nvPr/>
        </p:nvPicPr>
        <p:blipFill rotWithShape="1">
          <a:blip r:embed="rId4">
            <a:alphaModFix/>
          </a:blip>
          <a:srcRect b="0" l="0" r="0" t="0"/>
          <a:stretch/>
        </p:blipFill>
        <p:spPr>
          <a:xfrm>
            <a:off x="1194178" y="2981108"/>
            <a:ext cx="123825" cy="123825"/>
          </a:xfrm>
          <a:prstGeom prst="rect">
            <a:avLst/>
          </a:prstGeom>
          <a:noFill/>
          <a:ln>
            <a:noFill/>
          </a:ln>
        </p:spPr>
      </p:pic>
      <p:pic>
        <p:nvPicPr>
          <p:cNvPr id="351" name="Google Shape;351;p25"/>
          <p:cNvPicPr preferRelativeResize="0"/>
          <p:nvPr/>
        </p:nvPicPr>
        <p:blipFill rotWithShape="1">
          <a:blip r:embed="rId5">
            <a:alphaModFix/>
          </a:blip>
          <a:srcRect b="0" l="0" r="0" t="0"/>
          <a:stretch/>
        </p:blipFill>
        <p:spPr>
          <a:xfrm>
            <a:off x="1194178" y="4047908"/>
            <a:ext cx="123825" cy="123825"/>
          </a:xfrm>
          <a:prstGeom prst="rect">
            <a:avLst/>
          </a:prstGeom>
          <a:noFill/>
          <a:ln>
            <a:noFill/>
          </a:ln>
        </p:spPr>
      </p:pic>
      <p:sp>
        <p:nvSpPr>
          <p:cNvPr id="352" name="Google Shape;352;p25"/>
          <p:cNvSpPr txBox="1"/>
          <p:nvPr/>
        </p:nvSpPr>
        <p:spPr>
          <a:xfrm>
            <a:off x="3833169" y="8740419"/>
            <a:ext cx="1323975" cy="808990"/>
          </a:xfrm>
          <a:prstGeom prst="rect">
            <a:avLst/>
          </a:prstGeom>
          <a:noFill/>
          <a:ln>
            <a:noFill/>
          </a:ln>
        </p:spPr>
        <p:txBody>
          <a:bodyPr anchorCtr="0" anchor="t" bIns="0" lIns="0" spcFirstLastPara="1" rIns="0" wrap="square" tIns="12050">
            <a:spAutoFit/>
          </a:bodyPr>
          <a:lstStyle/>
          <a:p>
            <a:pPr indent="-134620" lvl="0" marL="146685" marR="5080" rtl="0" algn="l">
              <a:lnSpc>
                <a:spcPct val="116799"/>
              </a:lnSpc>
              <a:spcBef>
                <a:spcPts val="0"/>
              </a:spcBef>
              <a:spcAft>
                <a:spcPts val="0"/>
              </a:spcAft>
              <a:buNone/>
            </a:pPr>
            <a:r>
              <a:rPr lang="en-US" sz="2200">
                <a:latin typeface="Verdana"/>
                <a:ea typeface="Verdana"/>
                <a:cs typeface="Verdana"/>
                <a:sym typeface="Verdana"/>
              </a:rPr>
              <a:t>Version 0 Masking</a:t>
            </a:r>
            <a:endParaRPr sz="2200">
              <a:latin typeface="Verdana"/>
              <a:ea typeface="Verdana"/>
              <a:cs typeface="Verdana"/>
              <a:sym typeface="Verdana"/>
            </a:endParaRPr>
          </a:p>
        </p:txBody>
      </p:sp>
      <p:sp>
        <p:nvSpPr>
          <p:cNvPr id="353" name="Google Shape;353;p25"/>
          <p:cNvSpPr txBox="1"/>
          <p:nvPr/>
        </p:nvSpPr>
        <p:spPr>
          <a:xfrm>
            <a:off x="1058335" y="8793901"/>
            <a:ext cx="1937385" cy="363855"/>
          </a:xfrm>
          <a:prstGeom prst="rect">
            <a:avLst/>
          </a:prstGeom>
          <a:noFill/>
          <a:ln>
            <a:noFill/>
          </a:ln>
        </p:spPr>
        <p:txBody>
          <a:bodyPr anchorCtr="0" anchor="t" bIns="0" lIns="0" spcFirstLastPara="1" rIns="0" wrap="square" tIns="14600">
            <a:spAutoFit/>
          </a:bodyPr>
          <a:lstStyle/>
          <a:p>
            <a:pPr indent="0" lvl="0" marL="12700" rtl="0" algn="l">
              <a:lnSpc>
                <a:spcPct val="100000"/>
              </a:lnSpc>
              <a:spcBef>
                <a:spcPts val="0"/>
              </a:spcBef>
              <a:spcAft>
                <a:spcPts val="0"/>
              </a:spcAft>
              <a:buNone/>
            </a:pPr>
            <a:r>
              <a:rPr lang="en-US" sz="2200">
                <a:latin typeface="Verdana"/>
                <a:ea typeface="Verdana"/>
                <a:cs typeface="Verdana"/>
                <a:sym typeface="Verdana"/>
              </a:rPr>
              <a:t>Encoded Data</a:t>
            </a:r>
            <a:endParaRPr sz="2200">
              <a:latin typeface="Verdana"/>
              <a:ea typeface="Verdana"/>
              <a:cs typeface="Verdana"/>
              <a:sym typeface="Verdana"/>
            </a:endParaRPr>
          </a:p>
        </p:txBody>
      </p:sp>
      <p:sp>
        <p:nvSpPr>
          <p:cNvPr id="354" name="Google Shape;354;p25"/>
          <p:cNvSpPr txBox="1"/>
          <p:nvPr/>
        </p:nvSpPr>
        <p:spPr>
          <a:xfrm>
            <a:off x="6462607" y="8740419"/>
            <a:ext cx="1919605" cy="808990"/>
          </a:xfrm>
          <a:prstGeom prst="rect">
            <a:avLst/>
          </a:prstGeom>
          <a:noFill/>
          <a:ln>
            <a:noFill/>
          </a:ln>
        </p:spPr>
        <p:txBody>
          <a:bodyPr anchorCtr="0" anchor="t" bIns="0" lIns="0" spcFirstLastPara="1" rIns="0" wrap="square" tIns="12050">
            <a:spAutoFit/>
          </a:bodyPr>
          <a:lstStyle/>
          <a:p>
            <a:pPr indent="-589915" lvl="0" marL="601980" marR="5080" rtl="0" algn="l">
              <a:lnSpc>
                <a:spcPct val="116799"/>
              </a:lnSpc>
              <a:spcBef>
                <a:spcPts val="0"/>
              </a:spcBef>
              <a:spcAft>
                <a:spcPts val="0"/>
              </a:spcAft>
              <a:buNone/>
            </a:pPr>
            <a:r>
              <a:rPr lang="en-US" sz="2200">
                <a:latin typeface="Verdana"/>
                <a:ea typeface="Verdana"/>
                <a:cs typeface="Verdana"/>
                <a:sym typeface="Verdana"/>
              </a:rPr>
              <a:t>Encrypted QR Code</a:t>
            </a:r>
            <a:endParaRPr sz="2200">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8"/>
          <p:cNvSpPr/>
          <p:nvPr/>
        </p:nvSpPr>
        <p:spPr>
          <a:xfrm>
            <a:off x="1028700" y="1567567"/>
            <a:ext cx="16230600" cy="8522335"/>
          </a:xfrm>
          <a:custGeom>
            <a:rect b="b" l="l" r="r" t="t"/>
            <a:pathLst>
              <a:path extrusionOk="0" h="8522335" w="16230600">
                <a:moveTo>
                  <a:pt x="15744839" y="8522195"/>
                </a:moveTo>
                <a:lnTo>
                  <a:pt x="485774" y="8522195"/>
                </a:lnTo>
                <a:lnTo>
                  <a:pt x="437761" y="8519818"/>
                </a:lnTo>
                <a:lnTo>
                  <a:pt x="390562" y="8512775"/>
                </a:lnTo>
                <a:lnTo>
                  <a:pt x="344494" y="8501198"/>
                </a:lnTo>
                <a:lnTo>
                  <a:pt x="299876" y="8485219"/>
                </a:lnTo>
                <a:lnTo>
                  <a:pt x="257027" y="8464969"/>
                </a:lnTo>
                <a:lnTo>
                  <a:pt x="216266" y="8440581"/>
                </a:lnTo>
                <a:lnTo>
                  <a:pt x="177911" y="8412185"/>
                </a:lnTo>
                <a:lnTo>
                  <a:pt x="142280" y="8379915"/>
                </a:lnTo>
                <a:lnTo>
                  <a:pt x="110010" y="8344282"/>
                </a:lnTo>
                <a:lnTo>
                  <a:pt x="81615" y="8305924"/>
                </a:lnTo>
                <a:lnTo>
                  <a:pt x="57227" y="8265161"/>
                </a:lnTo>
                <a:lnTo>
                  <a:pt x="36977" y="8222310"/>
                </a:lnTo>
                <a:lnTo>
                  <a:pt x="20997" y="8177690"/>
                </a:lnTo>
                <a:lnTo>
                  <a:pt x="9420" y="8131621"/>
                </a:lnTo>
                <a:lnTo>
                  <a:pt x="2377" y="8084419"/>
                </a:lnTo>
                <a:lnTo>
                  <a:pt x="0" y="8036405"/>
                </a:lnTo>
                <a:lnTo>
                  <a:pt x="0" y="485774"/>
                </a:lnTo>
                <a:lnTo>
                  <a:pt x="2377" y="437761"/>
                </a:lnTo>
                <a:lnTo>
                  <a:pt x="9420" y="390562"/>
                </a:lnTo>
                <a:lnTo>
                  <a:pt x="20997" y="344493"/>
                </a:lnTo>
                <a:lnTo>
                  <a:pt x="36977" y="299875"/>
                </a:lnTo>
                <a:lnTo>
                  <a:pt x="57227" y="257026"/>
                </a:lnTo>
                <a:lnTo>
                  <a:pt x="81615" y="216264"/>
                </a:lnTo>
                <a:lnTo>
                  <a:pt x="110010" y="177909"/>
                </a:lnTo>
                <a:lnTo>
                  <a:pt x="142280" y="142277"/>
                </a:lnTo>
                <a:lnTo>
                  <a:pt x="177911" y="110008"/>
                </a:lnTo>
                <a:lnTo>
                  <a:pt x="216266" y="81614"/>
                </a:lnTo>
                <a:lnTo>
                  <a:pt x="257027" y="57226"/>
                </a:lnTo>
                <a:lnTo>
                  <a:pt x="299876" y="36976"/>
                </a:lnTo>
                <a:lnTo>
                  <a:pt x="344494" y="20997"/>
                </a:lnTo>
                <a:lnTo>
                  <a:pt x="390562" y="9420"/>
                </a:lnTo>
                <a:lnTo>
                  <a:pt x="437761" y="2376"/>
                </a:lnTo>
                <a:lnTo>
                  <a:pt x="485774" y="0"/>
                </a:lnTo>
                <a:lnTo>
                  <a:pt x="15744840" y="0"/>
                </a:lnTo>
                <a:lnTo>
                  <a:pt x="15792844" y="2376"/>
                </a:lnTo>
                <a:lnTo>
                  <a:pt x="15840038" y="9420"/>
                </a:lnTo>
                <a:lnTo>
                  <a:pt x="15886102" y="20997"/>
                </a:lnTo>
                <a:lnTo>
                  <a:pt x="15930718" y="36976"/>
                </a:lnTo>
                <a:lnTo>
                  <a:pt x="15973567" y="57226"/>
                </a:lnTo>
                <a:lnTo>
                  <a:pt x="16014329" y="81614"/>
                </a:lnTo>
                <a:lnTo>
                  <a:pt x="16052686" y="110008"/>
                </a:lnTo>
                <a:lnTo>
                  <a:pt x="16088319" y="142277"/>
                </a:lnTo>
                <a:lnTo>
                  <a:pt x="16120589" y="177909"/>
                </a:lnTo>
                <a:lnTo>
                  <a:pt x="16148985" y="216264"/>
                </a:lnTo>
                <a:lnTo>
                  <a:pt x="16173373" y="257026"/>
                </a:lnTo>
                <a:lnTo>
                  <a:pt x="16193623" y="299875"/>
                </a:lnTo>
                <a:lnTo>
                  <a:pt x="16209603" y="344493"/>
                </a:lnTo>
                <a:lnTo>
                  <a:pt x="16221179" y="390562"/>
                </a:lnTo>
                <a:lnTo>
                  <a:pt x="16228222" y="437761"/>
                </a:lnTo>
                <a:lnTo>
                  <a:pt x="16230599" y="485774"/>
                </a:lnTo>
                <a:lnTo>
                  <a:pt x="16230599" y="8036405"/>
                </a:lnTo>
                <a:lnTo>
                  <a:pt x="16228222" y="8084419"/>
                </a:lnTo>
                <a:lnTo>
                  <a:pt x="16221179" y="8131621"/>
                </a:lnTo>
                <a:lnTo>
                  <a:pt x="16209603" y="8177690"/>
                </a:lnTo>
                <a:lnTo>
                  <a:pt x="16193623" y="8222310"/>
                </a:lnTo>
                <a:lnTo>
                  <a:pt x="16173373" y="8265161"/>
                </a:lnTo>
                <a:lnTo>
                  <a:pt x="16148985" y="8305924"/>
                </a:lnTo>
                <a:lnTo>
                  <a:pt x="16120589" y="8344282"/>
                </a:lnTo>
                <a:lnTo>
                  <a:pt x="16088319" y="8379915"/>
                </a:lnTo>
                <a:lnTo>
                  <a:pt x="16052686" y="8412185"/>
                </a:lnTo>
                <a:lnTo>
                  <a:pt x="16014329" y="8440581"/>
                </a:lnTo>
                <a:lnTo>
                  <a:pt x="15973567" y="8464969"/>
                </a:lnTo>
                <a:lnTo>
                  <a:pt x="15930718" y="8485219"/>
                </a:lnTo>
                <a:lnTo>
                  <a:pt x="15886102" y="8501198"/>
                </a:lnTo>
                <a:lnTo>
                  <a:pt x="15840038" y="8512775"/>
                </a:lnTo>
                <a:lnTo>
                  <a:pt x="15792844" y="8519818"/>
                </a:lnTo>
                <a:lnTo>
                  <a:pt x="15744839" y="8522195"/>
                </a:lnTo>
                <a:close/>
              </a:path>
            </a:pathLst>
          </a:custGeom>
          <a:solidFill>
            <a:srgbClr val="DBC2A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105" name="Google Shape;105;p8"/>
          <p:cNvGrpSpPr/>
          <p:nvPr/>
        </p:nvGrpSpPr>
        <p:grpSpPr>
          <a:xfrm>
            <a:off x="14425679" y="0"/>
            <a:ext cx="3862704" cy="1720214"/>
            <a:chOff x="14425679" y="0"/>
            <a:chExt cx="3862704" cy="1720214"/>
          </a:xfrm>
        </p:grpSpPr>
        <p:sp>
          <p:nvSpPr>
            <p:cNvPr id="106" name="Google Shape;106;p8"/>
            <p:cNvSpPr/>
            <p:nvPr/>
          </p:nvSpPr>
          <p:spPr>
            <a:xfrm>
              <a:off x="14425679" y="0"/>
              <a:ext cx="3862704" cy="847090"/>
            </a:xfrm>
            <a:custGeom>
              <a:rect b="b" l="l" r="r" t="t"/>
              <a:pathLst>
                <a:path extrusionOk="0" h="847090" w="3862705">
                  <a:moveTo>
                    <a:pt x="1983251" y="846916"/>
                  </a:moveTo>
                  <a:lnTo>
                    <a:pt x="1930752" y="846665"/>
                  </a:lnTo>
                  <a:lnTo>
                    <a:pt x="1876090" y="843746"/>
                  </a:lnTo>
                  <a:lnTo>
                    <a:pt x="1818388" y="837718"/>
                  </a:lnTo>
                  <a:lnTo>
                    <a:pt x="1761079" y="828960"/>
                  </a:lnTo>
                  <a:lnTo>
                    <a:pt x="1704312" y="817741"/>
                  </a:lnTo>
                  <a:lnTo>
                    <a:pt x="1648235" y="804327"/>
                  </a:lnTo>
                  <a:lnTo>
                    <a:pt x="1592998" y="788989"/>
                  </a:lnTo>
                  <a:lnTo>
                    <a:pt x="1538749" y="771993"/>
                  </a:lnTo>
                  <a:lnTo>
                    <a:pt x="1485639" y="753610"/>
                  </a:lnTo>
                  <a:lnTo>
                    <a:pt x="1433816" y="734106"/>
                  </a:lnTo>
                  <a:lnTo>
                    <a:pt x="1383430" y="713751"/>
                  </a:lnTo>
                  <a:lnTo>
                    <a:pt x="1334629" y="692812"/>
                  </a:lnTo>
                  <a:lnTo>
                    <a:pt x="1287562" y="671559"/>
                  </a:lnTo>
                  <a:lnTo>
                    <a:pt x="1242379" y="650259"/>
                  </a:lnTo>
                  <a:lnTo>
                    <a:pt x="1199229" y="629181"/>
                  </a:lnTo>
                  <a:lnTo>
                    <a:pt x="1158261" y="608593"/>
                  </a:lnTo>
                  <a:lnTo>
                    <a:pt x="920475" y="485031"/>
                  </a:lnTo>
                  <a:lnTo>
                    <a:pt x="825045" y="433927"/>
                  </a:lnTo>
                  <a:lnTo>
                    <a:pt x="507831" y="259034"/>
                  </a:lnTo>
                  <a:lnTo>
                    <a:pt x="257370" y="182128"/>
                  </a:lnTo>
                  <a:lnTo>
                    <a:pt x="215598" y="158926"/>
                  </a:lnTo>
                  <a:lnTo>
                    <a:pt x="171697" y="131073"/>
                  </a:lnTo>
                  <a:lnTo>
                    <a:pt x="126908" y="99896"/>
                  </a:lnTo>
                  <a:lnTo>
                    <a:pt x="82473" y="66722"/>
                  </a:lnTo>
                  <a:lnTo>
                    <a:pt x="39631" y="32877"/>
                  </a:lnTo>
                  <a:lnTo>
                    <a:pt x="0" y="0"/>
                  </a:lnTo>
                  <a:lnTo>
                    <a:pt x="3862320" y="0"/>
                  </a:lnTo>
                  <a:lnTo>
                    <a:pt x="3862320" y="743747"/>
                  </a:lnTo>
                  <a:lnTo>
                    <a:pt x="3004461" y="743747"/>
                  </a:lnTo>
                  <a:lnTo>
                    <a:pt x="2951921" y="743838"/>
                  </a:lnTo>
                  <a:lnTo>
                    <a:pt x="2899654" y="744750"/>
                  </a:lnTo>
                  <a:lnTo>
                    <a:pt x="2847717" y="746420"/>
                  </a:lnTo>
                  <a:lnTo>
                    <a:pt x="2796165" y="748780"/>
                  </a:lnTo>
                  <a:lnTo>
                    <a:pt x="2745051" y="751767"/>
                  </a:lnTo>
                  <a:lnTo>
                    <a:pt x="2694431" y="755314"/>
                  </a:lnTo>
                  <a:lnTo>
                    <a:pt x="2594894" y="763827"/>
                  </a:lnTo>
                  <a:lnTo>
                    <a:pt x="2497991" y="773797"/>
                  </a:lnTo>
                  <a:lnTo>
                    <a:pt x="2450822" y="779769"/>
                  </a:lnTo>
                  <a:lnTo>
                    <a:pt x="2404566" y="786927"/>
                  </a:lnTo>
                  <a:lnTo>
                    <a:pt x="2358946" y="794921"/>
                  </a:lnTo>
                  <a:lnTo>
                    <a:pt x="2223092" y="820414"/>
                  </a:lnTo>
                  <a:lnTo>
                    <a:pt x="2177212" y="828247"/>
                  </a:lnTo>
                  <a:lnTo>
                    <a:pt x="2130567" y="835165"/>
                  </a:lnTo>
                  <a:lnTo>
                    <a:pt x="2082879" y="840815"/>
                  </a:lnTo>
                  <a:lnTo>
                    <a:pt x="2033866" y="844849"/>
                  </a:lnTo>
                  <a:lnTo>
                    <a:pt x="1983251" y="846916"/>
                  </a:lnTo>
                  <a:close/>
                </a:path>
                <a:path extrusionOk="0" h="847090" w="3862705">
                  <a:moveTo>
                    <a:pt x="3862320" y="840387"/>
                  </a:moveTo>
                  <a:lnTo>
                    <a:pt x="3621236" y="802294"/>
                  </a:lnTo>
                  <a:lnTo>
                    <a:pt x="3463730" y="779759"/>
                  </a:lnTo>
                  <a:lnTo>
                    <a:pt x="3361022" y="766983"/>
                  </a:lnTo>
                  <a:lnTo>
                    <a:pt x="3310529" y="761456"/>
                  </a:lnTo>
                  <a:lnTo>
                    <a:pt x="3260686" y="756586"/>
                  </a:lnTo>
                  <a:lnTo>
                    <a:pt x="3211551" y="752434"/>
                  </a:lnTo>
                  <a:lnTo>
                    <a:pt x="3163181" y="749064"/>
                  </a:lnTo>
                  <a:lnTo>
                    <a:pt x="3110147" y="746295"/>
                  </a:lnTo>
                  <a:lnTo>
                    <a:pt x="3057222" y="744545"/>
                  </a:lnTo>
                  <a:lnTo>
                    <a:pt x="3004461" y="743747"/>
                  </a:lnTo>
                  <a:lnTo>
                    <a:pt x="3862320" y="743747"/>
                  </a:lnTo>
                  <a:lnTo>
                    <a:pt x="3862320" y="840387"/>
                  </a:lnTo>
                  <a:close/>
                </a:path>
              </a:pathLst>
            </a:custGeom>
            <a:solidFill>
              <a:srgbClr val="9975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7" name="Google Shape;107;p8"/>
            <p:cNvSpPr/>
            <p:nvPr/>
          </p:nvSpPr>
          <p:spPr>
            <a:xfrm>
              <a:off x="14807225" y="0"/>
              <a:ext cx="3481070" cy="1720214"/>
            </a:xfrm>
            <a:custGeom>
              <a:rect b="b" l="l" r="r" t="t"/>
              <a:pathLst>
                <a:path extrusionOk="0" h="1720214" w="3481069">
                  <a:moveTo>
                    <a:pt x="819236" y="1720166"/>
                  </a:moveTo>
                  <a:lnTo>
                    <a:pt x="767402" y="1717412"/>
                  </a:lnTo>
                  <a:lnTo>
                    <a:pt x="715286" y="1709970"/>
                  </a:lnTo>
                  <a:lnTo>
                    <a:pt x="666917" y="1695819"/>
                  </a:lnTo>
                  <a:lnTo>
                    <a:pt x="621695" y="1677566"/>
                  </a:lnTo>
                  <a:lnTo>
                    <a:pt x="579621" y="1655212"/>
                  </a:lnTo>
                  <a:lnTo>
                    <a:pt x="540693" y="1628755"/>
                  </a:lnTo>
                  <a:lnTo>
                    <a:pt x="504912" y="1598197"/>
                  </a:lnTo>
                  <a:lnTo>
                    <a:pt x="472278" y="1563538"/>
                  </a:lnTo>
                  <a:lnTo>
                    <a:pt x="442790" y="1524778"/>
                  </a:lnTo>
                  <a:lnTo>
                    <a:pt x="416450" y="1481916"/>
                  </a:lnTo>
                  <a:lnTo>
                    <a:pt x="394275" y="1433478"/>
                  </a:lnTo>
                  <a:lnTo>
                    <a:pt x="377755" y="1383486"/>
                  </a:lnTo>
                  <a:lnTo>
                    <a:pt x="366889" y="1331942"/>
                  </a:lnTo>
                  <a:lnTo>
                    <a:pt x="361677" y="1278844"/>
                  </a:lnTo>
                  <a:lnTo>
                    <a:pt x="361380" y="1232582"/>
                  </a:lnTo>
                  <a:lnTo>
                    <a:pt x="360831" y="1180667"/>
                  </a:lnTo>
                  <a:lnTo>
                    <a:pt x="360152" y="1134496"/>
                  </a:lnTo>
                  <a:lnTo>
                    <a:pt x="359260" y="1087053"/>
                  </a:lnTo>
                  <a:lnTo>
                    <a:pt x="358988" y="1064968"/>
                  </a:lnTo>
                  <a:lnTo>
                    <a:pt x="356974" y="1020648"/>
                  </a:lnTo>
                  <a:lnTo>
                    <a:pt x="342586" y="945381"/>
                  </a:lnTo>
                  <a:lnTo>
                    <a:pt x="328437" y="892786"/>
                  </a:lnTo>
                  <a:lnTo>
                    <a:pt x="312784" y="840623"/>
                  </a:lnTo>
                  <a:lnTo>
                    <a:pt x="295627" y="788890"/>
                  </a:lnTo>
                  <a:lnTo>
                    <a:pt x="275979" y="740253"/>
                  </a:lnTo>
                  <a:lnTo>
                    <a:pt x="256487" y="691554"/>
                  </a:lnTo>
                  <a:lnTo>
                    <a:pt x="237149" y="642792"/>
                  </a:lnTo>
                  <a:lnTo>
                    <a:pt x="217966" y="593968"/>
                  </a:lnTo>
                  <a:lnTo>
                    <a:pt x="198938" y="545082"/>
                  </a:lnTo>
                  <a:lnTo>
                    <a:pt x="180064" y="496134"/>
                  </a:lnTo>
                  <a:lnTo>
                    <a:pt x="161345" y="447124"/>
                  </a:lnTo>
                  <a:lnTo>
                    <a:pt x="142781" y="398052"/>
                  </a:lnTo>
                  <a:lnTo>
                    <a:pt x="124372" y="348917"/>
                  </a:lnTo>
                  <a:lnTo>
                    <a:pt x="106118" y="299720"/>
                  </a:lnTo>
                  <a:lnTo>
                    <a:pt x="88019" y="250461"/>
                  </a:lnTo>
                  <a:lnTo>
                    <a:pt x="70074" y="201140"/>
                  </a:lnTo>
                  <a:lnTo>
                    <a:pt x="52284" y="151757"/>
                  </a:lnTo>
                  <a:lnTo>
                    <a:pt x="34649" y="102311"/>
                  </a:lnTo>
                  <a:lnTo>
                    <a:pt x="19036" y="56734"/>
                  </a:lnTo>
                  <a:lnTo>
                    <a:pt x="3658" y="11058"/>
                  </a:lnTo>
                  <a:lnTo>
                    <a:pt x="0" y="0"/>
                  </a:lnTo>
                  <a:lnTo>
                    <a:pt x="103909" y="0"/>
                  </a:lnTo>
                  <a:lnTo>
                    <a:pt x="118170" y="39515"/>
                  </a:lnTo>
                  <a:lnTo>
                    <a:pt x="135736" y="87889"/>
                  </a:lnTo>
                  <a:lnTo>
                    <a:pt x="153396" y="136229"/>
                  </a:lnTo>
                  <a:lnTo>
                    <a:pt x="171150" y="184534"/>
                  </a:lnTo>
                  <a:lnTo>
                    <a:pt x="188998" y="232803"/>
                  </a:lnTo>
                  <a:lnTo>
                    <a:pt x="206940" y="281038"/>
                  </a:lnTo>
                  <a:lnTo>
                    <a:pt x="224976" y="329237"/>
                  </a:lnTo>
                  <a:lnTo>
                    <a:pt x="243107" y="377400"/>
                  </a:lnTo>
                  <a:lnTo>
                    <a:pt x="261331" y="425529"/>
                  </a:lnTo>
                  <a:lnTo>
                    <a:pt x="279650" y="473622"/>
                  </a:lnTo>
                  <a:lnTo>
                    <a:pt x="298063" y="521679"/>
                  </a:lnTo>
                  <a:lnTo>
                    <a:pt x="316570" y="569701"/>
                  </a:lnTo>
                  <a:lnTo>
                    <a:pt x="336667" y="615688"/>
                  </a:lnTo>
                  <a:lnTo>
                    <a:pt x="356029" y="661975"/>
                  </a:lnTo>
                  <a:lnTo>
                    <a:pt x="374655" y="708564"/>
                  </a:lnTo>
                  <a:lnTo>
                    <a:pt x="392545" y="755453"/>
                  </a:lnTo>
                  <a:lnTo>
                    <a:pt x="409698" y="802644"/>
                  </a:lnTo>
                  <a:lnTo>
                    <a:pt x="426116" y="850135"/>
                  </a:lnTo>
                  <a:lnTo>
                    <a:pt x="431701" y="875909"/>
                  </a:lnTo>
                  <a:lnTo>
                    <a:pt x="438127" y="901423"/>
                  </a:lnTo>
                  <a:lnTo>
                    <a:pt x="445394" y="926677"/>
                  </a:lnTo>
                  <a:lnTo>
                    <a:pt x="453502" y="951671"/>
                  </a:lnTo>
                  <a:lnTo>
                    <a:pt x="457221" y="992546"/>
                  </a:lnTo>
                  <a:lnTo>
                    <a:pt x="460205" y="1033434"/>
                  </a:lnTo>
                  <a:lnTo>
                    <a:pt x="462456" y="1074337"/>
                  </a:lnTo>
                  <a:lnTo>
                    <a:pt x="463974" y="1115257"/>
                  </a:lnTo>
                  <a:lnTo>
                    <a:pt x="463296" y="1150115"/>
                  </a:lnTo>
                  <a:lnTo>
                    <a:pt x="462801" y="1185642"/>
                  </a:lnTo>
                  <a:lnTo>
                    <a:pt x="462534" y="1216770"/>
                  </a:lnTo>
                  <a:lnTo>
                    <a:pt x="462453" y="1232582"/>
                  </a:lnTo>
                  <a:lnTo>
                    <a:pt x="462363" y="1258698"/>
                  </a:lnTo>
                  <a:lnTo>
                    <a:pt x="463738" y="1274617"/>
                  </a:lnTo>
                  <a:lnTo>
                    <a:pt x="469612" y="1322359"/>
                  </a:lnTo>
                  <a:lnTo>
                    <a:pt x="478149" y="1361696"/>
                  </a:lnTo>
                  <a:lnTo>
                    <a:pt x="490929" y="1399251"/>
                  </a:lnTo>
                  <a:lnTo>
                    <a:pt x="507952" y="1435026"/>
                  </a:lnTo>
                  <a:lnTo>
                    <a:pt x="529218" y="1469023"/>
                  </a:lnTo>
                  <a:lnTo>
                    <a:pt x="563182" y="1510964"/>
                  </a:lnTo>
                  <a:lnTo>
                    <a:pt x="601670" y="1546198"/>
                  </a:lnTo>
                  <a:lnTo>
                    <a:pt x="644683" y="1574725"/>
                  </a:lnTo>
                  <a:lnTo>
                    <a:pt x="692221" y="1596545"/>
                  </a:lnTo>
                  <a:lnTo>
                    <a:pt x="744283" y="1611657"/>
                  </a:lnTo>
                  <a:lnTo>
                    <a:pt x="786195" y="1616695"/>
                  </a:lnTo>
                  <a:lnTo>
                    <a:pt x="828090" y="1618104"/>
                  </a:lnTo>
                  <a:lnTo>
                    <a:pt x="1145997" y="1618104"/>
                  </a:lnTo>
                  <a:lnTo>
                    <a:pt x="1138972" y="1622939"/>
                  </a:lnTo>
                  <a:lnTo>
                    <a:pt x="1099048" y="1645588"/>
                  </a:lnTo>
                  <a:lnTo>
                    <a:pt x="1058085" y="1666031"/>
                  </a:lnTo>
                  <a:lnTo>
                    <a:pt x="1016083" y="1684269"/>
                  </a:lnTo>
                  <a:lnTo>
                    <a:pt x="973042" y="1700300"/>
                  </a:lnTo>
                  <a:lnTo>
                    <a:pt x="922055" y="1711610"/>
                  </a:lnTo>
                  <a:lnTo>
                    <a:pt x="870787" y="1718232"/>
                  </a:lnTo>
                  <a:lnTo>
                    <a:pt x="819236" y="1720166"/>
                  </a:lnTo>
                  <a:close/>
                </a:path>
                <a:path extrusionOk="0" h="1720214" w="3481069">
                  <a:moveTo>
                    <a:pt x="2999765" y="1475483"/>
                  </a:moveTo>
                  <a:lnTo>
                    <a:pt x="2603202" y="1475483"/>
                  </a:lnTo>
                  <a:lnTo>
                    <a:pt x="2654899" y="1473052"/>
                  </a:lnTo>
                  <a:lnTo>
                    <a:pt x="2699302" y="1469124"/>
                  </a:lnTo>
                  <a:lnTo>
                    <a:pt x="2743100" y="1462173"/>
                  </a:lnTo>
                  <a:lnTo>
                    <a:pt x="2786294" y="1452201"/>
                  </a:lnTo>
                  <a:lnTo>
                    <a:pt x="2828885" y="1439207"/>
                  </a:lnTo>
                  <a:lnTo>
                    <a:pt x="2878586" y="1419356"/>
                  </a:lnTo>
                  <a:lnTo>
                    <a:pt x="2927228" y="1397799"/>
                  </a:lnTo>
                  <a:lnTo>
                    <a:pt x="2974811" y="1374534"/>
                  </a:lnTo>
                  <a:lnTo>
                    <a:pt x="3021336" y="1349560"/>
                  </a:lnTo>
                  <a:lnTo>
                    <a:pt x="3066802" y="1322879"/>
                  </a:lnTo>
                  <a:lnTo>
                    <a:pt x="3111209" y="1294489"/>
                  </a:lnTo>
                  <a:lnTo>
                    <a:pt x="3154556" y="1264390"/>
                  </a:lnTo>
                  <a:lnTo>
                    <a:pt x="3196844" y="1232582"/>
                  </a:lnTo>
                  <a:lnTo>
                    <a:pt x="3238072" y="1199065"/>
                  </a:lnTo>
                  <a:lnTo>
                    <a:pt x="3274048" y="1167093"/>
                  </a:lnTo>
                  <a:lnTo>
                    <a:pt x="3309375" y="1134496"/>
                  </a:lnTo>
                  <a:lnTo>
                    <a:pt x="3344054" y="1101274"/>
                  </a:lnTo>
                  <a:lnTo>
                    <a:pt x="3378084" y="1067426"/>
                  </a:lnTo>
                  <a:lnTo>
                    <a:pt x="3411466" y="1032954"/>
                  </a:lnTo>
                  <a:lnTo>
                    <a:pt x="3444201" y="997856"/>
                  </a:lnTo>
                  <a:lnTo>
                    <a:pt x="3476287" y="962134"/>
                  </a:lnTo>
                  <a:lnTo>
                    <a:pt x="3480773" y="956947"/>
                  </a:lnTo>
                  <a:lnTo>
                    <a:pt x="3480773" y="1104553"/>
                  </a:lnTo>
                  <a:lnTo>
                    <a:pt x="3442727" y="1143942"/>
                  </a:lnTo>
                  <a:lnTo>
                    <a:pt x="3405852" y="1180667"/>
                  </a:lnTo>
                  <a:lnTo>
                    <a:pt x="3368242" y="1216770"/>
                  </a:lnTo>
                  <a:lnTo>
                    <a:pt x="3329898" y="1252251"/>
                  </a:lnTo>
                  <a:lnTo>
                    <a:pt x="3291779" y="1284932"/>
                  </a:lnTo>
                  <a:lnTo>
                    <a:pt x="3252789" y="1316235"/>
                  </a:lnTo>
                  <a:lnTo>
                    <a:pt x="3212929" y="1346159"/>
                  </a:lnTo>
                  <a:lnTo>
                    <a:pt x="3172198" y="1374704"/>
                  </a:lnTo>
                  <a:lnTo>
                    <a:pt x="3130597" y="1401870"/>
                  </a:lnTo>
                  <a:lnTo>
                    <a:pt x="3088126" y="1427658"/>
                  </a:lnTo>
                  <a:lnTo>
                    <a:pt x="3044784" y="1452066"/>
                  </a:lnTo>
                  <a:lnTo>
                    <a:pt x="3000572" y="1475095"/>
                  </a:lnTo>
                  <a:lnTo>
                    <a:pt x="2999765" y="1475483"/>
                  </a:lnTo>
                  <a:close/>
                </a:path>
                <a:path extrusionOk="0" h="1720214" w="3481069">
                  <a:moveTo>
                    <a:pt x="1145997" y="1618104"/>
                  </a:moveTo>
                  <a:lnTo>
                    <a:pt x="828090" y="1618104"/>
                  </a:lnTo>
                  <a:lnTo>
                    <a:pt x="869966" y="1615886"/>
                  </a:lnTo>
                  <a:lnTo>
                    <a:pt x="911825" y="1610045"/>
                  </a:lnTo>
                  <a:lnTo>
                    <a:pt x="956144" y="1596637"/>
                  </a:lnTo>
                  <a:lnTo>
                    <a:pt x="999140" y="1580065"/>
                  </a:lnTo>
                  <a:lnTo>
                    <a:pt x="1040720" y="1560374"/>
                  </a:lnTo>
                  <a:lnTo>
                    <a:pt x="1080977" y="1537520"/>
                  </a:lnTo>
                  <a:lnTo>
                    <a:pt x="1124156" y="1507799"/>
                  </a:lnTo>
                  <a:lnTo>
                    <a:pt x="1167011" y="1477628"/>
                  </a:lnTo>
                  <a:lnTo>
                    <a:pt x="1209541" y="1447005"/>
                  </a:lnTo>
                  <a:lnTo>
                    <a:pt x="1251746" y="1415932"/>
                  </a:lnTo>
                  <a:lnTo>
                    <a:pt x="1293626" y="1384409"/>
                  </a:lnTo>
                  <a:lnTo>
                    <a:pt x="1315302" y="1370387"/>
                  </a:lnTo>
                  <a:lnTo>
                    <a:pt x="1359602" y="1343795"/>
                  </a:lnTo>
                  <a:lnTo>
                    <a:pt x="1424138" y="1311050"/>
                  </a:lnTo>
                  <a:lnTo>
                    <a:pt x="1467164" y="1294758"/>
                  </a:lnTo>
                  <a:lnTo>
                    <a:pt x="1511306" y="1282349"/>
                  </a:lnTo>
                  <a:lnTo>
                    <a:pt x="1556562" y="1273821"/>
                  </a:lnTo>
                  <a:lnTo>
                    <a:pt x="1602933" y="1269173"/>
                  </a:lnTo>
                  <a:lnTo>
                    <a:pt x="1655726" y="1269784"/>
                  </a:lnTo>
                  <a:lnTo>
                    <a:pt x="1708182" y="1272763"/>
                  </a:lnTo>
                  <a:lnTo>
                    <a:pt x="1760301" y="1278109"/>
                  </a:lnTo>
                  <a:lnTo>
                    <a:pt x="1812082" y="1285823"/>
                  </a:lnTo>
                  <a:lnTo>
                    <a:pt x="1863526" y="1295904"/>
                  </a:lnTo>
                  <a:lnTo>
                    <a:pt x="1914633" y="1308351"/>
                  </a:lnTo>
                  <a:lnTo>
                    <a:pt x="1965402" y="1323165"/>
                  </a:lnTo>
                  <a:lnTo>
                    <a:pt x="2116243" y="1372497"/>
                  </a:lnTo>
                  <a:lnTo>
                    <a:pt x="1626327" y="1372497"/>
                  </a:lnTo>
                  <a:lnTo>
                    <a:pt x="1574390" y="1375887"/>
                  </a:lnTo>
                  <a:lnTo>
                    <a:pt x="1523645" y="1385717"/>
                  </a:lnTo>
                  <a:lnTo>
                    <a:pt x="1474090" y="1401988"/>
                  </a:lnTo>
                  <a:lnTo>
                    <a:pt x="1425726" y="1424701"/>
                  </a:lnTo>
                  <a:lnTo>
                    <a:pt x="1388269" y="1446655"/>
                  </a:lnTo>
                  <a:lnTo>
                    <a:pt x="1351621" y="1469829"/>
                  </a:lnTo>
                  <a:lnTo>
                    <a:pt x="1309741" y="1501351"/>
                  </a:lnTo>
                  <a:lnTo>
                    <a:pt x="1267536" y="1532424"/>
                  </a:lnTo>
                  <a:lnTo>
                    <a:pt x="1225006" y="1563047"/>
                  </a:lnTo>
                  <a:lnTo>
                    <a:pt x="1182151" y="1593219"/>
                  </a:lnTo>
                  <a:lnTo>
                    <a:pt x="1145997" y="1618104"/>
                  </a:lnTo>
                  <a:close/>
                </a:path>
                <a:path extrusionOk="0" h="1720214" w="3481069">
                  <a:moveTo>
                    <a:pt x="1679454" y="1375545"/>
                  </a:moveTo>
                  <a:lnTo>
                    <a:pt x="1626327" y="1372497"/>
                  </a:lnTo>
                  <a:lnTo>
                    <a:pt x="2116243" y="1372497"/>
                  </a:lnTo>
                  <a:lnTo>
                    <a:pt x="2120763" y="1373933"/>
                  </a:lnTo>
                  <a:lnTo>
                    <a:pt x="1687509" y="1373933"/>
                  </a:lnTo>
                  <a:lnTo>
                    <a:pt x="1679454" y="1375545"/>
                  </a:lnTo>
                  <a:close/>
                </a:path>
                <a:path extrusionOk="0" h="1720214" w="3481069">
                  <a:moveTo>
                    <a:pt x="2571934" y="1580229"/>
                  </a:moveTo>
                  <a:lnTo>
                    <a:pt x="2521629" y="1577679"/>
                  </a:lnTo>
                  <a:lnTo>
                    <a:pt x="2471434" y="1572664"/>
                  </a:lnTo>
                  <a:lnTo>
                    <a:pt x="2421346" y="1565187"/>
                  </a:lnTo>
                  <a:lnTo>
                    <a:pt x="2371368" y="1555248"/>
                  </a:lnTo>
                  <a:lnTo>
                    <a:pt x="2327482" y="1544575"/>
                  </a:lnTo>
                  <a:lnTo>
                    <a:pt x="2283856" y="1532958"/>
                  </a:lnTo>
                  <a:lnTo>
                    <a:pt x="2240489" y="1520399"/>
                  </a:lnTo>
                  <a:lnTo>
                    <a:pt x="2197383" y="1506897"/>
                  </a:lnTo>
                  <a:lnTo>
                    <a:pt x="1960569" y="1429536"/>
                  </a:lnTo>
                  <a:lnTo>
                    <a:pt x="1915892" y="1416045"/>
                  </a:lnTo>
                  <a:lnTo>
                    <a:pt x="1870881" y="1404244"/>
                  </a:lnTo>
                  <a:lnTo>
                    <a:pt x="1825537" y="1394132"/>
                  </a:lnTo>
                  <a:lnTo>
                    <a:pt x="1779861" y="1385709"/>
                  </a:lnTo>
                  <a:lnTo>
                    <a:pt x="1733851" y="1378976"/>
                  </a:lnTo>
                  <a:lnTo>
                    <a:pt x="1687509" y="1373933"/>
                  </a:lnTo>
                  <a:lnTo>
                    <a:pt x="2120763" y="1373933"/>
                  </a:lnTo>
                  <a:lnTo>
                    <a:pt x="2157873" y="1385717"/>
                  </a:lnTo>
                  <a:lnTo>
                    <a:pt x="2348814" y="1444042"/>
                  </a:lnTo>
                  <a:lnTo>
                    <a:pt x="2399142" y="1456143"/>
                  </a:lnTo>
                  <a:lnTo>
                    <a:pt x="2449746" y="1465337"/>
                  </a:lnTo>
                  <a:lnTo>
                    <a:pt x="2500624" y="1471626"/>
                  </a:lnTo>
                  <a:lnTo>
                    <a:pt x="2551777" y="1475008"/>
                  </a:lnTo>
                  <a:lnTo>
                    <a:pt x="2999765" y="1475483"/>
                  </a:lnTo>
                  <a:lnTo>
                    <a:pt x="2955490" y="1496746"/>
                  </a:lnTo>
                  <a:lnTo>
                    <a:pt x="2909537" y="1517016"/>
                  </a:lnTo>
                  <a:lnTo>
                    <a:pt x="2862715" y="1535908"/>
                  </a:lnTo>
                  <a:lnTo>
                    <a:pt x="2815316" y="1550516"/>
                  </a:lnTo>
                  <a:lnTo>
                    <a:pt x="2767491" y="1562237"/>
                  </a:lnTo>
                  <a:lnTo>
                    <a:pt x="2719240" y="1571069"/>
                  </a:lnTo>
                  <a:lnTo>
                    <a:pt x="2670563" y="1577012"/>
                  </a:lnTo>
                  <a:lnTo>
                    <a:pt x="2621461" y="1580065"/>
                  </a:lnTo>
                  <a:lnTo>
                    <a:pt x="2571934" y="1580229"/>
                  </a:lnTo>
                  <a:close/>
                </a:path>
              </a:pathLst>
            </a:custGeom>
            <a:solidFill>
              <a:srgbClr val="D9B6A0">
                <a:alpha val="98039"/>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08" name="Google Shape;108;p8"/>
          <p:cNvSpPr txBox="1"/>
          <p:nvPr>
            <p:ph type="title"/>
          </p:nvPr>
        </p:nvSpPr>
        <p:spPr>
          <a:xfrm>
            <a:off x="3077311" y="11314"/>
            <a:ext cx="12501880" cy="1427480"/>
          </a:xfrm>
          <a:prstGeom prst="rect">
            <a:avLst/>
          </a:prstGeom>
          <a:noFill/>
          <a:ln>
            <a:noFill/>
          </a:ln>
        </p:spPr>
        <p:txBody>
          <a:bodyPr anchorCtr="0" anchor="t" bIns="0" lIns="0" spcFirstLastPara="1" rIns="0" wrap="square" tIns="12700">
            <a:spAutoFit/>
          </a:bodyPr>
          <a:lstStyle/>
          <a:p>
            <a:pPr indent="0" lvl="0" marL="3324225" rtl="0" algn="l">
              <a:lnSpc>
                <a:spcPct val="100000"/>
              </a:lnSpc>
              <a:spcBef>
                <a:spcPts val="0"/>
              </a:spcBef>
              <a:spcAft>
                <a:spcPts val="0"/>
              </a:spcAft>
              <a:buNone/>
            </a:pPr>
            <a:r>
              <a:rPr lang="en-US" sz="9200"/>
              <a:t>Overview</a:t>
            </a:r>
            <a:endParaRPr sz="9200"/>
          </a:p>
        </p:txBody>
      </p:sp>
      <p:pic>
        <p:nvPicPr>
          <p:cNvPr id="109" name="Google Shape;109;p8"/>
          <p:cNvPicPr preferRelativeResize="0"/>
          <p:nvPr/>
        </p:nvPicPr>
        <p:blipFill rotWithShape="1">
          <a:blip r:embed="rId3">
            <a:alphaModFix/>
          </a:blip>
          <a:srcRect b="0" l="0" r="0" t="0"/>
          <a:stretch/>
        </p:blipFill>
        <p:spPr>
          <a:xfrm>
            <a:off x="2309640" y="2257894"/>
            <a:ext cx="161925" cy="161925"/>
          </a:xfrm>
          <a:prstGeom prst="rect">
            <a:avLst/>
          </a:prstGeom>
          <a:noFill/>
          <a:ln>
            <a:noFill/>
          </a:ln>
        </p:spPr>
      </p:pic>
      <p:pic>
        <p:nvPicPr>
          <p:cNvPr id="110" name="Google Shape;110;p8"/>
          <p:cNvPicPr preferRelativeResize="0"/>
          <p:nvPr/>
        </p:nvPicPr>
        <p:blipFill rotWithShape="1">
          <a:blip r:embed="rId4">
            <a:alphaModFix/>
          </a:blip>
          <a:srcRect b="0" l="0" r="0" t="0"/>
          <a:stretch/>
        </p:blipFill>
        <p:spPr>
          <a:xfrm>
            <a:off x="2309640" y="3591394"/>
            <a:ext cx="161925" cy="161925"/>
          </a:xfrm>
          <a:prstGeom prst="rect">
            <a:avLst/>
          </a:prstGeom>
          <a:noFill/>
          <a:ln>
            <a:noFill/>
          </a:ln>
        </p:spPr>
      </p:pic>
      <p:pic>
        <p:nvPicPr>
          <p:cNvPr id="111" name="Google Shape;111;p8"/>
          <p:cNvPicPr preferRelativeResize="0"/>
          <p:nvPr/>
        </p:nvPicPr>
        <p:blipFill rotWithShape="1">
          <a:blip r:embed="rId5">
            <a:alphaModFix/>
          </a:blip>
          <a:srcRect b="0" l="0" r="0" t="0"/>
          <a:stretch/>
        </p:blipFill>
        <p:spPr>
          <a:xfrm>
            <a:off x="2309640" y="4924894"/>
            <a:ext cx="161925" cy="161925"/>
          </a:xfrm>
          <a:prstGeom prst="rect">
            <a:avLst/>
          </a:prstGeom>
          <a:noFill/>
          <a:ln>
            <a:noFill/>
          </a:ln>
        </p:spPr>
      </p:pic>
      <p:pic>
        <p:nvPicPr>
          <p:cNvPr id="112" name="Google Shape;112;p8"/>
          <p:cNvPicPr preferRelativeResize="0"/>
          <p:nvPr/>
        </p:nvPicPr>
        <p:blipFill rotWithShape="1">
          <a:blip r:embed="rId6">
            <a:alphaModFix/>
          </a:blip>
          <a:srcRect b="0" l="0" r="0" t="0"/>
          <a:stretch/>
        </p:blipFill>
        <p:spPr>
          <a:xfrm>
            <a:off x="2309640" y="6258394"/>
            <a:ext cx="161925" cy="161925"/>
          </a:xfrm>
          <a:prstGeom prst="rect">
            <a:avLst/>
          </a:prstGeom>
          <a:noFill/>
          <a:ln>
            <a:noFill/>
          </a:ln>
        </p:spPr>
      </p:pic>
      <p:pic>
        <p:nvPicPr>
          <p:cNvPr id="113" name="Google Shape;113;p8"/>
          <p:cNvPicPr preferRelativeResize="0"/>
          <p:nvPr/>
        </p:nvPicPr>
        <p:blipFill rotWithShape="1">
          <a:blip r:embed="rId5">
            <a:alphaModFix/>
          </a:blip>
          <a:srcRect b="0" l="0" r="0" t="0"/>
          <a:stretch/>
        </p:blipFill>
        <p:spPr>
          <a:xfrm>
            <a:off x="2309640" y="7591893"/>
            <a:ext cx="161925" cy="161925"/>
          </a:xfrm>
          <a:prstGeom prst="rect">
            <a:avLst/>
          </a:prstGeom>
          <a:noFill/>
          <a:ln>
            <a:noFill/>
          </a:ln>
        </p:spPr>
      </p:pic>
      <p:pic>
        <p:nvPicPr>
          <p:cNvPr id="114" name="Google Shape;114;p8"/>
          <p:cNvPicPr preferRelativeResize="0"/>
          <p:nvPr/>
        </p:nvPicPr>
        <p:blipFill rotWithShape="1">
          <a:blip r:embed="rId7">
            <a:alphaModFix/>
          </a:blip>
          <a:srcRect b="0" l="0" r="0" t="0"/>
          <a:stretch/>
        </p:blipFill>
        <p:spPr>
          <a:xfrm>
            <a:off x="2309640" y="8925393"/>
            <a:ext cx="161925" cy="161925"/>
          </a:xfrm>
          <a:prstGeom prst="rect">
            <a:avLst/>
          </a:prstGeom>
          <a:noFill/>
          <a:ln>
            <a:noFill/>
          </a:ln>
        </p:spPr>
      </p:pic>
      <p:sp>
        <p:nvSpPr>
          <p:cNvPr id="115" name="Google Shape;115;p8"/>
          <p:cNvSpPr txBox="1"/>
          <p:nvPr/>
        </p:nvSpPr>
        <p:spPr>
          <a:xfrm>
            <a:off x="2688655" y="2010307"/>
            <a:ext cx="8105775" cy="72720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800">
                <a:latin typeface="Verdana"/>
                <a:ea typeface="Verdana"/>
                <a:cs typeface="Verdana"/>
                <a:sym typeface="Verdana"/>
              </a:rPr>
              <a:t>Data Placement in QR code.</a:t>
            </a:r>
            <a:endParaRPr sz="3800">
              <a:latin typeface="Verdana"/>
              <a:ea typeface="Verdana"/>
              <a:cs typeface="Verdana"/>
              <a:sym typeface="Verdana"/>
            </a:endParaRPr>
          </a:p>
          <a:p>
            <a:pPr indent="0" lvl="0" marL="12700" marR="2167890" rtl="0" algn="l">
              <a:lnSpc>
                <a:spcPct val="276315"/>
              </a:lnSpc>
              <a:spcBef>
                <a:spcPts val="1340"/>
              </a:spcBef>
              <a:spcAft>
                <a:spcPts val="0"/>
              </a:spcAft>
              <a:buNone/>
            </a:pPr>
            <a:r>
              <a:rPr lang="en-US" sz="3800">
                <a:latin typeface="Verdana"/>
                <a:ea typeface="Verdana"/>
                <a:cs typeface="Verdana"/>
                <a:sym typeface="Verdana"/>
              </a:rPr>
              <a:t>Reed Solomon code. Levels of error correction. QR code Encoding.</a:t>
            </a:r>
            <a:endParaRPr sz="3800">
              <a:latin typeface="Verdana"/>
              <a:ea typeface="Verdana"/>
              <a:cs typeface="Verdana"/>
              <a:sym typeface="Verdana"/>
            </a:endParaRPr>
          </a:p>
          <a:p>
            <a:pPr indent="0" lvl="0" marL="12700" rtl="0" algn="l">
              <a:lnSpc>
                <a:spcPct val="100000"/>
              </a:lnSpc>
              <a:spcBef>
                <a:spcPts val="4600"/>
              </a:spcBef>
              <a:spcAft>
                <a:spcPts val="0"/>
              </a:spcAft>
              <a:buNone/>
            </a:pPr>
            <a:r>
              <a:rPr lang="en-US" sz="3800">
                <a:latin typeface="Verdana"/>
                <a:ea typeface="Verdana"/>
                <a:cs typeface="Verdana"/>
                <a:sym typeface="Verdana"/>
              </a:rPr>
              <a:t>QR Code Decoding.</a:t>
            </a:r>
            <a:endParaRPr sz="3800">
              <a:latin typeface="Verdana"/>
              <a:ea typeface="Verdana"/>
              <a:cs typeface="Verdana"/>
              <a:sym typeface="Verdana"/>
            </a:endParaRPr>
          </a:p>
          <a:p>
            <a:pPr indent="0" lvl="0" marL="0" rtl="0" algn="l">
              <a:lnSpc>
                <a:spcPct val="100000"/>
              </a:lnSpc>
              <a:spcBef>
                <a:spcPts val="1320"/>
              </a:spcBef>
              <a:spcAft>
                <a:spcPts val="0"/>
              </a:spcAft>
              <a:buNone/>
            </a:pPr>
            <a:r>
              <a:t/>
            </a:r>
            <a:endParaRPr sz="3800">
              <a:latin typeface="Verdana"/>
              <a:ea typeface="Verdana"/>
              <a:cs typeface="Verdana"/>
              <a:sym typeface="Verdana"/>
            </a:endParaRPr>
          </a:p>
          <a:p>
            <a:pPr indent="0" lvl="0" marL="12700" rtl="0" algn="l">
              <a:lnSpc>
                <a:spcPct val="100000"/>
              </a:lnSpc>
              <a:spcBef>
                <a:spcPts val="0"/>
              </a:spcBef>
              <a:spcAft>
                <a:spcPts val="0"/>
              </a:spcAft>
              <a:buNone/>
            </a:pPr>
            <a:r>
              <a:rPr lang="en-US" sz="3800">
                <a:latin typeface="Verdana"/>
                <a:ea typeface="Verdana"/>
                <a:cs typeface="Verdana"/>
                <a:sym typeface="Verdana"/>
              </a:rPr>
              <a:t>Example of Encoding and Decoding</a:t>
            </a:r>
            <a:endParaRPr sz="3800">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26"/>
          <p:cNvPicPr preferRelativeResize="0"/>
          <p:nvPr/>
        </p:nvPicPr>
        <p:blipFill rotWithShape="1">
          <a:blip r:embed="rId3">
            <a:alphaModFix/>
          </a:blip>
          <a:srcRect b="0" l="0" r="0" t="0"/>
          <a:stretch/>
        </p:blipFill>
        <p:spPr>
          <a:xfrm>
            <a:off x="10038313" y="2151704"/>
            <a:ext cx="7772399" cy="7772387"/>
          </a:xfrm>
          <a:prstGeom prst="rect">
            <a:avLst/>
          </a:prstGeom>
          <a:noFill/>
          <a:ln>
            <a:noFill/>
          </a:ln>
        </p:spPr>
      </p:pic>
      <p:sp>
        <p:nvSpPr>
          <p:cNvPr id="360" name="Google Shape;360;p26"/>
          <p:cNvSpPr txBox="1"/>
          <p:nvPr>
            <p:ph type="title"/>
          </p:nvPr>
        </p:nvSpPr>
        <p:spPr>
          <a:xfrm>
            <a:off x="3160818" y="408019"/>
            <a:ext cx="12185650" cy="1275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8200"/>
              <a:t>Data Filling in QR code</a:t>
            </a:r>
            <a:endParaRPr sz="8200"/>
          </a:p>
        </p:txBody>
      </p:sp>
      <p:pic>
        <p:nvPicPr>
          <p:cNvPr id="361" name="Google Shape;361;p26"/>
          <p:cNvPicPr preferRelativeResize="0"/>
          <p:nvPr/>
        </p:nvPicPr>
        <p:blipFill rotWithShape="1">
          <a:blip r:embed="rId4">
            <a:alphaModFix/>
          </a:blip>
          <a:srcRect b="0" l="0" r="0" t="0"/>
          <a:stretch/>
        </p:blipFill>
        <p:spPr>
          <a:xfrm>
            <a:off x="882374" y="3065141"/>
            <a:ext cx="123825" cy="123825"/>
          </a:xfrm>
          <a:prstGeom prst="rect">
            <a:avLst/>
          </a:prstGeom>
          <a:noFill/>
          <a:ln>
            <a:noFill/>
          </a:ln>
        </p:spPr>
      </p:pic>
      <p:pic>
        <p:nvPicPr>
          <p:cNvPr id="362" name="Google Shape;362;p26"/>
          <p:cNvPicPr preferRelativeResize="0"/>
          <p:nvPr/>
        </p:nvPicPr>
        <p:blipFill rotWithShape="1">
          <a:blip r:embed="rId5">
            <a:alphaModFix/>
          </a:blip>
          <a:srcRect b="0" l="0" r="0" t="0"/>
          <a:stretch/>
        </p:blipFill>
        <p:spPr>
          <a:xfrm>
            <a:off x="882374" y="6798941"/>
            <a:ext cx="123825" cy="123825"/>
          </a:xfrm>
          <a:prstGeom prst="rect">
            <a:avLst/>
          </a:prstGeom>
          <a:noFill/>
          <a:ln>
            <a:noFill/>
          </a:ln>
        </p:spPr>
      </p:pic>
      <p:sp>
        <p:nvSpPr>
          <p:cNvPr id="363" name="Google Shape;363;p26"/>
          <p:cNvSpPr txBox="1"/>
          <p:nvPr/>
        </p:nvSpPr>
        <p:spPr>
          <a:xfrm>
            <a:off x="1183999" y="2776216"/>
            <a:ext cx="8731885" cy="5892800"/>
          </a:xfrm>
          <a:prstGeom prst="rect">
            <a:avLst/>
          </a:prstGeom>
          <a:noFill/>
          <a:ln>
            <a:noFill/>
          </a:ln>
        </p:spPr>
        <p:txBody>
          <a:bodyPr anchorCtr="0" anchor="t" bIns="0" lIns="0" spcFirstLastPara="1" rIns="0" wrap="square" tIns="12050">
            <a:spAutoFit/>
          </a:bodyPr>
          <a:lstStyle/>
          <a:p>
            <a:pPr indent="0" lvl="0" marL="12700" marR="5080" rtl="0" algn="l">
              <a:lnSpc>
                <a:spcPct val="116700"/>
              </a:lnSpc>
              <a:spcBef>
                <a:spcPts val="0"/>
              </a:spcBef>
              <a:spcAft>
                <a:spcPts val="0"/>
              </a:spcAft>
              <a:buNone/>
            </a:pPr>
            <a:r>
              <a:rPr b="1" lang="en-US" sz="3000">
                <a:latin typeface="Verdana"/>
                <a:ea typeface="Verdana"/>
                <a:cs typeface="Verdana"/>
                <a:sym typeface="Verdana"/>
              </a:rPr>
              <a:t>Data filling starts from the bottom right corner of the QR code and then follows a zig-zag path on non-shaded pixels, here shaded parts are denoting fixed patterns of the QR code that is independent of the data that you want to encrypt.</a:t>
            </a:r>
            <a:endParaRPr sz="3000">
              <a:latin typeface="Verdana"/>
              <a:ea typeface="Verdana"/>
              <a:cs typeface="Verdana"/>
              <a:sym typeface="Verdana"/>
            </a:endParaRPr>
          </a:p>
          <a:p>
            <a:pPr indent="0" lvl="0" marL="0" rtl="0" algn="l">
              <a:lnSpc>
                <a:spcPct val="100000"/>
              </a:lnSpc>
              <a:spcBef>
                <a:spcPts val="555"/>
              </a:spcBef>
              <a:spcAft>
                <a:spcPts val="0"/>
              </a:spcAft>
              <a:buNone/>
            </a:pPr>
            <a:r>
              <a:t/>
            </a:r>
            <a:endParaRPr sz="3000">
              <a:latin typeface="Verdana"/>
              <a:ea typeface="Verdana"/>
              <a:cs typeface="Verdana"/>
              <a:sym typeface="Verdana"/>
            </a:endParaRPr>
          </a:p>
          <a:p>
            <a:pPr indent="0" lvl="0" marL="12700" marR="390525" rtl="0" algn="l">
              <a:lnSpc>
                <a:spcPct val="116700"/>
              </a:lnSpc>
              <a:spcBef>
                <a:spcPts val="0"/>
              </a:spcBef>
              <a:spcAft>
                <a:spcPts val="0"/>
              </a:spcAft>
              <a:buNone/>
            </a:pPr>
            <a:r>
              <a:rPr b="1" lang="en-US" sz="3000">
                <a:latin typeface="Verdana"/>
                <a:ea typeface="Verdana"/>
                <a:cs typeface="Verdana"/>
                <a:sym typeface="Verdana"/>
              </a:rPr>
              <a:t>Here, data collectively mean error correction data and data to be stored. For non-shaded pixels are divided into two groups of type E (error) and D(data).</a:t>
            </a:r>
            <a:endParaRPr sz="3000">
              <a:latin typeface="Verdana"/>
              <a:ea typeface="Verdana"/>
              <a:cs typeface="Verdana"/>
              <a:sym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7"/>
          <p:cNvSpPr/>
          <p:nvPr/>
        </p:nvSpPr>
        <p:spPr>
          <a:xfrm>
            <a:off x="0" y="0"/>
            <a:ext cx="18288000" cy="2273300"/>
          </a:xfrm>
          <a:custGeom>
            <a:rect b="b" l="l" r="r" t="t"/>
            <a:pathLst>
              <a:path extrusionOk="0" h="2273300" w="18288000">
                <a:moveTo>
                  <a:pt x="4596537" y="2006600"/>
                </a:moveTo>
                <a:lnTo>
                  <a:pt x="3381457" y="2006600"/>
                </a:lnTo>
                <a:lnTo>
                  <a:pt x="3234736" y="1968500"/>
                </a:lnTo>
                <a:lnTo>
                  <a:pt x="3186497" y="1943100"/>
                </a:lnTo>
                <a:lnTo>
                  <a:pt x="3091032" y="1917700"/>
                </a:lnTo>
                <a:lnTo>
                  <a:pt x="3043808" y="1892300"/>
                </a:lnTo>
                <a:lnTo>
                  <a:pt x="2996927" y="1879600"/>
                </a:lnTo>
                <a:lnTo>
                  <a:pt x="2904199" y="1828800"/>
                </a:lnTo>
                <a:lnTo>
                  <a:pt x="2858355" y="1816100"/>
                </a:lnTo>
                <a:lnTo>
                  <a:pt x="2767717" y="1765300"/>
                </a:lnTo>
                <a:lnTo>
                  <a:pt x="2504298" y="1612900"/>
                </a:lnTo>
                <a:lnTo>
                  <a:pt x="2460716" y="1574800"/>
                </a:lnTo>
                <a:lnTo>
                  <a:pt x="2069012" y="1346200"/>
                </a:lnTo>
                <a:lnTo>
                  <a:pt x="1889701" y="1244600"/>
                </a:lnTo>
                <a:lnTo>
                  <a:pt x="1843902" y="1231900"/>
                </a:lnTo>
                <a:lnTo>
                  <a:pt x="1797713" y="1206500"/>
                </a:lnTo>
                <a:lnTo>
                  <a:pt x="1751132" y="1193800"/>
                </a:lnTo>
                <a:lnTo>
                  <a:pt x="1704158" y="1168400"/>
                </a:lnTo>
                <a:lnTo>
                  <a:pt x="1560872" y="1130300"/>
                </a:lnTo>
                <a:lnTo>
                  <a:pt x="1512318" y="1130300"/>
                </a:lnTo>
                <a:lnTo>
                  <a:pt x="1414015" y="1104900"/>
                </a:lnTo>
                <a:lnTo>
                  <a:pt x="1314114" y="1104900"/>
                </a:lnTo>
                <a:lnTo>
                  <a:pt x="1263561" y="1092200"/>
                </a:lnTo>
                <a:lnTo>
                  <a:pt x="857128" y="1092200"/>
                </a:lnTo>
                <a:lnTo>
                  <a:pt x="806719" y="1079500"/>
                </a:lnTo>
                <a:lnTo>
                  <a:pt x="706183" y="1079500"/>
                </a:lnTo>
                <a:lnTo>
                  <a:pt x="656065" y="1066800"/>
                </a:lnTo>
                <a:lnTo>
                  <a:pt x="606054" y="1066800"/>
                </a:lnTo>
                <a:lnTo>
                  <a:pt x="506372" y="1041400"/>
                </a:lnTo>
                <a:lnTo>
                  <a:pt x="456710" y="1041400"/>
                </a:lnTo>
                <a:lnTo>
                  <a:pt x="164206" y="965200"/>
                </a:lnTo>
                <a:lnTo>
                  <a:pt x="117343" y="939800"/>
                </a:lnTo>
                <a:lnTo>
                  <a:pt x="25278" y="914400"/>
                </a:lnTo>
                <a:lnTo>
                  <a:pt x="0" y="901700"/>
                </a:lnTo>
                <a:lnTo>
                  <a:pt x="0" y="0"/>
                </a:lnTo>
                <a:lnTo>
                  <a:pt x="18288000" y="0"/>
                </a:lnTo>
                <a:lnTo>
                  <a:pt x="18288000" y="723900"/>
                </a:lnTo>
                <a:lnTo>
                  <a:pt x="18285698" y="723900"/>
                </a:lnTo>
                <a:lnTo>
                  <a:pt x="18263481" y="774700"/>
                </a:lnTo>
                <a:lnTo>
                  <a:pt x="18239067" y="812800"/>
                </a:lnTo>
                <a:lnTo>
                  <a:pt x="18212527" y="850900"/>
                </a:lnTo>
                <a:lnTo>
                  <a:pt x="18183932" y="901700"/>
                </a:lnTo>
                <a:lnTo>
                  <a:pt x="18153352" y="939800"/>
                </a:lnTo>
                <a:lnTo>
                  <a:pt x="18120858" y="977900"/>
                </a:lnTo>
                <a:lnTo>
                  <a:pt x="18086519" y="1016000"/>
                </a:lnTo>
                <a:lnTo>
                  <a:pt x="18050407" y="1041400"/>
                </a:lnTo>
                <a:lnTo>
                  <a:pt x="18012592" y="1079500"/>
                </a:lnTo>
                <a:lnTo>
                  <a:pt x="17973145" y="1117600"/>
                </a:lnTo>
                <a:lnTo>
                  <a:pt x="17932135" y="1143000"/>
                </a:lnTo>
                <a:lnTo>
                  <a:pt x="17889833" y="1168400"/>
                </a:lnTo>
                <a:lnTo>
                  <a:pt x="17846992" y="1206500"/>
                </a:lnTo>
                <a:lnTo>
                  <a:pt x="17759848" y="1257300"/>
                </a:lnTo>
                <a:lnTo>
                  <a:pt x="17715623" y="1295400"/>
                </a:lnTo>
                <a:lnTo>
                  <a:pt x="17304951" y="1524000"/>
                </a:lnTo>
                <a:lnTo>
                  <a:pt x="17259972" y="1536700"/>
                </a:lnTo>
                <a:lnTo>
                  <a:pt x="17124387" y="1612900"/>
                </a:lnTo>
                <a:lnTo>
                  <a:pt x="7079455" y="1612900"/>
                </a:lnTo>
                <a:lnTo>
                  <a:pt x="7028704" y="1625600"/>
                </a:lnTo>
                <a:lnTo>
                  <a:pt x="6876330" y="1625600"/>
                </a:lnTo>
                <a:lnTo>
                  <a:pt x="6825499" y="1638300"/>
                </a:lnTo>
                <a:lnTo>
                  <a:pt x="6723777" y="1638300"/>
                </a:lnTo>
                <a:lnTo>
                  <a:pt x="6672886" y="1651000"/>
                </a:lnTo>
                <a:lnTo>
                  <a:pt x="6621975" y="1651000"/>
                </a:lnTo>
                <a:lnTo>
                  <a:pt x="6520095" y="1676400"/>
                </a:lnTo>
                <a:lnTo>
                  <a:pt x="6469125" y="1676400"/>
                </a:lnTo>
                <a:lnTo>
                  <a:pt x="6367816" y="1701800"/>
                </a:lnTo>
                <a:lnTo>
                  <a:pt x="6215876" y="1727200"/>
                </a:lnTo>
                <a:lnTo>
                  <a:pt x="6013325" y="1752600"/>
                </a:lnTo>
                <a:lnTo>
                  <a:pt x="5355087" y="1866900"/>
                </a:lnTo>
                <a:lnTo>
                  <a:pt x="5203149" y="1905000"/>
                </a:lnTo>
                <a:lnTo>
                  <a:pt x="5000517" y="1930400"/>
                </a:lnTo>
                <a:lnTo>
                  <a:pt x="4899174" y="1955800"/>
                </a:lnTo>
                <a:lnTo>
                  <a:pt x="4797810" y="1968500"/>
                </a:lnTo>
                <a:lnTo>
                  <a:pt x="4747120" y="1981200"/>
                </a:lnTo>
                <a:lnTo>
                  <a:pt x="4696965" y="1981200"/>
                </a:lnTo>
                <a:lnTo>
                  <a:pt x="4596537" y="2006600"/>
                </a:lnTo>
                <a:close/>
              </a:path>
              <a:path extrusionOk="0" h="2273300" w="18288000">
                <a:moveTo>
                  <a:pt x="11016383" y="2146300"/>
                </a:moveTo>
                <a:lnTo>
                  <a:pt x="9751712" y="2146300"/>
                </a:lnTo>
                <a:lnTo>
                  <a:pt x="9651872" y="2120900"/>
                </a:lnTo>
                <a:lnTo>
                  <a:pt x="9602040" y="2120900"/>
                </a:lnTo>
                <a:lnTo>
                  <a:pt x="9502547" y="2095500"/>
                </a:lnTo>
                <a:lnTo>
                  <a:pt x="9452886" y="2095500"/>
                </a:lnTo>
                <a:lnTo>
                  <a:pt x="8864789" y="1943100"/>
                </a:lnTo>
                <a:lnTo>
                  <a:pt x="8672173" y="1879600"/>
                </a:lnTo>
                <a:lnTo>
                  <a:pt x="7888666" y="1676400"/>
                </a:lnTo>
                <a:lnTo>
                  <a:pt x="7838247" y="1676400"/>
                </a:lnTo>
                <a:lnTo>
                  <a:pt x="7737347" y="1651000"/>
                </a:lnTo>
                <a:lnTo>
                  <a:pt x="7686864" y="1651000"/>
                </a:lnTo>
                <a:lnTo>
                  <a:pt x="7636361" y="1638300"/>
                </a:lnTo>
                <a:lnTo>
                  <a:pt x="7535292" y="1638300"/>
                </a:lnTo>
                <a:lnTo>
                  <a:pt x="7484726" y="1625600"/>
                </a:lnTo>
                <a:lnTo>
                  <a:pt x="7332903" y="1625600"/>
                </a:lnTo>
                <a:lnTo>
                  <a:pt x="7282255" y="1612900"/>
                </a:lnTo>
                <a:lnTo>
                  <a:pt x="17124387" y="1612900"/>
                </a:lnTo>
                <a:lnTo>
                  <a:pt x="17078971" y="1625600"/>
                </a:lnTo>
                <a:lnTo>
                  <a:pt x="16942035" y="1701800"/>
                </a:lnTo>
                <a:lnTo>
                  <a:pt x="16896155" y="1714500"/>
                </a:lnTo>
                <a:lnTo>
                  <a:pt x="16850155" y="1739900"/>
                </a:lnTo>
                <a:lnTo>
                  <a:pt x="16804033" y="1752600"/>
                </a:lnTo>
                <a:lnTo>
                  <a:pt x="16757788" y="1778000"/>
                </a:lnTo>
                <a:lnTo>
                  <a:pt x="16711417" y="1790700"/>
                </a:lnTo>
                <a:lnTo>
                  <a:pt x="16664920" y="1816100"/>
                </a:lnTo>
                <a:lnTo>
                  <a:pt x="16618294" y="1828800"/>
                </a:lnTo>
                <a:lnTo>
                  <a:pt x="16571538" y="1854200"/>
                </a:lnTo>
                <a:lnTo>
                  <a:pt x="16524650" y="1866900"/>
                </a:lnTo>
                <a:lnTo>
                  <a:pt x="16477628" y="1892300"/>
                </a:lnTo>
                <a:lnTo>
                  <a:pt x="16383178" y="1917700"/>
                </a:lnTo>
                <a:lnTo>
                  <a:pt x="16335746" y="1943100"/>
                </a:lnTo>
                <a:lnTo>
                  <a:pt x="16192601" y="1981200"/>
                </a:lnTo>
                <a:lnTo>
                  <a:pt x="16144597" y="2006600"/>
                </a:lnTo>
                <a:lnTo>
                  <a:pt x="15999699" y="2044700"/>
                </a:lnTo>
                <a:lnTo>
                  <a:pt x="12232100" y="2044700"/>
                </a:lnTo>
                <a:lnTo>
                  <a:pt x="12181952" y="2057400"/>
                </a:lnTo>
                <a:lnTo>
                  <a:pt x="12031268" y="2057400"/>
                </a:lnTo>
                <a:lnTo>
                  <a:pt x="11980959" y="2070100"/>
                </a:lnTo>
                <a:lnTo>
                  <a:pt x="11879397" y="2070100"/>
                </a:lnTo>
                <a:lnTo>
                  <a:pt x="11777847" y="2082800"/>
                </a:lnTo>
                <a:lnTo>
                  <a:pt x="11371723" y="2108200"/>
                </a:lnTo>
                <a:lnTo>
                  <a:pt x="11168675" y="2133600"/>
                </a:lnTo>
                <a:lnTo>
                  <a:pt x="11067148" y="2133600"/>
                </a:lnTo>
                <a:lnTo>
                  <a:pt x="11016383" y="2146300"/>
                </a:lnTo>
                <a:close/>
              </a:path>
              <a:path extrusionOk="0" h="2273300" w="18288000">
                <a:moveTo>
                  <a:pt x="4395195" y="2032000"/>
                </a:moveTo>
                <a:lnTo>
                  <a:pt x="3531145" y="2032000"/>
                </a:lnTo>
                <a:lnTo>
                  <a:pt x="3431026" y="2006600"/>
                </a:lnTo>
                <a:lnTo>
                  <a:pt x="4546262" y="2006600"/>
                </a:lnTo>
                <a:lnTo>
                  <a:pt x="4495948" y="2019300"/>
                </a:lnTo>
                <a:lnTo>
                  <a:pt x="4445592" y="2019300"/>
                </a:lnTo>
                <a:lnTo>
                  <a:pt x="4395195" y="2032000"/>
                </a:lnTo>
                <a:close/>
              </a:path>
              <a:path extrusionOk="0" h="2273300" w="18288000">
                <a:moveTo>
                  <a:pt x="4243753" y="2044700"/>
                </a:moveTo>
                <a:lnTo>
                  <a:pt x="3632561" y="2044700"/>
                </a:lnTo>
                <a:lnTo>
                  <a:pt x="3581692" y="2032000"/>
                </a:lnTo>
                <a:lnTo>
                  <a:pt x="4294276" y="2032000"/>
                </a:lnTo>
                <a:lnTo>
                  <a:pt x="4243753" y="2044700"/>
                </a:lnTo>
                <a:close/>
              </a:path>
              <a:path extrusionOk="0" h="2273300" w="18288000">
                <a:moveTo>
                  <a:pt x="3990492" y="2057400"/>
                </a:moveTo>
                <a:lnTo>
                  <a:pt x="3787088" y="2057400"/>
                </a:lnTo>
                <a:lnTo>
                  <a:pt x="3735261" y="2044700"/>
                </a:lnTo>
                <a:lnTo>
                  <a:pt x="4041232" y="2044700"/>
                </a:lnTo>
                <a:lnTo>
                  <a:pt x="3990492" y="2057400"/>
                </a:lnTo>
                <a:close/>
              </a:path>
              <a:path extrusionOk="0" h="2273300" w="18288000">
                <a:moveTo>
                  <a:pt x="15211438" y="2209800"/>
                </a:moveTo>
                <a:lnTo>
                  <a:pt x="13571051" y="2209800"/>
                </a:lnTo>
                <a:lnTo>
                  <a:pt x="13472859" y="2184400"/>
                </a:lnTo>
                <a:lnTo>
                  <a:pt x="13423831" y="2184400"/>
                </a:lnTo>
                <a:lnTo>
                  <a:pt x="13227544" y="2133600"/>
                </a:lnTo>
                <a:lnTo>
                  <a:pt x="13178078" y="2133600"/>
                </a:lnTo>
                <a:lnTo>
                  <a:pt x="13079058" y="2108200"/>
                </a:lnTo>
                <a:lnTo>
                  <a:pt x="13029503" y="2108200"/>
                </a:lnTo>
                <a:lnTo>
                  <a:pt x="12930301" y="2082800"/>
                </a:lnTo>
                <a:lnTo>
                  <a:pt x="12880652" y="2082800"/>
                </a:lnTo>
                <a:lnTo>
                  <a:pt x="12830972" y="2070100"/>
                </a:lnTo>
                <a:lnTo>
                  <a:pt x="12731512" y="2070100"/>
                </a:lnTo>
                <a:lnTo>
                  <a:pt x="12681732" y="2057400"/>
                </a:lnTo>
                <a:lnTo>
                  <a:pt x="12482262" y="2057400"/>
                </a:lnTo>
                <a:lnTo>
                  <a:pt x="12432305" y="2044700"/>
                </a:lnTo>
                <a:lnTo>
                  <a:pt x="15999699" y="2044700"/>
                </a:lnTo>
                <a:lnTo>
                  <a:pt x="15705753" y="2120900"/>
                </a:lnTo>
                <a:lnTo>
                  <a:pt x="15656205" y="2120900"/>
                </a:lnTo>
                <a:lnTo>
                  <a:pt x="15507374" y="2159000"/>
                </a:lnTo>
                <a:lnTo>
                  <a:pt x="15458113" y="2159000"/>
                </a:lnTo>
                <a:lnTo>
                  <a:pt x="15310187" y="2197100"/>
                </a:lnTo>
                <a:lnTo>
                  <a:pt x="15260827" y="2197100"/>
                </a:lnTo>
                <a:lnTo>
                  <a:pt x="15211438" y="2209800"/>
                </a:lnTo>
                <a:close/>
              </a:path>
              <a:path extrusionOk="0" h="2273300" w="18288000">
                <a:moveTo>
                  <a:pt x="10864075" y="2159000"/>
                </a:moveTo>
                <a:lnTo>
                  <a:pt x="9851784" y="2159000"/>
                </a:lnTo>
                <a:lnTo>
                  <a:pt x="9801719" y="2146300"/>
                </a:lnTo>
                <a:lnTo>
                  <a:pt x="10914846" y="2146300"/>
                </a:lnTo>
                <a:lnTo>
                  <a:pt x="10864075" y="2159000"/>
                </a:lnTo>
                <a:close/>
              </a:path>
              <a:path extrusionOk="0" h="2273300" w="18288000">
                <a:moveTo>
                  <a:pt x="10711746" y="2171700"/>
                </a:moveTo>
                <a:lnTo>
                  <a:pt x="10002334" y="2171700"/>
                </a:lnTo>
                <a:lnTo>
                  <a:pt x="9952091" y="2159000"/>
                </a:lnTo>
                <a:lnTo>
                  <a:pt x="10762525" y="2159000"/>
                </a:lnTo>
                <a:lnTo>
                  <a:pt x="10711746" y="2171700"/>
                </a:lnTo>
                <a:close/>
              </a:path>
              <a:path extrusionOk="0" h="2273300" w="18288000">
                <a:moveTo>
                  <a:pt x="10508057" y="2184400"/>
                </a:moveTo>
                <a:lnTo>
                  <a:pt x="10203898" y="2184400"/>
                </a:lnTo>
                <a:lnTo>
                  <a:pt x="10153417" y="2171700"/>
                </a:lnTo>
                <a:lnTo>
                  <a:pt x="10558964" y="2171700"/>
                </a:lnTo>
                <a:lnTo>
                  <a:pt x="10508057" y="2184400"/>
                </a:lnTo>
                <a:close/>
              </a:path>
              <a:path extrusionOk="0" h="2273300" w="18288000">
                <a:moveTo>
                  <a:pt x="15013559" y="2235200"/>
                </a:moveTo>
                <a:lnTo>
                  <a:pt x="13718726" y="2235200"/>
                </a:lnTo>
                <a:lnTo>
                  <a:pt x="13620222" y="2209800"/>
                </a:lnTo>
                <a:lnTo>
                  <a:pt x="15162018" y="2209800"/>
                </a:lnTo>
                <a:lnTo>
                  <a:pt x="15112566" y="2222500"/>
                </a:lnTo>
                <a:lnTo>
                  <a:pt x="15063080" y="2222500"/>
                </a:lnTo>
                <a:lnTo>
                  <a:pt x="15013559" y="2235200"/>
                </a:lnTo>
                <a:close/>
              </a:path>
              <a:path extrusionOk="0" h="2273300" w="18288000">
                <a:moveTo>
                  <a:pt x="14914403" y="2247900"/>
                </a:moveTo>
                <a:lnTo>
                  <a:pt x="13817468" y="2247900"/>
                </a:lnTo>
                <a:lnTo>
                  <a:pt x="13768065" y="2235200"/>
                </a:lnTo>
                <a:lnTo>
                  <a:pt x="14964000" y="2235200"/>
                </a:lnTo>
                <a:lnTo>
                  <a:pt x="14914403" y="2247900"/>
                </a:lnTo>
                <a:close/>
              </a:path>
              <a:path extrusionOk="0" h="2273300" w="18288000">
                <a:moveTo>
                  <a:pt x="14815086" y="2260600"/>
                </a:moveTo>
                <a:lnTo>
                  <a:pt x="13916473" y="2260600"/>
                </a:lnTo>
                <a:lnTo>
                  <a:pt x="13866936" y="2247900"/>
                </a:lnTo>
                <a:lnTo>
                  <a:pt x="14864766" y="2247900"/>
                </a:lnTo>
                <a:lnTo>
                  <a:pt x="14815086" y="2260600"/>
                </a:lnTo>
                <a:close/>
              </a:path>
              <a:path extrusionOk="0" h="2273300" w="18288000">
                <a:moveTo>
                  <a:pt x="14665778" y="2273300"/>
                </a:moveTo>
                <a:lnTo>
                  <a:pt x="14015765" y="2273300"/>
                </a:lnTo>
                <a:lnTo>
                  <a:pt x="13966081" y="2260600"/>
                </a:lnTo>
                <a:lnTo>
                  <a:pt x="14715594" y="2260600"/>
                </a:lnTo>
                <a:lnTo>
                  <a:pt x="14665778" y="2273300"/>
                </a:lnTo>
                <a:close/>
              </a:path>
            </a:pathLst>
          </a:custGeom>
          <a:solidFill>
            <a:srgbClr val="DBC2AB">
              <a:alpha val="4196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69" name="Google Shape;369;p27"/>
          <p:cNvSpPr txBox="1"/>
          <p:nvPr/>
        </p:nvSpPr>
        <p:spPr>
          <a:xfrm>
            <a:off x="1885057" y="5622180"/>
            <a:ext cx="1795780" cy="4090035"/>
          </a:xfrm>
          <a:prstGeom prst="rect">
            <a:avLst/>
          </a:prstGeom>
          <a:noFill/>
          <a:ln>
            <a:noFill/>
          </a:ln>
        </p:spPr>
        <p:txBody>
          <a:bodyPr anchorCtr="0" anchor="t" bIns="0" lIns="0" spcFirstLastPara="1" rIns="0" wrap="square" tIns="26025">
            <a:spAutoFit/>
          </a:bodyPr>
          <a:lstStyle/>
          <a:p>
            <a:pPr indent="0" lvl="0" marL="0" rtl="0" algn="l">
              <a:lnSpc>
                <a:spcPct val="100000"/>
              </a:lnSpc>
              <a:spcBef>
                <a:spcPts val="0"/>
              </a:spcBef>
              <a:spcAft>
                <a:spcPts val="0"/>
              </a:spcAft>
              <a:buNone/>
            </a:pPr>
            <a:r>
              <a:rPr lang="en-US" sz="3000">
                <a:latin typeface="Arial Black"/>
                <a:ea typeface="Arial Black"/>
                <a:cs typeface="Arial Black"/>
                <a:sym typeface="Arial Black"/>
              </a:rPr>
              <a:t>Indicator</a:t>
            </a:r>
            <a:endParaRPr sz="3000">
              <a:latin typeface="Arial Black"/>
              <a:ea typeface="Arial Black"/>
              <a:cs typeface="Arial Black"/>
              <a:sym typeface="Arial Black"/>
            </a:endParaRPr>
          </a:p>
          <a:p>
            <a:pPr indent="0" lvl="0" marL="0" rtl="0" algn="l">
              <a:lnSpc>
                <a:spcPct val="100000"/>
              </a:lnSpc>
              <a:spcBef>
                <a:spcPts val="220"/>
              </a:spcBef>
              <a:spcAft>
                <a:spcPts val="0"/>
              </a:spcAft>
              <a:buNone/>
            </a:pPr>
            <a:r>
              <a:t/>
            </a:r>
            <a:endParaRPr sz="3000">
              <a:latin typeface="Arial Black"/>
              <a:ea typeface="Arial Black"/>
              <a:cs typeface="Arial Black"/>
              <a:sym typeface="Arial Black"/>
            </a:endParaRPr>
          </a:p>
          <a:p>
            <a:pPr indent="0" lvl="0" marL="555625" rtl="0" algn="l">
              <a:lnSpc>
                <a:spcPct val="100000"/>
              </a:lnSpc>
              <a:spcBef>
                <a:spcPts val="0"/>
              </a:spcBef>
              <a:spcAft>
                <a:spcPts val="0"/>
              </a:spcAft>
              <a:buNone/>
            </a:pPr>
            <a:r>
              <a:rPr lang="en-US" sz="2300">
                <a:latin typeface="Arial Black"/>
                <a:ea typeface="Arial Black"/>
                <a:cs typeface="Arial Black"/>
                <a:sym typeface="Arial Black"/>
              </a:rPr>
              <a:t>0001</a:t>
            </a:r>
            <a:endParaRPr sz="2300">
              <a:latin typeface="Arial Black"/>
              <a:ea typeface="Arial Black"/>
              <a:cs typeface="Arial Black"/>
              <a:sym typeface="Arial Black"/>
            </a:endParaRPr>
          </a:p>
          <a:p>
            <a:pPr indent="0" lvl="0" marL="0" rtl="0" algn="l">
              <a:lnSpc>
                <a:spcPct val="100000"/>
              </a:lnSpc>
              <a:spcBef>
                <a:spcPts val="1045"/>
              </a:spcBef>
              <a:spcAft>
                <a:spcPts val="0"/>
              </a:spcAft>
              <a:buNone/>
            </a:pPr>
            <a:r>
              <a:t/>
            </a:r>
            <a:endParaRPr sz="2300">
              <a:latin typeface="Arial Black"/>
              <a:ea typeface="Arial Black"/>
              <a:cs typeface="Arial Black"/>
              <a:sym typeface="Arial Black"/>
            </a:endParaRPr>
          </a:p>
          <a:p>
            <a:pPr indent="0" lvl="0" marL="555625" rtl="0" algn="l">
              <a:lnSpc>
                <a:spcPct val="100000"/>
              </a:lnSpc>
              <a:spcBef>
                <a:spcPts val="0"/>
              </a:spcBef>
              <a:spcAft>
                <a:spcPts val="0"/>
              </a:spcAft>
              <a:buNone/>
            </a:pPr>
            <a:r>
              <a:rPr lang="en-US" sz="2300">
                <a:latin typeface="Arial Black"/>
                <a:ea typeface="Arial Black"/>
                <a:cs typeface="Arial Black"/>
                <a:sym typeface="Arial Black"/>
              </a:rPr>
              <a:t>0010</a:t>
            </a:r>
            <a:endParaRPr sz="2300">
              <a:latin typeface="Arial Black"/>
              <a:ea typeface="Arial Black"/>
              <a:cs typeface="Arial Black"/>
              <a:sym typeface="Arial Black"/>
            </a:endParaRPr>
          </a:p>
          <a:p>
            <a:pPr indent="0" lvl="0" marL="0" rtl="0" algn="l">
              <a:lnSpc>
                <a:spcPct val="100000"/>
              </a:lnSpc>
              <a:spcBef>
                <a:spcPts val="1045"/>
              </a:spcBef>
              <a:spcAft>
                <a:spcPts val="0"/>
              </a:spcAft>
              <a:buNone/>
            </a:pPr>
            <a:r>
              <a:t/>
            </a:r>
            <a:endParaRPr sz="2300">
              <a:latin typeface="Arial Black"/>
              <a:ea typeface="Arial Black"/>
              <a:cs typeface="Arial Black"/>
              <a:sym typeface="Arial Black"/>
            </a:endParaRPr>
          </a:p>
          <a:p>
            <a:pPr indent="0" lvl="0" marL="555625" rtl="0" algn="l">
              <a:lnSpc>
                <a:spcPct val="100000"/>
              </a:lnSpc>
              <a:spcBef>
                <a:spcPts val="0"/>
              </a:spcBef>
              <a:spcAft>
                <a:spcPts val="0"/>
              </a:spcAft>
              <a:buNone/>
            </a:pPr>
            <a:r>
              <a:rPr lang="en-US" sz="2300">
                <a:latin typeface="Arial Black"/>
                <a:ea typeface="Arial Black"/>
                <a:cs typeface="Arial Black"/>
                <a:sym typeface="Arial Black"/>
              </a:rPr>
              <a:t>0100</a:t>
            </a:r>
            <a:endParaRPr sz="2300">
              <a:latin typeface="Arial Black"/>
              <a:ea typeface="Arial Black"/>
              <a:cs typeface="Arial Black"/>
              <a:sym typeface="Arial Black"/>
            </a:endParaRPr>
          </a:p>
          <a:p>
            <a:pPr indent="0" lvl="0" marL="0" rtl="0" algn="l">
              <a:lnSpc>
                <a:spcPct val="100000"/>
              </a:lnSpc>
              <a:spcBef>
                <a:spcPts val="1000"/>
              </a:spcBef>
              <a:spcAft>
                <a:spcPts val="0"/>
              </a:spcAft>
              <a:buNone/>
            </a:pPr>
            <a:r>
              <a:t/>
            </a:r>
            <a:endParaRPr sz="2300">
              <a:latin typeface="Arial Black"/>
              <a:ea typeface="Arial Black"/>
              <a:cs typeface="Arial Black"/>
              <a:sym typeface="Arial Black"/>
            </a:endParaRPr>
          </a:p>
          <a:p>
            <a:pPr indent="0" lvl="0" marL="570230" rtl="0" algn="l">
              <a:lnSpc>
                <a:spcPct val="100000"/>
              </a:lnSpc>
              <a:spcBef>
                <a:spcPts val="0"/>
              </a:spcBef>
              <a:spcAft>
                <a:spcPts val="0"/>
              </a:spcAft>
              <a:buNone/>
            </a:pPr>
            <a:r>
              <a:rPr lang="en-US" sz="2200">
                <a:latin typeface="Arial Black"/>
                <a:ea typeface="Arial Black"/>
                <a:cs typeface="Arial Black"/>
                <a:sym typeface="Arial Black"/>
              </a:rPr>
              <a:t>0000</a:t>
            </a:r>
            <a:endParaRPr sz="2200">
              <a:latin typeface="Arial Black"/>
              <a:ea typeface="Arial Black"/>
              <a:cs typeface="Arial Black"/>
              <a:sym typeface="Arial Black"/>
            </a:endParaRPr>
          </a:p>
        </p:txBody>
      </p:sp>
      <p:sp>
        <p:nvSpPr>
          <p:cNvPr id="370" name="Google Shape;370;p27"/>
          <p:cNvSpPr txBox="1"/>
          <p:nvPr/>
        </p:nvSpPr>
        <p:spPr>
          <a:xfrm>
            <a:off x="4789729" y="5622180"/>
            <a:ext cx="3575685" cy="4059554"/>
          </a:xfrm>
          <a:prstGeom prst="rect">
            <a:avLst/>
          </a:prstGeom>
          <a:noFill/>
          <a:ln>
            <a:noFill/>
          </a:ln>
        </p:spPr>
        <p:txBody>
          <a:bodyPr anchorCtr="0" anchor="t" bIns="0" lIns="0" spcFirstLastPara="1" rIns="0" wrap="square" tIns="26025">
            <a:spAutoFit/>
          </a:bodyPr>
          <a:lstStyle/>
          <a:p>
            <a:pPr indent="0" lvl="0" marL="0" rtl="0" algn="ctr">
              <a:lnSpc>
                <a:spcPct val="100000"/>
              </a:lnSpc>
              <a:spcBef>
                <a:spcPts val="0"/>
              </a:spcBef>
              <a:spcAft>
                <a:spcPts val="0"/>
              </a:spcAft>
              <a:buNone/>
            </a:pPr>
            <a:r>
              <a:rPr lang="en-US" sz="3000">
                <a:latin typeface="Arial Black"/>
                <a:ea typeface="Arial Black"/>
                <a:cs typeface="Arial Black"/>
                <a:sym typeface="Arial Black"/>
              </a:rPr>
              <a:t>Meaning</a:t>
            </a:r>
            <a:endParaRPr sz="3000">
              <a:latin typeface="Arial Black"/>
              <a:ea typeface="Arial Black"/>
              <a:cs typeface="Arial Black"/>
              <a:sym typeface="Arial Black"/>
            </a:endParaRPr>
          </a:p>
          <a:p>
            <a:pPr indent="0" lvl="0" marL="0" rtl="0" algn="ctr">
              <a:lnSpc>
                <a:spcPct val="255399"/>
              </a:lnSpc>
              <a:spcBef>
                <a:spcPts val="160"/>
              </a:spcBef>
              <a:spcAft>
                <a:spcPts val="0"/>
              </a:spcAft>
              <a:buNone/>
            </a:pPr>
            <a:r>
              <a:rPr lang="en-US" sz="2300">
                <a:latin typeface="Arial Black"/>
                <a:ea typeface="Arial Black"/>
                <a:cs typeface="Arial Black"/>
                <a:sym typeface="Arial Black"/>
              </a:rPr>
              <a:t>Numeric encoding Alphanumeric encoding Byte Encoding</a:t>
            </a:r>
            <a:endParaRPr sz="2300">
              <a:latin typeface="Arial Black"/>
              <a:ea typeface="Arial Black"/>
              <a:cs typeface="Arial Black"/>
              <a:sym typeface="Arial Black"/>
            </a:endParaRPr>
          </a:p>
          <a:p>
            <a:pPr indent="0" lvl="0" marL="0" rtl="0" algn="l">
              <a:lnSpc>
                <a:spcPct val="100000"/>
              </a:lnSpc>
              <a:spcBef>
                <a:spcPts val="1145"/>
              </a:spcBef>
              <a:spcAft>
                <a:spcPts val="0"/>
              </a:spcAft>
              <a:buNone/>
            </a:pPr>
            <a:r>
              <a:t/>
            </a:r>
            <a:endParaRPr sz="2300">
              <a:latin typeface="Arial Black"/>
              <a:ea typeface="Arial Black"/>
              <a:cs typeface="Arial Black"/>
              <a:sym typeface="Arial Black"/>
            </a:endParaRPr>
          </a:p>
          <a:p>
            <a:pPr indent="0" lvl="0" marL="0" rtl="0" algn="ctr">
              <a:lnSpc>
                <a:spcPct val="100000"/>
              </a:lnSpc>
              <a:spcBef>
                <a:spcPts val="0"/>
              </a:spcBef>
              <a:spcAft>
                <a:spcPts val="0"/>
              </a:spcAft>
              <a:buNone/>
            </a:pPr>
            <a:r>
              <a:rPr lang="en-US" sz="1900">
                <a:latin typeface="Arial Black"/>
                <a:ea typeface="Arial Black"/>
                <a:cs typeface="Arial Black"/>
                <a:sym typeface="Arial Black"/>
              </a:rPr>
              <a:t>End of Message</a:t>
            </a:r>
            <a:endParaRPr sz="1900">
              <a:latin typeface="Arial Black"/>
              <a:ea typeface="Arial Black"/>
              <a:cs typeface="Arial Black"/>
              <a:sym typeface="Arial Black"/>
            </a:endParaRPr>
          </a:p>
        </p:txBody>
      </p:sp>
      <p:grpSp>
        <p:nvGrpSpPr>
          <p:cNvPr id="371" name="Google Shape;371;p27"/>
          <p:cNvGrpSpPr/>
          <p:nvPr/>
        </p:nvGrpSpPr>
        <p:grpSpPr>
          <a:xfrm>
            <a:off x="1028700" y="5362590"/>
            <a:ext cx="7627620" cy="4600575"/>
            <a:chOff x="1028700" y="5362590"/>
            <a:chExt cx="7627620" cy="4600575"/>
          </a:xfrm>
        </p:grpSpPr>
        <p:sp>
          <p:nvSpPr>
            <p:cNvPr id="372" name="Google Shape;372;p27"/>
            <p:cNvSpPr/>
            <p:nvPr/>
          </p:nvSpPr>
          <p:spPr>
            <a:xfrm>
              <a:off x="1047750" y="5381650"/>
              <a:ext cx="7589520" cy="4562475"/>
            </a:xfrm>
            <a:custGeom>
              <a:rect b="b" l="l" r="r" t="t"/>
              <a:pathLst>
                <a:path extrusionOk="0" h="4562475" w="7589520">
                  <a:moveTo>
                    <a:pt x="7588898" y="0"/>
                  </a:moveTo>
                  <a:lnTo>
                    <a:pt x="3470643" y="0"/>
                  </a:lnTo>
                  <a:lnTo>
                    <a:pt x="0" y="0"/>
                  </a:lnTo>
                  <a:lnTo>
                    <a:pt x="0" y="4562475"/>
                  </a:lnTo>
                  <a:lnTo>
                    <a:pt x="3470643" y="4562475"/>
                  </a:lnTo>
                  <a:lnTo>
                    <a:pt x="7588898" y="4562475"/>
                  </a:lnTo>
                  <a:lnTo>
                    <a:pt x="7588898"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73" name="Google Shape;373;p27"/>
            <p:cNvSpPr/>
            <p:nvPr/>
          </p:nvSpPr>
          <p:spPr>
            <a:xfrm>
              <a:off x="1028700" y="5362590"/>
              <a:ext cx="7627620" cy="4600575"/>
            </a:xfrm>
            <a:custGeom>
              <a:rect b="b" l="l" r="r" t="t"/>
              <a:pathLst>
                <a:path extrusionOk="0" h="4600575" w="7627620">
                  <a:moveTo>
                    <a:pt x="19050" y="19050"/>
                  </a:moveTo>
                  <a:lnTo>
                    <a:pt x="19050" y="4581525"/>
                  </a:lnTo>
                </a:path>
                <a:path extrusionOk="0" h="4600575" w="7627620">
                  <a:moveTo>
                    <a:pt x="3489702" y="19050"/>
                  </a:moveTo>
                  <a:lnTo>
                    <a:pt x="3489702" y="4581525"/>
                  </a:lnTo>
                </a:path>
                <a:path extrusionOk="0" h="4600575" w="7627620">
                  <a:moveTo>
                    <a:pt x="7607950" y="19050"/>
                  </a:moveTo>
                  <a:lnTo>
                    <a:pt x="7607950" y="4581525"/>
                  </a:lnTo>
                </a:path>
                <a:path extrusionOk="0" h="4600575" w="7627620">
                  <a:moveTo>
                    <a:pt x="0" y="0"/>
                  </a:moveTo>
                  <a:lnTo>
                    <a:pt x="7627000" y="0"/>
                  </a:lnTo>
                </a:path>
                <a:path extrusionOk="0" h="4600575" w="7627620">
                  <a:moveTo>
                    <a:pt x="0" y="1038225"/>
                  </a:moveTo>
                  <a:lnTo>
                    <a:pt x="7627000" y="1038225"/>
                  </a:lnTo>
                </a:path>
                <a:path extrusionOk="0" h="4600575" w="7627620">
                  <a:moveTo>
                    <a:pt x="0" y="1933575"/>
                  </a:moveTo>
                  <a:lnTo>
                    <a:pt x="7627000" y="1933575"/>
                  </a:lnTo>
                </a:path>
                <a:path extrusionOk="0" h="4600575" w="7627620">
                  <a:moveTo>
                    <a:pt x="0" y="2828925"/>
                  </a:moveTo>
                  <a:lnTo>
                    <a:pt x="7627000" y="2828925"/>
                  </a:lnTo>
                </a:path>
                <a:path extrusionOk="0" h="4600575" w="7627620">
                  <a:moveTo>
                    <a:pt x="0" y="3724275"/>
                  </a:moveTo>
                  <a:lnTo>
                    <a:pt x="7627000" y="3724275"/>
                  </a:lnTo>
                </a:path>
                <a:path extrusionOk="0" h="4600575" w="7627620">
                  <a:moveTo>
                    <a:pt x="0" y="4600575"/>
                  </a:moveTo>
                  <a:lnTo>
                    <a:pt x="7627000" y="4600575"/>
                  </a:lnTo>
                </a:path>
              </a:pathLst>
            </a:custGeom>
            <a:noFill/>
            <a:ln cap="flat" cmpd="sng" w="38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374" name="Google Shape;374;p27"/>
          <p:cNvSpPr txBox="1"/>
          <p:nvPr/>
        </p:nvSpPr>
        <p:spPr>
          <a:xfrm>
            <a:off x="9725946" y="6708049"/>
            <a:ext cx="2125345" cy="3088005"/>
          </a:xfrm>
          <a:prstGeom prst="rect">
            <a:avLst/>
          </a:prstGeom>
          <a:noFill/>
          <a:ln>
            <a:noFill/>
          </a:ln>
        </p:spPr>
        <p:txBody>
          <a:bodyPr anchorCtr="0" anchor="t" bIns="0" lIns="0" spcFirstLastPara="1" rIns="0" wrap="square" tIns="20950">
            <a:spAutoFit/>
          </a:bodyPr>
          <a:lstStyle/>
          <a:p>
            <a:pPr indent="0" lvl="0" marL="0" rtl="0" algn="ctr">
              <a:lnSpc>
                <a:spcPct val="100000"/>
              </a:lnSpc>
              <a:spcBef>
                <a:spcPts val="0"/>
              </a:spcBef>
              <a:spcAft>
                <a:spcPts val="0"/>
              </a:spcAft>
              <a:buNone/>
            </a:pPr>
            <a:r>
              <a:rPr lang="en-US" sz="2400">
                <a:latin typeface="Arial Black"/>
                <a:ea typeface="Arial Black"/>
                <a:cs typeface="Arial Black"/>
                <a:sym typeface="Arial Black"/>
              </a:rPr>
              <a:t>Encoding</a:t>
            </a:r>
            <a:endParaRPr sz="2400">
              <a:latin typeface="Arial Black"/>
              <a:ea typeface="Arial Black"/>
              <a:cs typeface="Arial Black"/>
              <a:sym typeface="Arial Black"/>
            </a:endParaRPr>
          </a:p>
          <a:p>
            <a:pPr indent="0" lvl="0" marL="0" rtl="0" algn="ctr">
              <a:lnSpc>
                <a:spcPct val="252700"/>
              </a:lnSpc>
              <a:spcBef>
                <a:spcPts val="130"/>
              </a:spcBef>
              <a:spcAft>
                <a:spcPts val="0"/>
              </a:spcAft>
              <a:buNone/>
            </a:pPr>
            <a:r>
              <a:rPr lang="en-US" sz="2300">
                <a:latin typeface="Arial Black"/>
                <a:ea typeface="Arial Black"/>
                <a:cs typeface="Arial Black"/>
                <a:sym typeface="Arial Black"/>
              </a:rPr>
              <a:t>Numeric Alphanumeric Byte</a:t>
            </a:r>
            <a:endParaRPr sz="2300">
              <a:latin typeface="Arial Black"/>
              <a:ea typeface="Arial Black"/>
              <a:cs typeface="Arial Black"/>
              <a:sym typeface="Arial Black"/>
            </a:endParaRPr>
          </a:p>
        </p:txBody>
      </p:sp>
      <p:sp>
        <p:nvSpPr>
          <p:cNvPr id="375" name="Google Shape;375;p27"/>
          <p:cNvSpPr txBox="1"/>
          <p:nvPr/>
        </p:nvSpPr>
        <p:spPr>
          <a:xfrm>
            <a:off x="12379917" y="6708049"/>
            <a:ext cx="1129665" cy="3088005"/>
          </a:xfrm>
          <a:prstGeom prst="rect">
            <a:avLst/>
          </a:prstGeom>
          <a:noFill/>
          <a:ln>
            <a:noFill/>
          </a:ln>
        </p:spPr>
        <p:txBody>
          <a:bodyPr anchorCtr="0" anchor="t" bIns="0" lIns="0" spcFirstLastPara="1" rIns="0" wrap="square" tIns="20950">
            <a:spAutoFit/>
          </a:bodyPr>
          <a:lstStyle/>
          <a:p>
            <a:pPr indent="0" lvl="0" marL="0" rtl="0" algn="ctr">
              <a:lnSpc>
                <a:spcPct val="100000"/>
              </a:lnSpc>
              <a:spcBef>
                <a:spcPts val="0"/>
              </a:spcBef>
              <a:spcAft>
                <a:spcPts val="0"/>
              </a:spcAft>
              <a:buNone/>
            </a:pPr>
            <a:r>
              <a:rPr lang="en-US" sz="2400">
                <a:latin typeface="Arial Black"/>
                <a:ea typeface="Arial Black"/>
                <a:cs typeface="Arial Black"/>
                <a:sym typeface="Arial Black"/>
              </a:rPr>
              <a:t>ver 1- 9</a:t>
            </a:r>
            <a:endParaRPr sz="2400">
              <a:latin typeface="Arial Black"/>
              <a:ea typeface="Arial Black"/>
              <a:cs typeface="Arial Black"/>
              <a:sym typeface="Arial Black"/>
            </a:endParaRPr>
          </a:p>
          <a:p>
            <a:pPr indent="0" lvl="0" marL="0" rtl="0" algn="l">
              <a:lnSpc>
                <a:spcPct val="100000"/>
              </a:lnSpc>
              <a:spcBef>
                <a:spcPts val="960"/>
              </a:spcBef>
              <a:spcAft>
                <a:spcPts val="0"/>
              </a:spcAft>
              <a:buNone/>
            </a:pPr>
            <a:r>
              <a:t/>
            </a:r>
            <a:endParaRPr sz="2400">
              <a:latin typeface="Arial Black"/>
              <a:ea typeface="Arial Black"/>
              <a:cs typeface="Arial Black"/>
              <a:sym typeface="Arial Black"/>
            </a:endParaRPr>
          </a:p>
          <a:p>
            <a:pPr indent="0" lvl="0" marL="0" rtl="0" algn="ctr">
              <a:lnSpc>
                <a:spcPct val="100000"/>
              </a:lnSpc>
              <a:spcBef>
                <a:spcPts val="0"/>
              </a:spcBef>
              <a:spcAft>
                <a:spcPts val="0"/>
              </a:spcAft>
              <a:buNone/>
            </a:pPr>
            <a:r>
              <a:rPr lang="en-US" sz="2300">
                <a:latin typeface="Arial Black"/>
                <a:ea typeface="Arial Black"/>
                <a:cs typeface="Arial Black"/>
                <a:sym typeface="Arial Black"/>
              </a:rPr>
              <a:t>10</a:t>
            </a:r>
            <a:endParaRPr sz="2300">
              <a:latin typeface="Arial Black"/>
              <a:ea typeface="Arial Black"/>
              <a:cs typeface="Arial Black"/>
              <a:sym typeface="Arial Black"/>
            </a:endParaRPr>
          </a:p>
          <a:p>
            <a:pPr indent="0" lvl="0" marL="0" rtl="0" algn="l">
              <a:lnSpc>
                <a:spcPct val="100000"/>
              </a:lnSpc>
              <a:spcBef>
                <a:spcPts val="994"/>
              </a:spcBef>
              <a:spcAft>
                <a:spcPts val="0"/>
              </a:spcAft>
              <a:buNone/>
            </a:pPr>
            <a:r>
              <a:t/>
            </a:r>
            <a:endParaRPr sz="2300">
              <a:latin typeface="Arial Black"/>
              <a:ea typeface="Arial Black"/>
              <a:cs typeface="Arial Black"/>
              <a:sym typeface="Arial Black"/>
            </a:endParaRPr>
          </a:p>
          <a:p>
            <a:pPr indent="0" lvl="0" marL="0" rtl="0" algn="ctr">
              <a:lnSpc>
                <a:spcPct val="100000"/>
              </a:lnSpc>
              <a:spcBef>
                <a:spcPts val="0"/>
              </a:spcBef>
              <a:spcAft>
                <a:spcPts val="0"/>
              </a:spcAft>
              <a:buNone/>
            </a:pPr>
            <a:r>
              <a:rPr lang="en-US" sz="2200">
                <a:latin typeface="Arial Black"/>
                <a:ea typeface="Arial Black"/>
                <a:cs typeface="Arial Black"/>
                <a:sym typeface="Arial Black"/>
              </a:rPr>
              <a:t>9</a:t>
            </a:r>
            <a:endParaRPr sz="2200">
              <a:latin typeface="Arial Black"/>
              <a:ea typeface="Arial Black"/>
              <a:cs typeface="Arial Black"/>
              <a:sym typeface="Arial Black"/>
            </a:endParaRPr>
          </a:p>
          <a:p>
            <a:pPr indent="0" lvl="0" marL="0" rtl="0" algn="l">
              <a:lnSpc>
                <a:spcPct val="100000"/>
              </a:lnSpc>
              <a:spcBef>
                <a:spcPts val="1205"/>
              </a:spcBef>
              <a:spcAft>
                <a:spcPts val="0"/>
              </a:spcAft>
              <a:buNone/>
            </a:pPr>
            <a:r>
              <a:t/>
            </a:r>
            <a:endParaRPr sz="2200">
              <a:latin typeface="Arial Black"/>
              <a:ea typeface="Arial Black"/>
              <a:cs typeface="Arial Black"/>
              <a:sym typeface="Arial Black"/>
            </a:endParaRPr>
          </a:p>
          <a:p>
            <a:pPr indent="0" lvl="0" marL="0" rtl="0" algn="ctr">
              <a:lnSpc>
                <a:spcPct val="100000"/>
              </a:lnSpc>
              <a:spcBef>
                <a:spcPts val="5"/>
              </a:spcBef>
              <a:spcAft>
                <a:spcPts val="0"/>
              </a:spcAft>
              <a:buNone/>
            </a:pPr>
            <a:r>
              <a:rPr lang="en-US" sz="2300">
                <a:latin typeface="Arial Black"/>
                <a:ea typeface="Arial Black"/>
                <a:cs typeface="Arial Black"/>
                <a:sym typeface="Arial Black"/>
              </a:rPr>
              <a:t>8</a:t>
            </a:r>
            <a:endParaRPr sz="2300">
              <a:latin typeface="Arial Black"/>
              <a:ea typeface="Arial Black"/>
              <a:cs typeface="Arial Black"/>
              <a:sym typeface="Arial Black"/>
            </a:endParaRPr>
          </a:p>
        </p:txBody>
      </p:sp>
      <p:sp>
        <p:nvSpPr>
          <p:cNvPr id="376" name="Google Shape;376;p27"/>
          <p:cNvSpPr txBox="1"/>
          <p:nvPr/>
        </p:nvSpPr>
        <p:spPr>
          <a:xfrm>
            <a:off x="13999064" y="6708049"/>
            <a:ext cx="1407795" cy="3088005"/>
          </a:xfrm>
          <a:prstGeom prst="rect">
            <a:avLst/>
          </a:prstGeom>
          <a:noFill/>
          <a:ln>
            <a:noFill/>
          </a:ln>
        </p:spPr>
        <p:txBody>
          <a:bodyPr anchorCtr="0" anchor="t" bIns="0" lIns="0" spcFirstLastPara="1" rIns="0" wrap="square" tIns="20950">
            <a:spAutoFit/>
          </a:bodyPr>
          <a:lstStyle/>
          <a:p>
            <a:pPr indent="0" lvl="0" marL="0" rtl="0" algn="ctr">
              <a:lnSpc>
                <a:spcPct val="100000"/>
              </a:lnSpc>
              <a:spcBef>
                <a:spcPts val="0"/>
              </a:spcBef>
              <a:spcAft>
                <a:spcPts val="0"/>
              </a:spcAft>
              <a:buNone/>
            </a:pPr>
            <a:r>
              <a:rPr lang="en-US" sz="2400">
                <a:latin typeface="Arial Black"/>
                <a:ea typeface="Arial Black"/>
                <a:cs typeface="Arial Black"/>
                <a:sym typeface="Arial Black"/>
              </a:rPr>
              <a:t>ver 10-26</a:t>
            </a:r>
            <a:endParaRPr sz="2400">
              <a:latin typeface="Arial Black"/>
              <a:ea typeface="Arial Black"/>
              <a:cs typeface="Arial Black"/>
              <a:sym typeface="Arial Black"/>
            </a:endParaRPr>
          </a:p>
          <a:p>
            <a:pPr indent="0" lvl="0" marL="0" rtl="0" algn="l">
              <a:lnSpc>
                <a:spcPct val="100000"/>
              </a:lnSpc>
              <a:spcBef>
                <a:spcPts val="960"/>
              </a:spcBef>
              <a:spcAft>
                <a:spcPts val="0"/>
              </a:spcAft>
              <a:buNone/>
            </a:pPr>
            <a:r>
              <a:t/>
            </a:r>
            <a:endParaRPr sz="2400">
              <a:latin typeface="Arial Black"/>
              <a:ea typeface="Arial Black"/>
              <a:cs typeface="Arial Black"/>
              <a:sym typeface="Arial Black"/>
            </a:endParaRPr>
          </a:p>
          <a:p>
            <a:pPr indent="0" lvl="0" marL="0" rtl="0" algn="ctr">
              <a:lnSpc>
                <a:spcPct val="100000"/>
              </a:lnSpc>
              <a:spcBef>
                <a:spcPts val="0"/>
              </a:spcBef>
              <a:spcAft>
                <a:spcPts val="0"/>
              </a:spcAft>
              <a:buNone/>
            </a:pPr>
            <a:r>
              <a:rPr lang="en-US" sz="2300">
                <a:latin typeface="Arial Black"/>
                <a:ea typeface="Arial Black"/>
                <a:cs typeface="Arial Black"/>
                <a:sym typeface="Arial Black"/>
              </a:rPr>
              <a:t>12</a:t>
            </a:r>
            <a:endParaRPr sz="2300">
              <a:latin typeface="Arial Black"/>
              <a:ea typeface="Arial Black"/>
              <a:cs typeface="Arial Black"/>
              <a:sym typeface="Arial Black"/>
            </a:endParaRPr>
          </a:p>
          <a:p>
            <a:pPr indent="0" lvl="0" marL="0" rtl="0" algn="l">
              <a:lnSpc>
                <a:spcPct val="100000"/>
              </a:lnSpc>
              <a:spcBef>
                <a:spcPts val="994"/>
              </a:spcBef>
              <a:spcAft>
                <a:spcPts val="0"/>
              </a:spcAft>
              <a:buNone/>
            </a:pPr>
            <a:r>
              <a:t/>
            </a:r>
            <a:endParaRPr sz="2300">
              <a:latin typeface="Arial Black"/>
              <a:ea typeface="Arial Black"/>
              <a:cs typeface="Arial Black"/>
              <a:sym typeface="Arial Black"/>
            </a:endParaRPr>
          </a:p>
          <a:p>
            <a:pPr indent="0" lvl="0" marL="0" rtl="0" algn="ctr">
              <a:lnSpc>
                <a:spcPct val="100000"/>
              </a:lnSpc>
              <a:spcBef>
                <a:spcPts val="0"/>
              </a:spcBef>
              <a:spcAft>
                <a:spcPts val="0"/>
              </a:spcAft>
              <a:buNone/>
            </a:pPr>
            <a:r>
              <a:rPr lang="en-US" sz="2200">
                <a:latin typeface="Arial Black"/>
                <a:ea typeface="Arial Black"/>
                <a:cs typeface="Arial Black"/>
                <a:sym typeface="Arial Black"/>
              </a:rPr>
              <a:t>11</a:t>
            </a:r>
            <a:endParaRPr sz="2200">
              <a:latin typeface="Arial Black"/>
              <a:ea typeface="Arial Black"/>
              <a:cs typeface="Arial Black"/>
              <a:sym typeface="Arial Black"/>
            </a:endParaRPr>
          </a:p>
          <a:p>
            <a:pPr indent="0" lvl="0" marL="0" rtl="0" algn="l">
              <a:lnSpc>
                <a:spcPct val="100000"/>
              </a:lnSpc>
              <a:spcBef>
                <a:spcPts val="1205"/>
              </a:spcBef>
              <a:spcAft>
                <a:spcPts val="0"/>
              </a:spcAft>
              <a:buNone/>
            </a:pPr>
            <a:r>
              <a:t/>
            </a:r>
            <a:endParaRPr sz="2200">
              <a:latin typeface="Arial Black"/>
              <a:ea typeface="Arial Black"/>
              <a:cs typeface="Arial Black"/>
              <a:sym typeface="Arial Black"/>
            </a:endParaRPr>
          </a:p>
          <a:p>
            <a:pPr indent="0" lvl="0" marL="0" rtl="0" algn="ctr">
              <a:lnSpc>
                <a:spcPct val="100000"/>
              </a:lnSpc>
              <a:spcBef>
                <a:spcPts val="5"/>
              </a:spcBef>
              <a:spcAft>
                <a:spcPts val="0"/>
              </a:spcAft>
              <a:buNone/>
            </a:pPr>
            <a:r>
              <a:rPr lang="en-US" sz="2300">
                <a:latin typeface="Arial Black"/>
                <a:ea typeface="Arial Black"/>
                <a:cs typeface="Arial Black"/>
                <a:sym typeface="Arial Black"/>
              </a:rPr>
              <a:t>16</a:t>
            </a:r>
            <a:endParaRPr sz="2300">
              <a:latin typeface="Arial Black"/>
              <a:ea typeface="Arial Black"/>
              <a:cs typeface="Arial Black"/>
              <a:sym typeface="Arial Black"/>
            </a:endParaRPr>
          </a:p>
        </p:txBody>
      </p:sp>
      <p:sp>
        <p:nvSpPr>
          <p:cNvPr id="377" name="Google Shape;377;p27"/>
          <p:cNvSpPr txBox="1"/>
          <p:nvPr/>
        </p:nvSpPr>
        <p:spPr>
          <a:xfrm>
            <a:off x="16037683" y="6708049"/>
            <a:ext cx="1407795" cy="3088005"/>
          </a:xfrm>
          <a:prstGeom prst="rect">
            <a:avLst/>
          </a:prstGeom>
          <a:noFill/>
          <a:ln>
            <a:noFill/>
          </a:ln>
        </p:spPr>
        <p:txBody>
          <a:bodyPr anchorCtr="0" anchor="t" bIns="0" lIns="0" spcFirstLastPara="1" rIns="0" wrap="square" tIns="20950">
            <a:spAutoFit/>
          </a:bodyPr>
          <a:lstStyle/>
          <a:p>
            <a:pPr indent="0" lvl="0" marL="0" rtl="0" algn="ctr">
              <a:lnSpc>
                <a:spcPct val="100000"/>
              </a:lnSpc>
              <a:spcBef>
                <a:spcPts val="0"/>
              </a:spcBef>
              <a:spcAft>
                <a:spcPts val="0"/>
              </a:spcAft>
              <a:buNone/>
            </a:pPr>
            <a:r>
              <a:rPr lang="en-US" sz="2400">
                <a:latin typeface="Arial Black"/>
                <a:ea typeface="Arial Black"/>
                <a:cs typeface="Arial Black"/>
                <a:sym typeface="Arial Black"/>
              </a:rPr>
              <a:t>ver 27-30</a:t>
            </a:r>
            <a:endParaRPr sz="2400">
              <a:latin typeface="Arial Black"/>
              <a:ea typeface="Arial Black"/>
              <a:cs typeface="Arial Black"/>
              <a:sym typeface="Arial Black"/>
            </a:endParaRPr>
          </a:p>
          <a:p>
            <a:pPr indent="0" lvl="0" marL="0" rtl="0" algn="l">
              <a:lnSpc>
                <a:spcPct val="100000"/>
              </a:lnSpc>
              <a:spcBef>
                <a:spcPts val="1010"/>
              </a:spcBef>
              <a:spcAft>
                <a:spcPts val="0"/>
              </a:spcAft>
              <a:buNone/>
            </a:pPr>
            <a:r>
              <a:t/>
            </a:r>
            <a:endParaRPr sz="2400">
              <a:latin typeface="Arial Black"/>
              <a:ea typeface="Arial Black"/>
              <a:cs typeface="Arial Black"/>
              <a:sym typeface="Arial Black"/>
            </a:endParaRPr>
          </a:p>
          <a:p>
            <a:pPr indent="0" lvl="0" marL="0" rtl="0" algn="ctr">
              <a:lnSpc>
                <a:spcPct val="100000"/>
              </a:lnSpc>
              <a:spcBef>
                <a:spcPts val="0"/>
              </a:spcBef>
              <a:spcAft>
                <a:spcPts val="0"/>
              </a:spcAft>
              <a:buNone/>
            </a:pPr>
            <a:r>
              <a:rPr lang="en-US" sz="2100">
                <a:latin typeface="Arial Black"/>
                <a:ea typeface="Arial Black"/>
                <a:cs typeface="Arial Black"/>
                <a:sym typeface="Arial Black"/>
              </a:rPr>
              <a:t>14</a:t>
            </a:r>
            <a:endParaRPr sz="2100">
              <a:latin typeface="Arial Black"/>
              <a:ea typeface="Arial Black"/>
              <a:cs typeface="Arial Black"/>
              <a:sym typeface="Arial Black"/>
            </a:endParaRPr>
          </a:p>
          <a:p>
            <a:pPr indent="0" lvl="0" marL="0" rtl="0" algn="l">
              <a:lnSpc>
                <a:spcPct val="100000"/>
              </a:lnSpc>
              <a:spcBef>
                <a:spcPts val="1465"/>
              </a:spcBef>
              <a:spcAft>
                <a:spcPts val="0"/>
              </a:spcAft>
              <a:buNone/>
            </a:pPr>
            <a:r>
              <a:t/>
            </a:r>
            <a:endParaRPr sz="2100">
              <a:latin typeface="Arial Black"/>
              <a:ea typeface="Arial Black"/>
              <a:cs typeface="Arial Black"/>
              <a:sym typeface="Arial Black"/>
            </a:endParaRPr>
          </a:p>
          <a:p>
            <a:pPr indent="0" lvl="0" marL="0" rtl="0" algn="ctr">
              <a:lnSpc>
                <a:spcPct val="100000"/>
              </a:lnSpc>
              <a:spcBef>
                <a:spcPts val="0"/>
              </a:spcBef>
              <a:spcAft>
                <a:spcPts val="0"/>
              </a:spcAft>
              <a:buNone/>
            </a:pPr>
            <a:r>
              <a:rPr lang="en-US" sz="2200">
                <a:latin typeface="Arial Black"/>
                <a:ea typeface="Arial Black"/>
                <a:cs typeface="Arial Black"/>
                <a:sym typeface="Arial Black"/>
              </a:rPr>
              <a:t>13</a:t>
            </a:r>
            <a:endParaRPr sz="2200">
              <a:latin typeface="Arial Black"/>
              <a:ea typeface="Arial Black"/>
              <a:cs typeface="Arial Black"/>
              <a:sym typeface="Arial Black"/>
            </a:endParaRPr>
          </a:p>
          <a:p>
            <a:pPr indent="0" lvl="0" marL="0" rtl="0" algn="l">
              <a:lnSpc>
                <a:spcPct val="100000"/>
              </a:lnSpc>
              <a:spcBef>
                <a:spcPts val="1210"/>
              </a:spcBef>
              <a:spcAft>
                <a:spcPts val="0"/>
              </a:spcAft>
              <a:buNone/>
            </a:pPr>
            <a:r>
              <a:t/>
            </a:r>
            <a:endParaRPr sz="2200">
              <a:latin typeface="Arial Black"/>
              <a:ea typeface="Arial Black"/>
              <a:cs typeface="Arial Black"/>
              <a:sym typeface="Arial Black"/>
            </a:endParaRPr>
          </a:p>
          <a:p>
            <a:pPr indent="0" lvl="0" marL="0" rtl="0" algn="ctr">
              <a:lnSpc>
                <a:spcPct val="100000"/>
              </a:lnSpc>
              <a:spcBef>
                <a:spcPts val="0"/>
              </a:spcBef>
              <a:spcAft>
                <a:spcPts val="0"/>
              </a:spcAft>
              <a:buNone/>
            </a:pPr>
            <a:r>
              <a:rPr lang="en-US" sz="2300">
                <a:latin typeface="Arial Black"/>
                <a:ea typeface="Arial Black"/>
                <a:cs typeface="Arial Black"/>
                <a:sym typeface="Arial Black"/>
              </a:rPr>
              <a:t>16</a:t>
            </a:r>
            <a:endParaRPr sz="2300">
              <a:latin typeface="Arial Black"/>
              <a:ea typeface="Arial Black"/>
              <a:cs typeface="Arial Black"/>
              <a:sym typeface="Arial Black"/>
            </a:endParaRPr>
          </a:p>
        </p:txBody>
      </p:sp>
      <p:grpSp>
        <p:nvGrpSpPr>
          <p:cNvPr id="378" name="Google Shape;378;p27"/>
          <p:cNvGrpSpPr/>
          <p:nvPr/>
        </p:nvGrpSpPr>
        <p:grpSpPr>
          <a:xfrm>
            <a:off x="9440509" y="6476534"/>
            <a:ext cx="8418830" cy="3562350"/>
            <a:chOff x="9440509" y="6476534"/>
            <a:chExt cx="8418830" cy="3562350"/>
          </a:xfrm>
        </p:grpSpPr>
        <p:sp>
          <p:nvSpPr>
            <p:cNvPr id="379" name="Google Shape;379;p27"/>
            <p:cNvSpPr/>
            <p:nvPr/>
          </p:nvSpPr>
          <p:spPr>
            <a:xfrm>
              <a:off x="9454795" y="6490829"/>
              <a:ext cx="8390255" cy="3533775"/>
            </a:xfrm>
            <a:custGeom>
              <a:rect b="b" l="l" r="r" t="t"/>
              <a:pathLst>
                <a:path extrusionOk="0" h="3533775" w="8390255">
                  <a:moveTo>
                    <a:pt x="8389925" y="0"/>
                  </a:moveTo>
                  <a:lnTo>
                    <a:pt x="6183414" y="0"/>
                  </a:lnTo>
                  <a:lnTo>
                    <a:pt x="4312691" y="0"/>
                  </a:lnTo>
                  <a:lnTo>
                    <a:pt x="2667355" y="0"/>
                  </a:lnTo>
                  <a:lnTo>
                    <a:pt x="0" y="0"/>
                  </a:lnTo>
                  <a:lnTo>
                    <a:pt x="0" y="3533775"/>
                  </a:lnTo>
                  <a:lnTo>
                    <a:pt x="2667355" y="3533775"/>
                  </a:lnTo>
                  <a:lnTo>
                    <a:pt x="4312691" y="3533775"/>
                  </a:lnTo>
                  <a:lnTo>
                    <a:pt x="6183414" y="3533775"/>
                  </a:lnTo>
                  <a:lnTo>
                    <a:pt x="8389925" y="3533775"/>
                  </a:lnTo>
                  <a:lnTo>
                    <a:pt x="8389925"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80" name="Google Shape;380;p27"/>
            <p:cNvSpPr/>
            <p:nvPr/>
          </p:nvSpPr>
          <p:spPr>
            <a:xfrm>
              <a:off x="9440509" y="6476534"/>
              <a:ext cx="8418830" cy="3562350"/>
            </a:xfrm>
            <a:custGeom>
              <a:rect b="b" l="l" r="r" t="t"/>
              <a:pathLst>
                <a:path extrusionOk="0" h="3562350" w="8418830">
                  <a:moveTo>
                    <a:pt x="14287" y="14287"/>
                  </a:moveTo>
                  <a:lnTo>
                    <a:pt x="14287" y="3548062"/>
                  </a:lnTo>
                </a:path>
                <a:path extrusionOk="0" h="3562350" w="8418830">
                  <a:moveTo>
                    <a:pt x="2681649" y="14287"/>
                  </a:moveTo>
                  <a:lnTo>
                    <a:pt x="2681649" y="3548062"/>
                  </a:lnTo>
                </a:path>
                <a:path extrusionOk="0" h="3562350" w="8418830">
                  <a:moveTo>
                    <a:pt x="4326988" y="14287"/>
                  </a:moveTo>
                  <a:lnTo>
                    <a:pt x="4326988" y="3548062"/>
                  </a:lnTo>
                </a:path>
                <a:path extrusionOk="0" h="3562350" w="8418830">
                  <a:moveTo>
                    <a:pt x="6197707" y="14287"/>
                  </a:moveTo>
                  <a:lnTo>
                    <a:pt x="6197707" y="3548062"/>
                  </a:lnTo>
                </a:path>
                <a:path extrusionOk="0" h="3562350" w="8418830">
                  <a:moveTo>
                    <a:pt x="8404221" y="14287"/>
                  </a:moveTo>
                  <a:lnTo>
                    <a:pt x="8404221" y="3548062"/>
                  </a:lnTo>
                </a:path>
                <a:path extrusionOk="0" h="3562350" w="8418830">
                  <a:moveTo>
                    <a:pt x="0" y="0"/>
                  </a:moveTo>
                  <a:lnTo>
                    <a:pt x="8418509" y="0"/>
                  </a:lnTo>
                </a:path>
                <a:path extrusionOk="0" h="3562350" w="8418830">
                  <a:moveTo>
                    <a:pt x="0" y="904875"/>
                  </a:moveTo>
                  <a:lnTo>
                    <a:pt x="8418509" y="904875"/>
                  </a:lnTo>
                </a:path>
                <a:path extrusionOk="0" h="3562350" w="8418830">
                  <a:moveTo>
                    <a:pt x="0" y="1790700"/>
                  </a:moveTo>
                  <a:lnTo>
                    <a:pt x="8418509" y="1790700"/>
                  </a:lnTo>
                </a:path>
                <a:path extrusionOk="0" h="3562350" w="8418830">
                  <a:moveTo>
                    <a:pt x="0" y="2676525"/>
                  </a:moveTo>
                  <a:lnTo>
                    <a:pt x="8418509" y="2676525"/>
                  </a:lnTo>
                </a:path>
                <a:path extrusionOk="0" h="3562350" w="8418830">
                  <a:moveTo>
                    <a:pt x="0" y="3562350"/>
                  </a:moveTo>
                  <a:lnTo>
                    <a:pt x="8418509" y="3562350"/>
                  </a:lnTo>
                </a:path>
              </a:pathLst>
            </a:custGeom>
            <a:noFill/>
            <a:ln cap="flat" cmpd="sng" w="28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381" name="Google Shape;381;p27"/>
          <p:cNvSpPr txBox="1"/>
          <p:nvPr>
            <p:ph type="title"/>
          </p:nvPr>
        </p:nvSpPr>
        <p:spPr>
          <a:xfrm>
            <a:off x="2870359" y="326670"/>
            <a:ext cx="13140690" cy="110807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7100"/>
              <a:t>Decoding of the Data section</a:t>
            </a:r>
            <a:endParaRPr sz="7100"/>
          </a:p>
        </p:txBody>
      </p:sp>
      <p:pic>
        <p:nvPicPr>
          <p:cNvPr id="382" name="Google Shape;382;p27"/>
          <p:cNvPicPr preferRelativeResize="0"/>
          <p:nvPr/>
        </p:nvPicPr>
        <p:blipFill rotWithShape="1">
          <a:blip r:embed="rId3">
            <a:alphaModFix/>
          </a:blip>
          <a:srcRect b="0" l="0" r="0" t="0"/>
          <a:stretch/>
        </p:blipFill>
        <p:spPr>
          <a:xfrm>
            <a:off x="1362075" y="2743199"/>
            <a:ext cx="123825" cy="123825"/>
          </a:xfrm>
          <a:prstGeom prst="rect">
            <a:avLst/>
          </a:prstGeom>
          <a:noFill/>
          <a:ln>
            <a:noFill/>
          </a:ln>
        </p:spPr>
      </p:pic>
      <p:sp>
        <p:nvSpPr>
          <p:cNvPr id="383" name="Google Shape;383;p27"/>
          <p:cNvSpPr txBox="1"/>
          <p:nvPr/>
        </p:nvSpPr>
        <p:spPr>
          <a:xfrm>
            <a:off x="1016000" y="3044825"/>
            <a:ext cx="67945" cy="254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500">
                <a:latin typeface="Verdana"/>
                <a:ea typeface="Verdana"/>
                <a:cs typeface="Verdana"/>
                <a:sym typeface="Verdana"/>
              </a:rPr>
              <a:t>.</a:t>
            </a:r>
            <a:endParaRPr sz="1500">
              <a:latin typeface="Verdana"/>
              <a:ea typeface="Verdana"/>
              <a:cs typeface="Verdana"/>
              <a:sym typeface="Verdana"/>
            </a:endParaRPr>
          </a:p>
        </p:txBody>
      </p:sp>
      <p:pic>
        <p:nvPicPr>
          <p:cNvPr id="384" name="Google Shape;384;p27"/>
          <p:cNvPicPr preferRelativeResize="0"/>
          <p:nvPr/>
        </p:nvPicPr>
        <p:blipFill rotWithShape="1">
          <a:blip r:embed="rId4">
            <a:alphaModFix/>
          </a:blip>
          <a:srcRect b="0" l="0" r="0" t="0"/>
          <a:stretch/>
        </p:blipFill>
        <p:spPr>
          <a:xfrm>
            <a:off x="1362075" y="3543299"/>
            <a:ext cx="123825" cy="123825"/>
          </a:xfrm>
          <a:prstGeom prst="rect">
            <a:avLst/>
          </a:prstGeom>
          <a:noFill/>
          <a:ln>
            <a:noFill/>
          </a:ln>
        </p:spPr>
      </p:pic>
      <p:pic>
        <p:nvPicPr>
          <p:cNvPr id="385" name="Google Shape;385;p27"/>
          <p:cNvPicPr preferRelativeResize="0"/>
          <p:nvPr/>
        </p:nvPicPr>
        <p:blipFill rotWithShape="1">
          <a:blip r:embed="rId4">
            <a:alphaModFix/>
          </a:blip>
          <a:srcRect b="0" l="0" r="0" t="0"/>
          <a:stretch/>
        </p:blipFill>
        <p:spPr>
          <a:xfrm>
            <a:off x="1362075" y="4343399"/>
            <a:ext cx="123825" cy="123825"/>
          </a:xfrm>
          <a:prstGeom prst="rect">
            <a:avLst/>
          </a:prstGeom>
          <a:noFill/>
          <a:ln>
            <a:noFill/>
          </a:ln>
        </p:spPr>
      </p:pic>
      <p:sp>
        <p:nvSpPr>
          <p:cNvPr id="386" name="Google Shape;386;p27"/>
          <p:cNvSpPr txBox="1"/>
          <p:nvPr/>
        </p:nvSpPr>
        <p:spPr>
          <a:xfrm>
            <a:off x="1663700" y="2530475"/>
            <a:ext cx="14638655" cy="2616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000">
                <a:latin typeface="Verdana"/>
                <a:ea typeface="Verdana"/>
                <a:cs typeface="Verdana"/>
                <a:sym typeface="Verdana"/>
              </a:rPr>
              <a:t>For the given QR code, firstly observe the right bottom pattern of the QR code</a:t>
            </a:r>
            <a:endParaRPr sz="3000">
              <a:latin typeface="Verdana"/>
              <a:ea typeface="Verdana"/>
              <a:cs typeface="Verdana"/>
              <a:sym typeface="Verdana"/>
            </a:endParaRPr>
          </a:p>
          <a:p>
            <a:pPr indent="0" lvl="0" marL="12700" rtl="0" algn="l">
              <a:lnSpc>
                <a:spcPct val="100000"/>
              </a:lnSpc>
              <a:spcBef>
                <a:spcPts val="2700"/>
              </a:spcBef>
              <a:spcAft>
                <a:spcPts val="0"/>
              </a:spcAft>
              <a:buNone/>
            </a:pPr>
            <a:r>
              <a:rPr lang="en-US" sz="3000">
                <a:latin typeface="Verdana"/>
                <a:ea typeface="Verdana"/>
                <a:cs typeface="Verdana"/>
                <a:sym typeface="Verdana"/>
              </a:rPr>
              <a:t>Length field: It provides details of how many characters are encoded.</a:t>
            </a:r>
            <a:endParaRPr sz="3000">
              <a:latin typeface="Verdana"/>
              <a:ea typeface="Verdana"/>
              <a:cs typeface="Verdana"/>
              <a:sym typeface="Verdana"/>
            </a:endParaRPr>
          </a:p>
          <a:p>
            <a:pPr indent="0" lvl="0" marL="12700" marR="5080" rtl="0" algn="l">
              <a:lnSpc>
                <a:spcPct val="116700"/>
              </a:lnSpc>
              <a:spcBef>
                <a:spcPts val="2095"/>
              </a:spcBef>
              <a:spcAft>
                <a:spcPts val="0"/>
              </a:spcAft>
              <a:buNone/>
            </a:pPr>
            <a:r>
              <a:rPr lang="en-US" sz="3000">
                <a:latin typeface="Verdana"/>
                <a:ea typeface="Verdana"/>
                <a:cs typeface="Verdana"/>
                <a:sym typeface="Verdana"/>
              </a:rPr>
              <a:t>Each length field uses a different number of bits based on the encoding type and version of the QR code.</a:t>
            </a:r>
            <a:endParaRPr sz="3000">
              <a:latin typeface="Verdana"/>
              <a:ea typeface="Verdana"/>
              <a:cs typeface="Verdana"/>
              <a:sym typeface="Verdana"/>
            </a:endParaRPr>
          </a:p>
        </p:txBody>
      </p:sp>
      <p:sp>
        <p:nvSpPr>
          <p:cNvPr id="387" name="Google Shape;387;p27"/>
          <p:cNvSpPr txBox="1"/>
          <p:nvPr/>
        </p:nvSpPr>
        <p:spPr>
          <a:xfrm>
            <a:off x="10445687" y="5333983"/>
            <a:ext cx="6456045" cy="901700"/>
          </a:xfrm>
          <a:prstGeom prst="rect">
            <a:avLst/>
          </a:prstGeom>
          <a:noFill/>
          <a:ln>
            <a:noFill/>
          </a:ln>
        </p:spPr>
        <p:txBody>
          <a:bodyPr anchorCtr="0" anchor="t" bIns="0" lIns="0" spcFirstLastPara="1" rIns="0" wrap="square" tIns="12700">
            <a:spAutoFit/>
          </a:bodyPr>
          <a:lstStyle/>
          <a:p>
            <a:pPr indent="-1343025" lvl="0" marL="1355090" marR="5080" rtl="0" algn="l">
              <a:lnSpc>
                <a:spcPct val="114999"/>
              </a:lnSpc>
              <a:spcBef>
                <a:spcPts val="0"/>
              </a:spcBef>
              <a:spcAft>
                <a:spcPts val="0"/>
              </a:spcAft>
              <a:buNone/>
            </a:pPr>
            <a:r>
              <a:rPr lang="en-US" sz="2500">
                <a:latin typeface="Arial Black"/>
                <a:ea typeface="Arial Black"/>
                <a:cs typeface="Arial Black"/>
                <a:sym typeface="Arial Black"/>
              </a:rPr>
              <a:t>Number of bits in length field for numeric and alphanumeric types</a:t>
            </a:r>
            <a:endParaRPr sz="2500">
              <a:latin typeface="Arial Black"/>
              <a:ea typeface="Arial Black"/>
              <a:cs typeface="Arial Black"/>
              <a:sym typeface="Arial Black"/>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1" name="Shape 391"/>
        <p:cNvGrpSpPr/>
        <p:nvPr/>
      </p:nvGrpSpPr>
      <p:grpSpPr>
        <a:xfrm>
          <a:off x="0" y="0"/>
          <a:ext cx="0" cy="0"/>
          <a:chOff x="0" y="0"/>
          <a:chExt cx="0" cy="0"/>
        </a:xfrm>
      </p:grpSpPr>
      <p:sp>
        <p:nvSpPr>
          <p:cNvPr id="392" name="Google Shape;392;p28"/>
          <p:cNvSpPr/>
          <p:nvPr/>
        </p:nvSpPr>
        <p:spPr>
          <a:xfrm>
            <a:off x="0" y="0"/>
            <a:ext cx="18288000" cy="2260600"/>
          </a:xfrm>
          <a:custGeom>
            <a:rect b="b" l="l" r="r" t="t"/>
            <a:pathLst>
              <a:path extrusionOk="0" h="2260600" w="18288000">
                <a:moveTo>
                  <a:pt x="4702805" y="2006600"/>
                </a:moveTo>
                <a:lnTo>
                  <a:pt x="3788532" y="2006600"/>
                </a:lnTo>
                <a:lnTo>
                  <a:pt x="3446205" y="1917700"/>
                </a:lnTo>
                <a:lnTo>
                  <a:pt x="3398642" y="1892300"/>
                </a:lnTo>
                <a:lnTo>
                  <a:pt x="3351419" y="1879600"/>
                </a:lnTo>
                <a:lnTo>
                  <a:pt x="3304537" y="1854200"/>
                </a:lnTo>
                <a:lnTo>
                  <a:pt x="3258000" y="1841500"/>
                </a:lnTo>
                <a:lnTo>
                  <a:pt x="3075327" y="1739900"/>
                </a:lnTo>
                <a:lnTo>
                  <a:pt x="2681302" y="1511300"/>
                </a:lnTo>
                <a:lnTo>
                  <a:pt x="2550893" y="1422400"/>
                </a:lnTo>
                <a:lnTo>
                  <a:pt x="2376622" y="1320800"/>
                </a:lnTo>
                <a:lnTo>
                  <a:pt x="2242720" y="1244600"/>
                </a:lnTo>
                <a:lnTo>
                  <a:pt x="2197311" y="1231900"/>
                </a:lnTo>
                <a:lnTo>
                  <a:pt x="2105323" y="1181100"/>
                </a:lnTo>
                <a:lnTo>
                  <a:pt x="1770976" y="1092200"/>
                </a:lnTo>
                <a:lnTo>
                  <a:pt x="1721626" y="1092200"/>
                </a:lnTo>
                <a:lnTo>
                  <a:pt x="1671875" y="1079500"/>
                </a:lnTo>
                <a:lnTo>
                  <a:pt x="1316469" y="1079500"/>
                </a:lnTo>
                <a:lnTo>
                  <a:pt x="1265813" y="1066800"/>
                </a:lnTo>
                <a:lnTo>
                  <a:pt x="1114330" y="1066800"/>
                </a:lnTo>
                <a:lnTo>
                  <a:pt x="1064013" y="1054100"/>
                </a:lnTo>
                <a:lnTo>
                  <a:pt x="963675" y="1054100"/>
                </a:lnTo>
                <a:lnTo>
                  <a:pt x="863765" y="1028700"/>
                </a:lnTo>
                <a:lnTo>
                  <a:pt x="813982" y="1028700"/>
                </a:lnTo>
                <a:lnTo>
                  <a:pt x="424954" y="927100"/>
                </a:lnTo>
                <a:lnTo>
                  <a:pt x="378630" y="901700"/>
                </a:lnTo>
                <a:lnTo>
                  <a:pt x="332888" y="889000"/>
                </a:lnTo>
                <a:lnTo>
                  <a:pt x="287772" y="863600"/>
                </a:lnTo>
                <a:lnTo>
                  <a:pt x="243324" y="850900"/>
                </a:lnTo>
                <a:lnTo>
                  <a:pt x="199588" y="825500"/>
                </a:lnTo>
                <a:lnTo>
                  <a:pt x="156607" y="800100"/>
                </a:lnTo>
                <a:lnTo>
                  <a:pt x="114425" y="774700"/>
                </a:lnTo>
                <a:lnTo>
                  <a:pt x="73084" y="749300"/>
                </a:lnTo>
                <a:lnTo>
                  <a:pt x="32629" y="723900"/>
                </a:lnTo>
                <a:lnTo>
                  <a:pt x="0" y="698500"/>
                </a:lnTo>
                <a:lnTo>
                  <a:pt x="0" y="0"/>
                </a:lnTo>
                <a:lnTo>
                  <a:pt x="18288000" y="0"/>
                </a:lnTo>
                <a:lnTo>
                  <a:pt x="18288000" y="1079500"/>
                </a:lnTo>
                <a:lnTo>
                  <a:pt x="18280755" y="1092200"/>
                </a:lnTo>
                <a:lnTo>
                  <a:pt x="18239745" y="1117600"/>
                </a:lnTo>
                <a:lnTo>
                  <a:pt x="18197443" y="1155700"/>
                </a:lnTo>
                <a:lnTo>
                  <a:pt x="18154602" y="1181100"/>
                </a:lnTo>
                <a:lnTo>
                  <a:pt x="18111261" y="1219200"/>
                </a:lnTo>
                <a:lnTo>
                  <a:pt x="17933669" y="1320800"/>
                </a:lnTo>
                <a:lnTo>
                  <a:pt x="17612561" y="1498600"/>
                </a:lnTo>
                <a:lnTo>
                  <a:pt x="17522496" y="1549400"/>
                </a:lnTo>
                <a:lnTo>
                  <a:pt x="17477302" y="1562100"/>
                </a:lnTo>
                <a:lnTo>
                  <a:pt x="17409289" y="1600200"/>
                </a:lnTo>
                <a:lnTo>
                  <a:pt x="7234752" y="1600200"/>
                </a:lnTo>
                <a:lnTo>
                  <a:pt x="7183941" y="1612900"/>
                </a:lnTo>
                <a:lnTo>
                  <a:pt x="7082258" y="1612900"/>
                </a:lnTo>
                <a:lnTo>
                  <a:pt x="7031387" y="1625600"/>
                </a:lnTo>
                <a:lnTo>
                  <a:pt x="6980496" y="1625600"/>
                </a:lnTo>
                <a:lnTo>
                  <a:pt x="6929586" y="1638300"/>
                </a:lnTo>
                <a:lnTo>
                  <a:pt x="6878655" y="1638300"/>
                </a:lnTo>
                <a:lnTo>
                  <a:pt x="6776736" y="1663700"/>
                </a:lnTo>
                <a:lnTo>
                  <a:pt x="6675426" y="1676400"/>
                </a:lnTo>
                <a:lnTo>
                  <a:pt x="6523487" y="1701800"/>
                </a:lnTo>
                <a:lnTo>
                  <a:pt x="6320935" y="1739900"/>
                </a:lnTo>
                <a:lnTo>
                  <a:pt x="5510760" y="1879600"/>
                </a:lnTo>
                <a:lnTo>
                  <a:pt x="5409451" y="1892300"/>
                </a:lnTo>
                <a:lnTo>
                  <a:pt x="5308127" y="1917700"/>
                </a:lnTo>
                <a:lnTo>
                  <a:pt x="5105420" y="1943100"/>
                </a:lnTo>
                <a:lnTo>
                  <a:pt x="5004575" y="1968500"/>
                </a:lnTo>
                <a:lnTo>
                  <a:pt x="4954381" y="1968500"/>
                </a:lnTo>
                <a:lnTo>
                  <a:pt x="4904147" y="1981200"/>
                </a:lnTo>
                <a:lnTo>
                  <a:pt x="4853873" y="1981200"/>
                </a:lnTo>
                <a:lnTo>
                  <a:pt x="4803558" y="1993900"/>
                </a:lnTo>
                <a:lnTo>
                  <a:pt x="4753202" y="1993900"/>
                </a:lnTo>
                <a:lnTo>
                  <a:pt x="4702805" y="2006600"/>
                </a:lnTo>
                <a:close/>
              </a:path>
              <a:path extrusionOk="0" h="2260600" w="18288000">
                <a:moveTo>
                  <a:pt x="12338879" y="2044700"/>
                </a:moveTo>
                <a:lnTo>
                  <a:pt x="9611856" y="2044700"/>
                </a:lnTo>
                <a:lnTo>
                  <a:pt x="9365246" y="1981200"/>
                </a:lnTo>
                <a:lnTo>
                  <a:pt x="9316991" y="1955800"/>
                </a:lnTo>
                <a:lnTo>
                  <a:pt x="8883438" y="1841500"/>
                </a:lnTo>
                <a:lnTo>
                  <a:pt x="8835235" y="1816100"/>
                </a:lnTo>
                <a:lnTo>
                  <a:pt x="8297049" y="1676400"/>
                </a:lnTo>
                <a:lnTo>
                  <a:pt x="8246674" y="1676400"/>
                </a:lnTo>
                <a:lnTo>
                  <a:pt x="8095418" y="1638300"/>
                </a:lnTo>
                <a:lnTo>
                  <a:pt x="8044957" y="1638300"/>
                </a:lnTo>
                <a:lnTo>
                  <a:pt x="7994475" y="1625600"/>
                </a:lnTo>
                <a:lnTo>
                  <a:pt x="7943972" y="1625600"/>
                </a:lnTo>
                <a:lnTo>
                  <a:pt x="7893447" y="1612900"/>
                </a:lnTo>
                <a:lnTo>
                  <a:pt x="7792336" y="1612900"/>
                </a:lnTo>
                <a:lnTo>
                  <a:pt x="7741749" y="1600200"/>
                </a:lnTo>
                <a:lnTo>
                  <a:pt x="17409289" y="1600200"/>
                </a:lnTo>
                <a:lnTo>
                  <a:pt x="17341052" y="1638300"/>
                </a:lnTo>
                <a:lnTo>
                  <a:pt x="17295407" y="1651000"/>
                </a:lnTo>
                <a:lnTo>
                  <a:pt x="17203765" y="1701800"/>
                </a:lnTo>
                <a:lnTo>
                  <a:pt x="17157765" y="1714500"/>
                </a:lnTo>
                <a:lnTo>
                  <a:pt x="17111644" y="1739900"/>
                </a:lnTo>
                <a:lnTo>
                  <a:pt x="17065398" y="1752600"/>
                </a:lnTo>
                <a:lnTo>
                  <a:pt x="17019028" y="1778000"/>
                </a:lnTo>
                <a:lnTo>
                  <a:pt x="16972530" y="1790700"/>
                </a:lnTo>
                <a:lnTo>
                  <a:pt x="16925904" y="1816100"/>
                </a:lnTo>
                <a:lnTo>
                  <a:pt x="16879148" y="1828800"/>
                </a:lnTo>
                <a:lnTo>
                  <a:pt x="16832260" y="1854200"/>
                </a:lnTo>
                <a:lnTo>
                  <a:pt x="16738082" y="1879600"/>
                </a:lnTo>
                <a:lnTo>
                  <a:pt x="16690788" y="1905000"/>
                </a:lnTo>
                <a:lnTo>
                  <a:pt x="16595783" y="1930400"/>
                </a:lnTo>
                <a:lnTo>
                  <a:pt x="16548069" y="1955800"/>
                </a:lnTo>
                <a:lnTo>
                  <a:pt x="16258708" y="2032000"/>
                </a:lnTo>
                <a:lnTo>
                  <a:pt x="12389147" y="2032000"/>
                </a:lnTo>
                <a:lnTo>
                  <a:pt x="12338879" y="2044700"/>
                </a:lnTo>
                <a:close/>
              </a:path>
              <a:path extrusionOk="0" h="2260600" w="18288000">
                <a:moveTo>
                  <a:pt x="4601886" y="2019300"/>
                </a:moveTo>
                <a:lnTo>
                  <a:pt x="3889302" y="2019300"/>
                </a:lnTo>
                <a:lnTo>
                  <a:pt x="3838755" y="2006600"/>
                </a:lnTo>
                <a:lnTo>
                  <a:pt x="4652366" y="2006600"/>
                </a:lnTo>
                <a:lnTo>
                  <a:pt x="4601886" y="2019300"/>
                </a:lnTo>
                <a:close/>
              </a:path>
              <a:path extrusionOk="0" h="2260600" w="18288000">
                <a:moveTo>
                  <a:pt x="4450189" y="2032000"/>
                </a:moveTo>
                <a:lnTo>
                  <a:pt x="4042871" y="2032000"/>
                </a:lnTo>
                <a:lnTo>
                  <a:pt x="3991362" y="2019300"/>
                </a:lnTo>
                <a:lnTo>
                  <a:pt x="4500798" y="2019300"/>
                </a:lnTo>
                <a:lnTo>
                  <a:pt x="4450189" y="2032000"/>
                </a:lnTo>
                <a:close/>
              </a:path>
              <a:path extrusionOk="0" h="2260600" w="18288000">
                <a:moveTo>
                  <a:pt x="15469628" y="2197100"/>
                </a:moveTo>
                <a:lnTo>
                  <a:pt x="13927832" y="2197100"/>
                </a:lnTo>
                <a:lnTo>
                  <a:pt x="13829542" y="2171700"/>
                </a:lnTo>
                <a:lnTo>
                  <a:pt x="13780470" y="2171700"/>
                </a:lnTo>
                <a:lnTo>
                  <a:pt x="13633506" y="2133600"/>
                </a:lnTo>
                <a:lnTo>
                  <a:pt x="13584592" y="2133600"/>
                </a:lnTo>
                <a:lnTo>
                  <a:pt x="13436193" y="2095500"/>
                </a:lnTo>
                <a:lnTo>
                  <a:pt x="13386668" y="2095500"/>
                </a:lnTo>
                <a:lnTo>
                  <a:pt x="13287528" y="2070100"/>
                </a:lnTo>
                <a:lnTo>
                  <a:pt x="13237911" y="2070100"/>
                </a:lnTo>
                <a:lnTo>
                  <a:pt x="13188263" y="2057400"/>
                </a:lnTo>
                <a:lnTo>
                  <a:pt x="13138582" y="2057400"/>
                </a:lnTo>
                <a:lnTo>
                  <a:pt x="13088869" y="2044700"/>
                </a:lnTo>
                <a:lnTo>
                  <a:pt x="12989342" y="2044700"/>
                </a:lnTo>
                <a:lnTo>
                  <a:pt x="12939528" y="2032000"/>
                </a:lnTo>
                <a:lnTo>
                  <a:pt x="16258708" y="2032000"/>
                </a:lnTo>
                <a:lnTo>
                  <a:pt x="15914103" y="2120900"/>
                </a:lnTo>
                <a:lnTo>
                  <a:pt x="15864226" y="2120900"/>
                </a:lnTo>
                <a:lnTo>
                  <a:pt x="15716439" y="2159000"/>
                </a:lnTo>
                <a:lnTo>
                  <a:pt x="15667131" y="2159000"/>
                </a:lnTo>
                <a:lnTo>
                  <a:pt x="15568437" y="2184400"/>
                </a:lnTo>
                <a:lnTo>
                  <a:pt x="15519048" y="2184400"/>
                </a:lnTo>
                <a:lnTo>
                  <a:pt x="15469628" y="2197100"/>
                </a:lnTo>
                <a:close/>
              </a:path>
              <a:path extrusionOk="0" h="2260600" w="18288000">
                <a:moveTo>
                  <a:pt x="11577810" y="2108200"/>
                </a:moveTo>
                <a:lnTo>
                  <a:pt x="9959483" y="2108200"/>
                </a:lnTo>
                <a:lnTo>
                  <a:pt x="9909650" y="2095500"/>
                </a:lnTo>
                <a:lnTo>
                  <a:pt x="9859875" y="2095500"/>
                </a:lnTo>
                <a:lnTo>
                  <a:pt x="9661346" y="2044700"/>
                </a:lnTo>
                <a:lnTo>
                  <a:pt x="12288569" y="2044700"/>
                </a:lnTo>
                <a:lnTo>
                  <a:pt x="12187007" y="2057400"/>
                </a:lnTo>
                <a:lnTo>
                  <a:pt x="12085457" y="2057400"/>
                </a:lnTo>
                <a:lnTo>
                  <a:pt x="11679333" y="2095500"/>
                </a:lnTo>
                <a:lnTo>
                  <a:pt x="11577810" y="2108200"/>
                </a:lnTo>
                <a:close/>
              </a:path>
              <a:path extrusionOk="0" h="2260600" w="18288000">
                <a:moveTo>
                  <a:pt x="11222457" y="2133600"/>
                </a:moveTo>
                <a:lnTo>
                  <a:pt x="10109329" y="2133600"/>
                </a:lnTo>
                <a:lnTo>
                  <a:pt x="10009373" y="2108200"/>
                </a:lnTo>
                <a:lnTo>
                  <a:pt x="11425523" y="2108200"/>
                </a:lnTo>
                <a:lnTo>
                  <a:pt x="11374758" y="2120900"/>
                </a:lnTo>
                <a:lnTo>
                  <a:pt x="11273226" y="2120900"/>
                </a:lnTo>
                <a:lnTo>
                  <a:pt x="11222457" y="2133600"/>
                </a:lnTo>
                <a:close/>
              </a:path>
              <a:path extrusionOk="0" h="2260600" w="18288000">
                <a:moveTo>
                  <a:pt x="11070136" y="2146300"/>
                </a:moveTo>
                <a:lnTo>
                  <a:pt x="10259702" y="2146300"/>
                </a:lnTo>
                <a:lnTo>
                  <a:pt x="10209519" y="2133600"/>
                </a:lnTo>
                <a:lnTo>
                  <a:pt x="11120912" y="2133600"/>
                </a:lnTo>
                <a:lnTo>
                  <a:pt x="11070136" y="2146300"/>
                </a:lnTo>
                <a:close/>
              </a:path>
              <a:path extrusionOk="0" h="2260600" w="18288000">
                <a:moveTo>
                  <a:pt x="10917543" y="2159000"/>
                </a:moveTo>
                <a:lnTo>
                  <a:pt x="10410607" y="2159000"/>
                </a:lnTo>
                <a:lnTo>
                  <a:pt x="10360246" y="2146300"/>
                </a:lnTo>
                <a:lnTo>
                  <a:pt x="10968574" y="2146300"/>
                </a:lnTo>
                <a:lnTo>
                  <a:pt x="10917543" y="2159000"/>
                </a:lnTo>
                <a:close/>
              </a:path>
              <a:path extrusionOk="0" h="2260600" w="18288000">
                <a:moveTo>
                  <a:pt x="15271611" y="2222500"/>
                </a:moveTo>
                <a:lnTo>
                  <a:pt x="14075676" y="2222500"/>
                </a:lnTo>
                <a:lnTo>
                  <a:pt x="13977056" y="2197100"/>
                </a:lnTo>
                <a:lnTo>
                  <a:pt x="15420176" y="2197100"/>
                </a:lnTo>
                <a:lnTo>
                  <a:pt x="15370690" y="2209800"/>
                </a:lnTo>
                <a:lnTo>
                  <a:pt x="15321169" y="2209800"/>
                </a:lnTo>
                <a:lnTo>
                  <a:pt x="15271611" y="2222500"/>
                </a:lnTo>
                <a:close/>
              </a:path>
              <a:path extrusionOk="0" h="2260600" w="18288000">
                <a:moveTo>
                  <a:pt x="15172376" y="2235200"/>
                </a:moveTo>
                <a:lnTo>
                  <a:pt x="14174546" y="2235200"/>
                </a:lnTo>
                <a:lnTo>
                  <a:pt x="14125078" y="2222500"/>
                </a:lnTo>
                <a:lnTo>
                  <a:pt x="15222014" y="2222500"/>
                </a:lnTo>
                <a:lnTo>
                  <a:pt x="15172376" y="2235200"/>
                </a:lnTo>
                <a:close/>
              </a:path>
              <a:path extrusionOk="0" h="2260600" w="18288000">
                <a:moveTo>
                  <a:pt x="15023204" y="2247900"/>
                </a:moveTo>
                <a:lnTo>
                  <a:pt x="14273691" y="2247900"/>
                </a:lnTo>
                <a:lnTo>
                  <a:pt x="14224083" y="2235200"/>
                </a:lnTo>
                <a:lnTo>
                  <a:pt x="15072973" y="2235200"/>
                </a:lnTo>
                <a:lnTo>
                  <a:pt x="15023204" y="2247900"/>
                </a:lnTo>
                <a:close/>
              </a:path>
              <a:path extrusionOk="0" h="2260600" w="18288000">
                <a:moveTo>
                  <a:pt x="14823641" y="2260600"/>
                </a:moveTo>
                <a:lnTo>
                  <a:pt x="14472905" y="2260600"/>
                </a:lnTo>
                <a:lnTo>
                  <a:pt x="14422979" y="2247900"/>
                </a:lnTo>
                <a:lnTo>
                  <a:pt x="14873608" y="2247900"/>
                </a:lnTo>
                <a:lnTo>
                  <a:pt x="14823641" y="2260600"/>
                </a:lnTo>
                <a:close/>
              </a:path>
            </a:pathLst>
          </a:custGeom>
          <a:solidFill>
            <a:srgbClr val="DBC2AB">
              <a:alpha val="4196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393" name="Google Shape;393;p28"/>
          <p:cNvGrpSpPr/>
          <p:nvPr/>
        </p:nvGrpSpPr>
        <p:grpSpPr>
          <a:xfrm>
            <a:off x="898246" y="3133862"/>
            <a:ext cx="8265136" cy="6321547"/>
            <a:chOff x="898246" y="3133862"/>
            <a:chExt cx="8265136" cy="6321547"/>
          </a:xfrm>
        </p:grpSpPr>
        <p:pic>
          <p:nvPicPr>
            <p:cNvPr id="394" name="Google Shape;394;p28"/>
            <p:cNvPicPr preferRelativeResize="0"/>
            <p:nvPr/>
          </p:nvPicPr>
          <p:blipFill rotWithShape="1">
            <a:blip r:embed="rId3">
              <a:alphaModFix/>
            </a:blip>
            <a:srcRect b="0" l="0" r="0" t="0"/>
            <a:stretch/>
          </p:blipFill>
          <p:spPr>
            <a:xfrm>
              <a:off x="898246" y="3133862"/>
              <a:ext cx="6337948" cy="6321547"/>
            </a:xfrm>
            <a:prstGeom prst="rect">
              <a:avLst/>
            </a:prstGeom>
            <a:noFill/>
            <a:ln>
              <a:noFill/>
            </a:ln>
          </p:spPr>
        </p:pic>
        <p:sp>
          <p:nvSpPr>
            <p:cNvPr id="395" name="Google Shape;395;p28"/>
            <p:cNvSpPr/>
            <p:nvPr/>
          </p:nvSpPr>
          <p:spPr>
            <a:xfrm>
              <a:off x="6998247" y="4367992"/>
              <a:ext cx="2013585" cy="3888740"/>
            </a:xfrm>
            <a:custGeom>
              <a:rect b="b" l="l" r="r" t="t"/>
              <a:pathLst>
                <a:path extrusionOk="0" h="3888740" w="2013584">
                  <a:moveTo>
                    <a:pt x="0" y="3888467"/>
                  </a:moveTo>
                  <a:lnTo>
                    <a:pt x="2013256" y="0"/>
                  </a:lnTo>
                </a:path>
              </a:pathLst>
            </a:custGeom>
            <a:noFill/>
            <a:ln cap="flat" cmpd="sng" w="1047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96" name="Google Shape;396;p28"/>
            <p:cNvSpPr/>
            <p:nvPr/>
          </p:nvSpPr>
          <p:spPr>
            <a:xfrm>
              <a:off x="8883982" y="4158644"/>
              <a:ext cx="279400" cy="258445"/>
            </a:xfrm>
            <a:custGeom>
              <a:rect b="b" l="l" r="r" t="t"/>
              <a:pathLst>
                <a:path extrusionOk="0" h="258445" w="279400">
                  <a:moveTo>
                    <a:pt x="279130" y="258347"/>
                  </a:moveTo>
                  <a:lnTo>
                    <a:pt x="0" y="113827"/>
                  </a:lnTo>
                  <a:lnTo>
                    <a:pt x="235912" y="0"/>
                  </a:lnTo>
                  <a:lnTo>
                    <a:pt x="279130" y="258347"/>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97" name="Google Shape;397;p28"/>
            <p:cNvSpPr/>
            <p:nvPr/>
          </p:nvSpPr>
          <p:spPr>
            <a:xfrm>
              <a:off x="8883982" y="4158644"/>
              <a:ext cx="279400" cy="258445"/>
            </a:xfrm>
            <a:custGeom>
              <a:rect b="b" l="l" r="r" t="t"/>
              <a:pathLst>
                <a:path extrusionOk="0" h="258445" w="279400">
                  <a:moveTo>
                    <a:pt x="0" y="113827"/>
                  </a:moveTo>
                  <a:lnTo>
                    <a:pt x="235912" y="0"/>
                  </a:lnTo>
                  <a:lnTo>
                    <a:pt x="279130" y="258347"/>
                  </a:lnTo>
                  <a:lnTo>
                    <a:pt x="0" y="113827"/>
                  </a:lnTo>
                  <a:close/>
                </a:path>
              </a:pathLst>
            </a:custGeom>
            <a:noFill/>
            <a:ln cap="flat" cmpd="sng" w="1047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98" name="Google Shape;398;p28"/>
            <p:cNvSpPr/>
            <p:nvPr/>
          </p:nvSpPr>
          <p:spPr>
            <a:xfrm>
              <a:off x="6998238" y="7086918"/>
              <a:ext cx="1955800" cy="2225040"/>
            </a:xfrm>
            <a:custGeom>
              <a:rect b="b" l="l" r="r" t="t"/>
              <a:pathLst>
                <a:path extrusionOk="0" h="2225040" w="1955800">
                  <a:moveTo>
                    <a:pt x="0" y="2224985"/>
                  </a:moveTo>
                  <a:lnTo>
                    <a:pt x="1955525" y="0"/>
                  </a:lnTo>
                </a:path>
              </a:pathLst>
            </a:custGeom>
            <a:noFill/>
            <a:ln cap="flat" cmpd="sng" w="1047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99" name="Google Shape;399;p28"/>
            <p:cNvSpPr/>
            <p:nvPr/>
          </p:nvSpPr>
          <p:spPr>
            <a:xfrm>
              <a:off x="8853006" y="6909844"/>
              <a:ext cx="256540" cy="261620"/>
            </a:xfrm>
            <a:custGeom>
              <a:rect b="b" l="l" r="r" t="t"/>
              <a:pathLst>
                <a:path extrusionOk="0" h="261620" w="256540">
                  <a:moveTo>
                    <a:pt x="236097" y="261150"/>
                  </a:moveTo>
                  <a:lnTo>
                    <a:pt x="0" y="53646"/>
                  </a:lnTo>
                  <a:lnTo>
                    <a:pt x="256385" y="0"/>
                  </a:lnTo>
                  <a:lnTo>
                    <a:pt x="236097" y="26115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00" name="Google Shape;400;p28"/>
            <p:cNvSpPr/>
            <p:nvPr/>
          </p:nvSpPr>
          <p:spPr>
            <a:xfrm>
              <a:off x="8853006" y="6909844"/>
              <a:ext cx="256540" cy="261620"/>
            </a:xfrm>
            <a:custGeom>
              <a:rect b="b" l="l" r="r" t="t"/>
              <a:pathLst>
                <a:path extrusionOk="0" h="261620" w="256540">
                  <a:moveTo>
                    <a:pt x="0" y="53646"/>
                  </a:moveTo>
                  <a:lnTo>
                    <a:pt x="256385" y="0"/>
                  </a:lnTo>
                  <a:lnTo>
                    <a:pt x="236097" y="261150"/>
                  </a:lnTo>
                  <a:lnTo>
                    <a:pt x="0" y="53646"/>
                  </a:lnTo>
                  <a:close/>
                </a:path>
              </a:pathLst>
            </a:custGeom>
            <a:noFill/>
            <a:ln cap="flat" cmpd="sng" w="1047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401" name="Google Shape;401;p28"/>
          <p:cNvSpPr txBox="1"/>
          <p:nvPr>
            <p:ph type="title"/>
          </p:nvPr>
        </p:nvSpPr>
        <p:spPr>
          <a:xfrm>
            <a:off x="2822412" y="238331"/>
            <a:ext cx="13488669" cy="1214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7800"/>
              <a:t>Indicator and Length Field</a:t>
            </a:r>
            <a:endParaRPr sz="7800"/>
          </a:p>
        </p:txBody>
      </p:sp>
      <p:sp>
        <p:nvSpPr>
          <p:cNvPr id="402" name="Google Shape;402;p28"/>
          <p:cNvSpPr txBox="1"/>
          <p:nvPr>
            <p:ph idx="1" type="body"/>
          </p:nvPr>
        </p:nvSpPr>
        <p:spPr>
          <a:xfrm>
            <a:off x="9554057" y="3757969"/>
            <a:ext cx="7678419" cy="4791709"/>
          </a:xfrm>
          <a:prstGeom prst="rect">
            <a:avLst/>
          </a:prstGeom>
          <a:noFill/>
          <a:ln>
            <a:noFill/>
          </a:ln>
        </p:spPr>
        <p:txBody>
          <a:bodyPr anchorCtr="0" anchor="t" bIns="0" lIns="0" spcFirstLastPara="1" rIns="0" wrap="square" tIns="12700">
            <a:spAutoFit/>
          </a:bodyPr>
          <a:lstStyle/>
          <a:p>
            <a:pPr indent="0" lvl="0" marL="12700" marR="1463675" rtl="0" algn="l">
              <a:lnSpc>
                <a:spcPct val="115799"/>
              </a:lnSpc>
              <a:spcBef>
                <a:spcPts val="0"/>
              </a:spcBef>
              <a:spcAft>
                <a:spcPts val="0"/>
              </a:spcAft>
              <a:buNone/>
            </a:pPr>
            <a:r>
              <a:rPr lang="en-US">
                <a:latin typeface="Arial Black"/>
                <a:ea typeface="Arial Black"/>
                <a:cs typeface="Arial Black"/>
                <a:sym typeface="Arial Black"/>
              </a:rPr>
              <a:t>Length field: </a:t>
            </a:r>
            <a:r>
              <a:rPr lang="en-US"/>
              <a:t>it is a 8 bits long message and is used to find encoded message length.</a:t>
            </a:r>
            <a:endParaRPr/>
          </a:p>
          <a:p>
            <a:pPr indent="0" lvl="0" marL="0" rtl="0" algn="l">
              <a:lnSpc>
                <a:spcPct val="100000"/>
              </a:lnSpc>
              <a:spcBef>
                <a:spcPts val="0"/>
              </a:spcBef>
              <a:spcAft>
                <a:spcPts val="0"/>
              </a:spcAft>
              <a:buNone/>
            </a:pPr>
            <a:r>
              <a:t/>
            </a:r>
            <a:endParaRPr/>
          </a:p>
          <a:p>
            <a:pPr indent="0" lvl="0" marL="0" rtl="0" algn="l">
              <a:lnSpc>
                <a:spcPct val="100000"/>
              </a:lnSpc>
              <a:spcBef>
                <a:spcPts val="910"/>
              </a:spcBef>
              <a:spcAft>
                <a:spcPts val="0"/>
              </a:spcAft>
              <a:buNone/>
            </a:pPr>
            <a:r>
              <a:t/>
            </a:r>
            <a:endParaRPr/>
          </a:p>
          <a:p>
            <a:pPr indent="0" lvl="0" marL="12700" marR="5080" rtl="0" algn="l">
              <a:lnSpc>
                <a:spcPct val="115799"/>
              </a:lnSpc>
              <a:spcBef>
                <a:spcPts val="0"/>
              </a:spcBef>
              <a:spcAft>
                <a:spcPts val="0"/>
              </a:spcAft>
              <a:buNone/>
            </a:pPr>
            <a:r>
              <a:rPr lang="en-US"/>
              <a:t>I</a:t>
            </a:r>
            <a:r>
              <a:rPr lang="en-US">
                <a:latin typeface="Arial Black"/>
                <a:ea typeface="Arial Black"/>
                <a:cs typeface="Arial Black"/>
                <a:sym typeface="Arial Black"/>
              </a:rPr>
              <a:t>ndicator: </a:t>
            </a:r>
            <a:r>
              <a:rPr lang="en-US"/>
              <a:t>it is a 4 bits long message and is used to find encoded message type.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6" name="Shape 406"/>
        <p:cNvGrpSpPr/>
        <p:nvPr/>
      </p:nvGrpSpPr>
      <p:grpSpPr>
        <a:xfrm>
          <a:off x="0" y="0"/>
          <a:ext cx="0" cy="0"/>
          <a:chOff x="0" y="0"/>
          <a:chExt cx="0" cy="0"/>
        </a:xfrm>
      </p:grpSpPr>
      <p:sp>
        <p:nvSpPr>
          <p:cNvPr id="407" name="Google Shape;407;p29"/>
          <p:cNvSpPr/>
          <p:nvPr/>
        </p:nvSpPr>
        <p:spPr>
          <a:xfrm>
            <a:off x="0" y="0"/>
            <a:ext cx="18288000" cy="2260600"/>
          </a:xfrm>
          <a:custGeom>
            <a:rect b="b" l="l" r="r" t="t"/>
            <a:pathLst>
              <a:path extrusionOk="0" h="2260600" w="18288000">
                <a:moveTo>
                  <a:pt x="4702805" y="2006600"/>
                </a:moveTo>
                <a:lnTo>
                  <a:pt x="3788532" y="2006600"/>
                </a:lnTo>
                <a:lnTo>
                  <a:pt x="3446205" y="1917700"/>
                </a:lnTo>
                <a:lnTo>
                  <a:pt x="3398642" y="1892300"/>
                </a:lnTo>
                <a:lnTo>
                  <a:pt x="3351419" y="1879600"/>
                </a:lnTo>
                <a:lnTo>
                  <a:pt x="3304537" y="1854200"/>
                </a:lnTo>
                <a:lnTo>
                  <a:pt x="3258000" y="1841500"/>
                </a:lnTo>
                <a:lnTo>
                  <a:pt x="3075327" y="1739900"/>
                </a:lnTo>
                <a:lnTo>
                  <a:pt x="2681302" y="1511300"/>
                </a:lnTo>
                <a:lnTo>
                  <a:pt x="2550893" y="1422400"/>
                </a:lnTo>
                <a:lnTo>
                  <a:pt x="2376622" y="1320800"/>
                </a:lnTo>
                <a:lnTo>
                  <a:pt x="2242720" y="1244600"/>
                </a:lnTo>
                <a:lnTo>
                  <a:pt x="2197311" y="1231900"/>
                </a:lnTo>
                <a:lnTo>
                  <a:pt x="2105323" y="1181100"/>
                </a:lnTo>
                <a:lnTo>
                  <a:pt x="1770976" y="1092200"/>
                </a:lnTo>
                <a:lnTo>
                  <a:pt x="1721626" y="1092200"/>
                </a:lnTo>
                <a:lnTo>
                  <a:pt x="1671875" y="1079500"/>
                </a:lnTo>
                <a:lnTo>
                  <a:pt x="1316469" y="1079500"/>
                </a:lnTo>
                <a:lnTo>
                  <a:pt x="1265813" y="1066800"/>
                </a:lnTo>
                <a:lnTo>
                  <a:pt x="1114330" y="1066800"/>
                </a:lnTo>
                <a:lnTo>
                  <a:pt x="1064013" y="1054100"/>
                </a:lnTo>
                <a:lnTo>
                  <a:pt x="963675" y="1054100"/>
                </a:lnTo>
                <a:lnTo>
                  <a:pt x="863765" y="1028700"/>
                </a:lnTo>
                <a:lnTo>
                  <a:pt x="813982" y="1028700"/>
                </a:lnTo>
                <a:lnTo>
                  <a:pt x="424954" y="927100"/>
                </a:lnTo>
                <a:lnTo>
                  <a:pt x="378630" y="901700"/>
                </a:lnTo>
                <a:lnTo>
                  <a:pt x="332888" y="889000"/>
                </a:lnTo>
                <a:lnTo>
                  <a:pt x="287772" y="863600"/>
                </a:lnTo>
                <a:lnTo>
                  <a:pt x="243324" y="850900"/>
                </a:lnTo>
                <a:lnTo>
                  <a:pt x="199588" y="825500"/>
                </a:lnTo>
                <a:lnTo>
                  <a:pt x="156607" y="800100"/>
                </a:lnTo>
                <a:lnTo>
                  <a:pt x="114425" y="774700"/>
                </a:lnTo>
                <a:lnTo>
                  <a:pt x="73084" y="749300"/>
                </a:lnTo>
                <a:lnTo>
                  <a:pt x="32629" y="723900"/>
                </a:lnTo>
                <a:lnTo>
                  <a:pt x="0" y="698500"/>
                </a:lnTo>
                <a:lnTo>
                  <a:pt x="0" y="0"/>
                </a:lnTo>
                <a:lnTo>
                  <a:pt x="18288000" y="0"/>
                </a:lnTo>
                <a:lnTo>
                  <a:pt x="18288000" y="1079500"/>
                </a:lnTo>
                <a:lnTo>
                  <a:pt x="18280755" y="1092200"/>
                </a:lnTo>
                <a:lnTo>
                  <a:pt x="18239745" y="1117600"/>
                </a:lnTo>
                <a:lnTo>
                  <a:pt x="18197443" y="1155700"/>
                </a:lnTo>
                <a:lnTo>
                  <a:pt x="18154602" y="1181100"/>
                </a:lnTo>
                <a:lnTo>
                  <a:pt x="18111261" y="1219200"/>
                </a:lnTo>
                <a:lnTo>
                  <a:pt x="17933669" y="1320800"/>
                </a:lnTo>
                <a:lnTo>
                  <a:pt x="17612561" y="1498600"/>
                </a:lnTo>
                <a:lnTo>
                  <a:pt x="17522496" y="1549400"/>
                </a:lnTo>
                <a:lnTo>
                  <a:pt x="17477302" y="1562100"/>
                </a:lnTo>
                <a:lnTo>
                  <a:pt x="17409289" y="1600200"/>
                </a:lnTo>
                <a:lnTo>
                  <a:pt x="7234752" y="1600200"/>
                </a:lnTo>
                <a:lnTo>
                  <a:pt x="7183941" y="1612900"/>
                </a:lnTo>
                <a:lnTo>
                  <a:pt x="7082258" y="1612900"/>
                </a:lnTo>
                <a:lnTo>
                  <a:pt x="7031387" y="1625600"/>
                </a:lnTo>
                <a:lnTo>
                  <a:pt x="6980496" y="1625600"/>
                </a:lnTo>
                <a:lnTo>
                  <a:pt x="6929586" y="1638300"/>
                </a:lnTo>
                <a:lnTo>
                  <a:pt x="6878655" y="1638300"/>
                </a:lnTo>
                <a:lnTo>
                  <a:pt x="6776736" y="1663700"/>
                </a:lnTo>
                <a:lnTo>
                  <a:pt x="6675426" y="1676400"/>
                </a:lnTo>
                <a:lnTo>
                  <a:pt x="6523487" y="1701800"/>
                </a:lnTo>
                <a:lnTo>
                  <a:pt x="6320935" y="1739900"/>
                </a:lnTo>
                <a:lnTo>
                  <a:pt x="5510760" y="1879600"/>
                </a:lnTo>
                <a:lnTo>
                  <a:pt x="5409451" y="1892300"/>
                </a:lnTo>
                <a:lnTo>
                  <a:pt x="5308127" y="1917700"/>
                </a:lnTo>
                <a:lnTo>
                  <a:pt x="5105420" y="1943100"/>
                </a:lnTo>
                <a:lnTo>
                  <a:pt x="5004575" y="1968500"/>
                </a:lnTo>
                <a:lnTo>
                  <a:pt x="4954381" y="1968500"/>
                </a:lnTo>
                <a:lnTo>
                  <a:pt x="4904147" y="1981200"/>
                </a:lnTo>
                <a:lnTo>
                  <a:pt x="4853873" y="1981200"/>
                </a:lnTo>
                <a:lnTo>
                  <a:pt x="4803558" y="1993900"/>
                </a:lnTo>
                <a:lnTo>
                  <a:pt x="4753202" y="1993900"/>
                </a:lnTo>
                <a:lnTo>
                  <a:pt x="4702805" y="2006600"/>
                </a:lnTo>
                <a:close/>
              </a:path>
              <a:path extrusionOk="0" h="2260600" w="18288000">
                <a:moveTo>
                  <a:pt x="12338879" y="2044700"/>
                </a:moveTo>
                <a:lnTo>
                  <a:pt x="9611856" y="2044700"/>
                </a:lnTo>
                <a:lnTo>
                  <a:pt x="9365246" y="1981200"/>
                </a:lnTo>
                <a:lnTo>
                  <a:pt x="9316991" y="1955800"/>
                </a:lnTo>
                <a:lnTo>
                  <a:pt x="8883438" y="1841500"/>
                </a:lnTo>
                <a:lnTo>
                  <a:pt x="8835235" y="1816100"/>
                </a:lnTo>
                <a:lnTo>
                  <a:pt x="8297049" y="1676400"/>
                </a:lnTo>
                <a:lnTo>
                  <a:pt x="8246674" y="1676400"/>
                </a:lnTo>
                <a:lnTo>
                  <a:pt x="8095418" y="1638300"/>
                </a:lnTo>
                <a:lnTo>
                  <a:pt x="8044957" y="1638300"/>
                </a:lnTo>
                <a:lnTo>
                  <a:pt x="7994475" y="1625600"/>
                </a:lnTo>
                <a:lnTo>
                  <a:pt x="7943972" y="1625600"/>
                </a:lnTo>
                <a:lnTo>
                  <a:pt x="7893447" y="1612900"/>
                </a:lnTo>
                <a:lnTo>
                  <a:pt x="7792336" y="1612900"/>
                </a:lnTo>
                <a:lnTo>
                  <a:pt x="7741749" y="1600200"/>
                </a:lnTo>
                <a:lnTo>
                  <a:pt x="17409289" y="1600200"/>
                </a:lnTo>
                <a:lnTo>
                  <a:pt x="17341052" y="1638300"/>
                </a:lnTo>
                <a:lnTo>
                  <a:pt x="17295407" y="1651000"/>
                </a:lnTo>
                <a:lnTo>
                  <a:pt x="17203765" y="1701800"/>
                </a:lnTo>
                <a:lnTo>
                  <a:pt x="17157765" y="1714500"/>
                </a:lnTo>
                <a:lnTo>
                  <a:pt x="17111644" y="1739900"/>
                </a:lnTo>
                <a:lnTo>
                  <a:pt x="17065398" y="1752600"/>
                </a:lnTo>
                <a:lnTo>
                  <a:pt x="17019028" y="1778000"/>
                </a:lnTo>
                <a:lnTo>
                  <a:pt x="16972530" y="1790700"/>
                </a:lnTo>
                <a:lnTo>
                  <a:pt x="16925904" y="1816100"/>
                </a:lnTo>
                <a:lnTo>
                  <a:pt x="16879148" y="1828800"/>
                </a:lnTo>
                <a:lnTo>
                  <a:pt x="16832260" y="1854200"/>
                </a:lnTo>
                <a:lnTo>
                  <a:pt x="16738082" y="1879600"/>
                </a:lnTo>
                <a:lnTo>
                  <a:pt x="16690788" y="1905000"/>
                </a:lnTo>
                <a:lnTo>
                  <a:pt x="16595783" y="1930400"/>
                </a:lnTo>
                <a:lnTo>
                  <a:pt x="16548069" y="1955800"/>
                </a:lnTo>
                <a:lnTo>
                  <a:pt x="16258708" y="2032000"/>
                </a:lnTo>
                <a:lnTo>
                  <a:pt x="12389147" y="2032000"/>
                </a:lnTo>
                <a:lnTo>
                  <a:pt x="12338879" y="2044700"/>
                </a:lnTo>
                <a:close/>
              </a:path>
              <a:path extrusionOk="0" h="2260600" w="18288000">
                <a:moveTo>
                  <a:pt x="4601886" y="2019300"/>
                </a:moveTo>
                <a:lnTo>
                  <a:pt x="3889302" y="2019300"/>
                </a:lnTo>
                <a:lnTo>
                  <a:pt x="3838755" y="2006600"/>
                </a:lnTo>
                <a:lnTo>
                  <a:pt x="4652366" y="2006600"/>
                </a:lnTo>
                <a:lnTo>
                  <a:pt x="4601886" y="2019300"/>
                </a:lnTo>
                <a:close/>
              </a:path>
              <a:path extrusionOk="0" h="2260600" w="18288000">
                <a:moveTo>
                  <a:pt x="4450189" y="2032000"/>
                </a:moveTo>
                <a:lnTo>
                  <a:pt x="4042871" y="2032000"/>
                </a:lnTo>
                <a:lnTo>
                  <a:pt x="3991362" y="2019300"/>
                </a:lnTo>
                <a:lnTo>
                  <a:pt x="4500798" y="2019300"/>
                </a:lnTo>
                <a:lnTo>
                  <a:pt x="4450189" y="2032000"/>
                </a:lnTo>
                <a:close/>
              </a:path>
              <a:path extrusionOk="0" h="2260600" w="18288000">
                <a:moveTo>
                  <a:pt x="15469628" y="2197100"/>
                </a:moveTo>
                <a:lnTo>
                  <a:pt x="13927832" y="2197100"/>
                </a:lnTo>
                <a:lnTo>
                  <a:pt x="13829542" y="2171700"/>
                </a:lnTo>
                <a:lnTo>
                  <a:pt x="13780470" y="2171700"/>
                </a:lnTo>
                <a:lnTo>
                  <a:pt x="13633506" y="2133600"/>
                </a:lnTo>
                <a:lnTo>
                  <a:pt x="13584592" y="2133600"/>
                </a:lnTo>
                <a:lnTo>
                  <a:pt x="13436193" y="2095500"/>
                </a:lnTo>
                <a:lnTo>
                  <a:pt x="13386668" y="2095500"/>
                </a:lnTo>
                <a:lnTo>
                  <a:pt x="13287528" y="2070100"/>
                </a:lnTo>
                <a:lnTo>
                  <a:pt x="13237911" y="2070100"/>
                </a:lnTo>
                <a:lnTo>
                  <a:pt x="13188263" y="2057400"/>
                </a:lnTo>
                <a:lnTo>
                  <a:pt x="13138582" y="2057400"/>
                </a:lnTo>
                <a:lnTo>
                  <a:pt x="13088869" y="2044700"/>
                </a:lnTo>
                <a:lnTo>
                  <a:pt x="12989342" y="2044700"/>
                </a:lnTo>
                <a:lnTo>
                  <a:pt x="12939528" y="2032000"/>
                </a:lnTo>
                <a:lnTo>
                  <a:pt x="16258708" y="2032000"/>
                </a:lnTo>
                <a:lnTo>
                  <a:pt x="15914103" y="2120900"/>
                </a:lnTo>
                <a:lnTo>
                  <a:pt x="15864226" y="2120900"/>
                </a:lnTo>
                <a:lnTo>
                  <a:pt x="15716439" y="2159000"/>
                </a:lnTo>
                <a:lnTo>
                  <a:pt x="15667131" y="2159000"/>
                </a:lnTo>
                <a:lnTo>
                  <a:pt x="15568437" y="2184400"/>
                </a:lnTo>
                <a:lnTo>
                  <a:pt x="15519048" y="2184400"/>
                </a:lnTo>
                <a:lnTo>
                  <a:pt x="15469628" y="2197100"/>
                </a:lnTo>
                <a:close/>
              </a:path>
              <a:path extrusionOk="0" h="2260600" w="18288000">
                <a:moveTo>
                  <a:pt x="11577810" y="2108200"/>
                </a:moveTo>
                <a:lnTo>
                  <a:pt x="9959483" y="2108200"/>
                </a:lnTo>
                <a:lnTo>
                  <a:pt x="9909650" y="2095500"/>
                </a:lnTo>
                <a:lnTo>
                  <a:pt x="9859875" y="2095500"/>
                </a:lnTo>
                <a:lnTo>
                  <a:pt x="9661346" y="2044700"/>
                </a:lnTo>
                <a:lnTo>
                  <a:pt x="12288569" y="2044700"/>
                </a:lnTo>
                <a:lnTo>
                  <a:pt x="12187007" y="2057400"/>
                </a:lnTo>
                <a:lnTo>
                  <a:pt x="12085457" y="2057400"/>
                </a:lnTo>
                <a:lnTo>
                  <a:pt x="11679333" y="2095500"/>
                </a:lnTo>
                <a:lnTo>
                  <a:pt x="11577810" y="2108200"/>
                </a:lnTo>
                <a:close/>
              </a:path>
              <a:path extrusionOk="0" h="2260600" w="18288000">
                <a:moveTo>
                  <a:pt x="11222457" y="2133600"/>
                </a:moveTo>
                <a:lnTo>
                  <a:pt x="10109329" y="2133600"/>
                </a:lnTo>
                <a:lnTo>
                  <a:pt x="10009373" y="2108200"/>
                </a:lnTo>
                <a:lnTo>
                  <a:pt x="11425523" y="2108200"/>
                </a:lnTo>
                <a:lnTo>
                  <a:pt x="11374758" y="2120900"/>
                </a:lnTo>
                <a:lnTo>
                  <a:pt x="11273226" y="2120900"/>
                </a:lnTo>
                <a:lnTo>
                  <a:pt x="11222457" y="2133600"/>
                </a:lnTo>
                <a:close/>
              </a:path>
              <a:path extrusionOk="0" h="2260600" w="18288000">
                <a:moveTo>
                  <a:pt x="11070136" y="2146300"/>
                </a:moveTo>
                <a:lnTo>
                  <a:pt x="10259702" y="2146300"/>
                </a:lnTo>
                <a:lnTo>
                  <a:pt x="10209519" y="2133600"/>
                </a:lnTo>
                <a:lnTo>
                  <a:pt x="11120912" y="2133600"/>
                </a:lnTo>
                <a:lnTo>
                  <a:pt x="11070136" y="2146300"/>
                </a:lnTo>
                <a:close/>
              </a:path>
              <a:path extrusionOk="0" h="2260600" w="18288000">
                <a:moveTo>
                  <a:pt x="10917543" y="2159000"/>
                </a:moveTo>
                <a:lnTo>
                  <a:pt x="10410607" y="2159000"/>
                </a:lnTo>
                <a:lnTo>
                  <a:pt x="10360246" y="2146300"/>
                </a:lnTo>
                <a:lnTo>
                  <a:pt x="10968574" y="2146300"/>
                </a:lnTo>
                <a:lnTo>
                  <a:pt x="10917543" y="2159000"/>
                </a:lnTo>
                <a:close/>
              </a:path>
              <a:path extrusionOk="0" h="2260600" w="18288000">
                <a:moveTo>
                  <a:pt x="15271611" y="2222500"/>
                </a:moveTo>
                <a:lnTo>
                  <a:pt x="14075676" y="2222500"/>
                </a:lnTo>
                <a:lnTo>
                  <a:pt x="13977056" y="2197100"/>
                </a:lnTo>
                <a:lnTo>
                  <a:pt x="15420176" y="2197100"/>
                </a:lnTo>
                <a:lnTo>
                  <a:pt x="15370690" y="2209800"/>
                </a:lnTo>
                <a:lnTo>
                  <a:pt x="15321169" y="2209800"/>
                </a:lnTo>
                <a:lnTo>
                  <a:pt x="15271611" y="2222500"/>
                </a:lnTo>
                <a:close/>
              </a:path>
              <a:path extrusionOk="0" h="2260600" w="18288000">
                <a:moveTo>
                  <a:pt x="15172376" y="2235200"/>
                </a:moveTo>
                <a:lnTo>
                  <a:pt x="14174546" y="2235200"/>
                </a:lnTo>
                <a:lnTo>
                  <a:pt x="14125078" y="2222500"/>
                </a:lnTo>
                <a:lnTo>
                  <a:pt x="15222014" y="2222500"/>
                </a:lnTo>
                <a:lnTo>
                  <a:pt x="15172376" y="2235200"/>
                </a:lnTo>
                <a:close/>
              </a:path>
              <a:path extrusionOk="0" h="2260600" w="18288000">
                <a:moveTo>
                  <a:pt x="15023204" y="2247900"/>
                </a:moveTo>
                <a:lnTo>
                  <a:pt x="14273691" y="2247900"/>
                </a:lnTo>
                <a:lnTo>
                  <a:pt x="14224083" y="2235200"/>
                </a:lnTo>
                <a:lnTo>
                  <a:pt x="15072973" y="2235200"/>
                </a:lnTo>
                <a:lnTo>
                  <a:pt x="15023204" y="2247900"/>
                </a:lnTo>
                <a:close/>
              </a:path>
              <a:path extrusionOk="0" h="2260600" w="18288000">
                <a:moveTo>
                  <a:pt x="14823641" y="2260600"/>
                </a:moveTo>
                <a:lnTo>
                  <a:pt x="14472905" y="2260600"/>
                </a:lnTo>
                <a:lnTo>
                  <a:pt x="14422979" y="2247900"/>
                </a:lnTo>
                <a:lnTo>
                  <a:pt x="14873608" y="2247900"/>
                </a:lnTo>
                <a:lnTo>
                  <a:pt x="14823641" y="2260600"/>
                </a:lnTo>
                <a:close/>
              </a:path>
            </a:pathLst>
          </a:custGeom>
          <a:solidFill>
            <a:srgbClr val="DBC2AB">
              <a:alpha val="4196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408" name="Google Shape;408;p29"/>
          <p:cNvPicPr preferRelativeResize="0"/>
          <p:nvPr/>
        </p:nvPicPr>
        <p:blipFill rotWithShape="1">
          <a:blip r:embed="rId3">
            <a:alphaModFix/>
          </a:blip>
          <a:srcRect b="0" l="0" r="0" t="0"/>
          <a:stretch/>
        </p:blipFill>
        <p:spPr>
          <a:xfrm>
            <a:off x="3702268" y="3718901"/>
            <a:ext cx="10957826" cy="5666472"/>
          </a:xfrm>
          <a:prstGeom prst="rect">
            <a:avLst/>
          </a:prstGeom>
          <a:noFill/>
          <a:ln>
            <a:noFill/>
          </a:ln>
        </p:spPr>
      </p:pic>
      <p:sp>
        <p:nvSpPr>
          <p:cNvPr id="409" name="Google Shape;409;p29"/>
          <p:cNvSpPr txBox="1"/>
          <p:nvPr/>
        </p:nvSpPr>
        <p:spPr>
          <a:xfrm>
            <a:off x="2722846" y="241537"/>
            <a:ext cx="13688060" cy="90931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5800">
                <a:latin typeface="Trebuchet MS"/>
                <a:ea typeface="Trebuchet MS"/>
                <a:cs typeface="Trebuchet MS"/>
                <a:sym typeface="Trebuchet MS"/>
              </a:rPr>
              <a:t>Masking and Unmasking of QR Code</a:t>
            </a:r>
            <a:endParaRPr sz="5800">
              <a:latin typeface="Trebuchet MS"/>
              <a:ea typeface="Trebuchet MS"/>
              <a:cs typeface="Trebuchet MS"/>
              <a:sym typeface="Trebuchet MS"/>
            </a:endParaRPr>
          </a:p>
        </p:txBody>
      </p:sp>
      <p:pic>
        <p:nvPicPr>
          <p:cNvPr id="410" name="Google Shape;410;p29"/>
          <p:cNvPicPr preferRelativeResize="0"/>
          <p:nvPr/>
        </p:nvPicPr>
        <p:blipFill rotWithShape="1">
          <a:blip r:embed="rId4">
            <a:alphaModFix/>
          </a:blip>
          <a:srcRect b="0" l="0" r="0" t="0"/>
          <a:stretch/>
        </p:blipFill>
        <p:spPr>
          <a:xfrm>
            <a:off x="1362075" y="2817808"/>
            <a:ext cx="123825" cy="123825"/>
          </a:xfrm>
          <a:prstGeom prst="rect">
            <a:avLst/>
          </a:prstGeom>
          <a:noFill/>
          <a:ln>
            <a:noFill/>
          </a:ln>
        </p:spPr>
      </p:pic>
      <p:sp>
        <p:nvSpPr>
          <p:cNvPr id="411" name="Google Shape;411;p29"/>
          <p:cNvSpPr txBox="1"/>
          <p:nvPr/>
        </p:nvSpPr>
        <p:spPr>
          <a:xfrm>
            <a:off x="1663700" y="2528883"/>
            <a:ext cx="14310360" cy="1092200"/>
          </a:xfrm>
          <a:prstGeom prst="rect">
            <a:avLst/>
          </a:prstGeom>
          <a:noFill/>
          <a:ln>
            <a:noFill/>
          </a:ln>
        </p:spPr>
        <p:txBody>
          <a:bodyPr anchorCtr="0" anchor="t" bIns="0" lIns="0" spcFirstLastPara="1" rIns="0" wrap="square" tIns="12050">
            <a:spAutoFit/>
          </a:bodyPr>
          <a:lstStyle/>
          <a:p>
            <a:pPr indent="0" lvl="0" marL="12700" marR="5080" rtl="0" algn="l">
              <a:lnSpc>
                <a:spcPct val="116700"/>
              </a:lnSpc>
              <a:spcBef>
                <a:spcPts val="0"/>
              </a:spcBef>
              <a:spcAft>
                <a:spcPts val="0"/>
              </a:spcAft>
              <a:buNone/>
            </a:pPr>
            <a:r>
              <a:rPr b="1" lang="en-US" sz="3000">
                <a:latin typeface="Verdana"/>
                <a:ea typeface="Verdana"/>
                <a:cs typeface="Verdana"/>
                <a:sym typeface="Verdana"/>
              </a:rPr>
              <a:t>Version 0 mask pattern is the simplest mask pattern, there are more complex patterns are also available.</a:t>
            </a:r>
            <a:endParaRPr sz="3000">
              <a:latin typeface="Verdana"/>
              <a:ea typeface="Verdana"/>
              <a:cs typeface="Verdana"/>
              <a:sym typeface="Verdan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5" name="Shape 415"/>
        <p:cNvGrpSpPr/>
        <p:nvPr/>
      </p:nvGrpSpPr>
      <p:grpSpPr>
        <a:xfrm>
          <a:off x="0" y="0"/>
          <a:ext cx="0" cy="0"/>
          <a:chOff x="0" y="0"/>
          <a:chExt cx="0" cy="0"/>
        </a:xfrm>
      </p:grpSpPr>
      <p:sp>
        <p:nvSpPr>
          <p:cNvPr id="416" name="Google Shape;416;p30"/>
          <p:cNvSpPr/>
          <p:nvPr/>
        </p:nvSpPr>
        <p:spPr>
          <a:xfrm>
            <a:off x="0" y="0"/>
            <a:ext cx="18288000" cy="2260600"/>
          </a:xfrm>
          <a:custGeom>
            <a:rect b="b" l="l" r="r" t="t"/>
            <a:pathLst>
              <a:path extrusionOk="0" h="2260600" w="18288000">
                <a:moveTo>
                  <a:pt x="4702805" y="2006600"/>
                </a:moveTo>
                <a:lnTo>
                  <a:pt x="3788532" y="2006600"/>
                </a:lnTo>
                <a:lnTo>
                  <a:pt x="3446205" y="1917700"/>
                </a:lnTo>
                <a:lnTo>
                  <a:pt x="3398642" y="1892300"/>
                </a:lnTo>
                <a:lnTo>
                  <a:pt x="3351419" y="1879600"/>
                </a:lnTo>
                <a:lnTo>
                  <a:pt x="3304537" y="1854200"/>
                </a:lnTo>
                <a:lnTo>
                  <a:pt x="3258000" y="1841500"/>
                </a:lnTo>
                <a:lnTo>
                  <a:pt x="3075327" y="1739900"/>
                </a:lnTo>
                <a:lnTo>
                  <a:pt x="2681302" y="1511300"/>
                </a:lnTo>
                <a:lnTo>
                  <a:pt x="2550893" y="1422400"/>
                </a:lnTo>
                <a:lnTo>
                  <a:pt x="2376622" y="1320800"/>
                </a:lnTo>
                <a:lnTo>
                  <a:pt x="2242720" y="1244600"/>
                </a:lnTo>
                <a:lnTo>
                  <a:pt x="2197311" y="1231900"/>
                </a:lnTo>
                <a:lnTo>
                  <a:pt x="2105323" y="1181100"/>
                </a:lnTo>
                <a:lnTo>
                  <a:pt x="1770976" y="1092200"/>
                </a:lnTo>
                <a:lnTo>
                  <a:pt x="1721626" y="1092200"/>
                </a:lnTo>
                <a:lnTo>
                  <a:pt x="1671875" y="1079500"/>
                </a:lnTo>
                <a:lnTo>
                  <a:pt x="1316469" y="1079500"/>
                </a:lnTo>
                <a:lnTo>
                  <a:pt x="1265813" y="1066800"/>
                </a:lnTo>
                <a:lnTo>
                  <a:pt x="1114330" y="1066800"/>
                </a:lnTo>
                <a:lnTo>
                  <a:pt x="1064013" y="1054100"/>
                </a:lnTo>
                <a:lnTo>
                  <a:pt x="963675" y="1054100"/>
                </a:lnTo>
                <a:lnTo>
                  <a:pt x="863765" y="1028700"/>
                </a:lnTo>
                <a:lnTo>
                  <a:pt x="813982" y="1028700"/>
                </a:lnTo>
                <a:lnTo>
                  <a:pt x="424954" y="927100"/>
                </a:lnTo>
                <a:lnTo>
                  <a:pt x="378630" y="901700"/>
                </a:lnTo>
                <a:lnTo>
                  <a:pt x="332888" y="889000"/>
                </a:lnTo>
                <a:lnTo>
                  <a:pt x="287772" y="863600"/>
                </a:lnTo>
                <a:lnTo>
                  <a:pt x="243324" y="850900"/>
                </a:lnTo>
                <a:lnTo>
                  <a:pt x="199588" y="825500"/>
                </a:lnTo>
                <a:lnTo>
                  <a:pt x="156607" y="800100"/>
                </a:lnTo>
                <a:lnTo>
                  <a:pt x="114425" y="774700"/>
                </a:lnTo>
                <a:lnTo>
                  <a:pt x="73084" y="749300"/>
                </a:lnTo>
                <a:lnTo>
                  <a:pt x="32629" y="723900"/>
                </a:lnTo>
                <a:lnTo>
                  <a:pt x="0" y="698500"/>
                </a:lnTo>
                <a:lnTo>
                  <a:pt x="0" y="0"/>
                </a:lnTo>
                <a:lnTo>
                  <a:pt x="18288000" y="0"/>
                </a:lnTo>
                <a:lnTo>
                  <a:pt x="18288000" y="1079500"/>
                </a:lnTo>
                <a:lnTo>
                  <a:pt x="18280755" y="1092200"/>
                </a:lnTo>
                <a:lnTo>
                  <a:pt x="18239745" y="1117600"/>
                </a:lnTo>
                <a:lnTo>
                  <a:pt x="18197443" y="1155700"/>
                </a:lnTo>
                <a:lnTo>
                  <a:pt x="18154602" y="1181100"/>
                </a:lnTo>
                <a:lnTo>
                  <a:pt x="18111261" y="1219200"/>
                </a:lnTo>
                <a:lnTo>
                  <a:pt x="17933669" y="1320800"/>
                </a:lnTo>
                <a:lnTo>
                  <a:pt x="17612561" y="1498600"/>
                </a:lnTo>
                <a:lnTo>
                  <a:pt x="17522496" y="1549400"/>
                </a:lnTo>
                <a:lnTo>
                  <a:pt x="17477302" y="1562100"/>
                </a:lnTo>
                <a:lnTo>
                  <a:pt x="17409289" y="1600200"/>
                </a:lnTo>
                <a:lnTo>
                  <a:pt x="7234752" y="1600200"/>
                </a:lnTo>
                <a:lnTo>
                  <a:pt x="7183941" y="1612900"/>
                </a:lnTo>
                <a:lnTo>
                  <a:pt x="7082258" y="1612900"/>
                </a:lnTo>
                <a:lnTo>
                  <a:pt x="7031387" y="1625600"/>
                </a:lnTo>
                <a:lnTo>
                  <a:pt x="6980496" y="1625600"/>
                </a:lnTo>
                <a:lnTo>
                  <a:pt x="6929586" y="1638300"/>
                </a:lnTo>
                <a:lnTo>
                  <a:pt x="6878655" y="1638300"/>
                </a:lnTo>
                <a:lnTo>
                  <a:pt x="6776736" y="1663700"/>
                </a:lnTo>
                <a:lnTo>
                  <a:pt x="6675426" y="1676400"/>
                </a:lnTo>
                <a:lnTo>
                  <a:pt x="6523487" y="1701800"/>
                </a:lnTo>
                <a:lnTo>
                  <a:pt x="6320935" y="1739900"/>
                </a:lnTo>
                <a:lnTo>
                  <a:pt x="5510760" y="1879600"/>
                </a:lnTo>
                <a:lnTo>
                  <a:pt x="5409451" y="1892300"/>
                </a:lnTo>
                <a:lnTo>
                  <a:pt x="5308127" y="1917700"/>
                </a:lnTo>
                <a:lnTo>
                  <a:pt x="5105420" y="1943100"/>
                </a:lnTo>
                <a:lnTo>
                  <a:pt x="5004575" y="1968500"/>
                </a:lnTo>
                <a:lnTo>
                  <a:pt x="4954381" y="1968500"/>
                </a:lnTo>
                <a:lnTo>
                  <a:pt x="4904147" y="1981200"/>
                </a:lnTo>
                <a:lnTo>
                  <a:pt x="4853873" y="1981200"/>
                </a:lnTo>
                <a:lnTo>
                  <a:pt x="4803558" y="1993900"/>
                </a:lnTo>
                <a:lnTo>
                  <a:pt x="4753202" y="1993900"/>
                </a:lnTo>
                <a:lnTo>
                  <a:pt x="4702805" y="2006600"/>
                </a:lnTo>
                <a:close/>
              </a:path>
              <a:path extrusionOk="0" h="2260600" w="18288000">
                <a:moveTo>
                  <a:pt x="12338879" y="2044700"/>
                </a:moveTo>
                <a:lnTo>
                  <a:pt x="9611856" y="2044700"/>
                </a:lnTo>
                <a:lnTo>
                  <a:pt x="9365246" y="1981200"/>
                </a:lnTo>
                <a:lnTo>
                  <a:pt x="9316991" y="1955800"/>
                </a:lnTo>
                <a:lnTo>
                  <a:pt x="8883438" y="1841500"/>
                </a:lnTo>
                <a:lnTo>
                  <a:pt x="8835235" y="1816100"/>
                </a:lnTo>
                <a:lnTo>
                  <a:pt x="8297049" y="1676400"/>
                </a:lnTo>
                <a:lnTo>
                  <a:pt x="8246674" y="1676400"/>
                </a:lnTo>
                <a:lnTo>
                  <a:pt x="8095418" y="1638300"/>
                </a:lnTo>
                <a:lnTo>
                  <a:pt x="8044957" y="1638300"/>
                </a:lnTo>
                <a:lnTo>
                  <a:pt x="7994475" y="1625600"/>
                </a:lnTo>
                <a:lnTo>
                  <a:pt x="7943972" y="1625600"/>
                </a:lnTo>
                <a:lnTo>
                  <a:pt x="7893447" y="1612900"/>
                </a:lnTo>
                <a:lnTo>
                  <a:pt x="7792336" y="1612900"/>
                </a:lnTo>
                <a:lnTo>
                  <a:pt x="7741749" y="1600200"/>
                </a:lnTo>
                <a:lnTo>
                  <a:pt x="17409289" y="1600200"/>
                </a:lnTo>
                <a:lnTo>
                  <a:pt x="17341052" y="1638300"/>
                </a:lnTo>
                <a:lnTo>
                  <a:pt x="17295407" y="1651000"/>
                </a:lnTo>
                <a:lnTo>
                  <a:pt x="17203765" y="1701800"/>
                </a:lnTo>
                <a:lnTo>
                  <a:pt x="17157765" y="1714500"/>
                </a:lnTo>
                <a:lnTo>
                  <a:pt x="17111644" y="1739900"/>
                </a:lnTo>
                <a:lnTo>
                  <a:pt x="17065398" y="1752600"/>
                </a:lnTo>
                <a:lnTo>
                  <a:pt x="17019028" y="1778000"/>
                </a:lnTo>
                <a:lnTo>
                  <a:pt x="16972530" y="1790700"/>
                </a:lnTo>
                <a:lnTo>
                  <a:pt x="16925904" y="1816100"/>
                </a:lnTo>
                <a:lnTo>
                  <a:pt x="16879148" y="1828800"/>
                </a:lnTo>
                <a:lnTo>
                  <a:pt x="16832260" y="1854200"/>
                </a:lnTo>
                <a:lnTo>
                  <a:pt x="16738082" y="1879600"/>
                </a:lnTo>
                <a:lnTo>
                  <a:pt x="16690788" y="1905000"/>
                </a:lnTo>
                <a:lnTo>
                  <a:pt x="16595783" y="1930400"/>
                </a:lnTo>
                <a:lnTo>
                  <a:pt x="16548069" y="1955800"/>
                </a:lnTo>
                <a:lnTo>
                  <a:pt x="16258708" y="2032000"/>
                </a:lnTo>
                <a:lnTo>
                  <a:pt x="12389147" y="2032000"/>
                </a:lnTo>
                <a:lnTo>
                  <a:pt x="12338879" y="2044700"/>
                </a:lnTo>
                <a:close/>
              </a:path>
              <a:path extrusionOk="0" h="2260600" w="18288000">
                <a:moveTo>
                  <a:pt x="4601886" y="2019300"/>
                </a:moveTo>
                <a:lnTo>
                  <a:pt x="3889302" y="2019300"/>
                </a:lnTo>
                <a:lnTo>
                  <a:pt x="3838755" y="2006600"/>
                </a:lnTo>
                <a:lnTo>
                  <a:pt x="4652366" y="2006600"/>
                </a:lnTo>
                <a:lnTo>
                  <a:pt x="4601886" y="2019300"/>
                </a:lnTo>
                <a:close/>
              </a:path>
              <a:path extrusionOk="0" h="2260600" w="18288000">
                <a:moveTo>
                  <a:pt x="4450189" y="2032000"/>
                </a:moveTo>
                <a:lnTo>
                  <a:pt x="4042871" y="2032000"/>
                </a:lnTo>
                <a:lnTo>
                  <a:pt x="3991362" y="2019300"/>
                </a:lnTo>
                <a:lnTo>
                  <a:pt x="4500798" y="2019300"/>
                </a:lnTo>
                <a:lnTo>
                  <a:pt x="4450189" y="2032000"/>
                </a:lnTo>
                <a:close/>
              </a:path>
              <a:path extrusionOk="0" h="2260600" w="18288000">
                <a:moveTo>
                  <a:pt x="15469628" y="2197100"/>
                </a:moveTo>
                <a:lnTo>
                  <a:pt x="13927832" y="2197100"/>
                </a:lnTo>
                <a:lnTo>
                  <a:pt x="13829542" y="2171700"/>
                </a:lnTo>
                <a:lnTo>
                  <a:pt x="13780470" y="2171700"/>
                </a:lnTo>
                <a:lnTo>
                  <a:pt x="13633506" y="2133600"/>
                </a:lnTo>
                <a:lnTo>
                  <a:pt x="13584592" y="2133600"/>
                </a:lnTo>
                <a:lnTo>
                  <a:pt x="13436193" y="2095500"/>
                </a:lnTo>
                <a:lnTo>
                  <a:pt x="13386668" y="2095500"/>
                </a:lnTo>
                <a:lnTo>
                  <a:pt x="13287528" y="2070100"/>
                </a:lnTo>
                <a:lnTo>
                  <a:pt x="13237911" y="2070100"/>
                </a:lnTo>
                <a:lnTo>
                  <a:pt x="13188263" y="2057400"/>
                </a:lnTo>
                <a:lnTo>
                  <a:pt x="13138582" y="2057400"/>
                </a:lnTo>
                <a:lnTo>
                  <a:pt x="13088869" y="2044700"/>
                </a:lnTo>
                <a:lnTo>
                  <a:pt x="12989342" y="2044700"/>
                </a:lnTo>
                <a:lnTo>
                  <a:pt x="12939528" y="2032000"/>
                </a:lnTo>
                <a:lnTo>
                  <a:pt x="16258708" y="2032000"/>
                </a:lnTo>
                <a:lnTo>
                  <a:pt x="15914103" y="2120900"/>
                </a:lnTo>
                <a:lnTo>
                  <a:pt x="15864226" y="2120900"/>
                </a:lnTo>
                <a:lnTo>
                  <a:pt x="15716439" y="2159000"/>
                </a:lnTo>
                <a:lnTo>
                  <a:pt x="15667131" y="2159000"/>
                </a:lnTo>
                <a:lnTo>
                  <a:pt x="15568437" y="2184400"/>
                </a:lnTo>
                <a:lnTo>
                  <a:pt x="15519048" y="2184400"/>
                </a:lnTo>
                <a:lnTo>
                  <a:pt x="15469628" y="2197100"/>
                </a:lnTo>
                <a:close/>
              </a:path>
              <a:path extrusionOk="0" h="2260600" w="18288000">
                <a:moveTo>
                  <a:pt x="11577810" y="2108200"/>
                </a:moveTo>
                <a:lnTo>
                  <a:pt x="9959483" y="2108200"/>
                </a:lnTo>
                <a:lnTo>
                  <a:pt x="9909650" y="2095500"/>
                </a:lnTo>
                <a:lnTo>
                  <a:pt x="9859875" y="2095500"/>
                </a:lnTo>
                <a:lnTo>
                  <a:pt x="9661346" y="2044700"/>
                </a:lnTo>
                <a:lnTo>
                  <a:pt x="12288569" y="2044700"/>
                </a:lnTo>
                <a:lnTo>
                  <a:pt x="12187007" y="2057400"/>
                </a:lnTo>
                <a:lnTo>
                  <a:pt x="12085457" y="2057400"/>
                </a:lnTo>
                <a:lnTo>
                  <a:pt x="11679333" y="2095500"/>
                </a:lnTo>
                <a:lnTo>
                  <a:pt x="11577810" y="2108200"/>
                </a:lnTo>
                <a:close/>
              </a:path>
              <a:path extrusionOk="0" h="2260600" w="18288000">
                <a:moveTo>
                  <a:pt x="11222457" y="2133600"/>
                </a:moveTo>
                <a:lnTo>
                  <a:pt x="10109329" y="2133600"/>
                </a:lnTo>
                <a:lnTo>
                  <a:pt x="10009373" y="2108200"/>
                </a:lnTo>
                <a:lnTo>
                  <a:pt x="11425523" y="2108200"/>
                </a:lnTo>
                <a:lnTo>
                  <a:pt x="11374758" y="2120900"/>
                </a:lnTo>
                <a:lnTo>
                  <a:pt x="11273226" y="2120900"/>
                </a:lnTo>
                <a:lnTo>
                  <a:pt x="11222457" y="2133600"/>
                </a:lnTo>
                <a:close/>
              </a:path>
              <a:path extrusionOk="0" h="2260600" w="18288000">
                <a:moveTo>
                  <a:pt x="11070136" y="2146300"/>
                </a:moveTo>
                <a:lnTo>
                  <a:pt x="10259702" y="2146300"/>
                </a:lnTo>
                <a:lnTo>
                  <a:pt x="10209519" y="2133600"/>
                </a:lnTo>
                <a:lnTo>
                  <a:pt x="11120912" y="2133600"/>
                </a:lnTo>
                <a:lnTo>
                  <a:pt x="11070136" y="2146300"/>
                </a:lnTo>
                <a:close/>
              </a:path>
              <a:path extrusionOk="0" h="2260600" w="18288000">
                <a:moveTo>
                  <a:pt x="10917543" y="2159000"/>
                </a:moveTo>
                <a:lnTo>
                  <a:pt x="10410607" y="2159000"/>
                </a:lnTo>
                <a:lnTo>
                  <a:pt x="10360246" y="2146300"/>
                </a:lnTo>
                <a:lnTo>
                  <a:pt x="10968574" y="2146300"/>
                </a:lnTo>
                <a:lnTo>
                  <a:pt x="10917543" y="2159000"/>
                </a:lnTo>
                <a:close/>
              </a:path>
              <a:path extrusionOk="0" h="2260600" w="18288000">
                <a:moveTo>
                  <a:pt x="15271611" y="2222500"/>
                </a:moveTo>
                <a:lnTo>
                  <a:pt x="14075676" y="2222500"/>
                </a:lnTo>
                <a:lnTo>
                  <a:pt x="13977056" y="2197100"/>
                </a:lnTo>
                <a:lnTo>
                  <a:pt x="15420176" y="2197100"/>
                </a:lnTo>
                <a:lnTo>
                  <a:pt x="15370690" y="2209800"/>
                </a:lnTo>
                <a:lnTo>
                  <a:pt x="15321169" y="2209800"/>
                </a:lnTo>
                <a:lnTo>
                  <a:pt x="15271611" y="2222500"/>
                </a:lnTo>
                <a:close/>
              </a:path>
              <a:path extrusionOk="0" h="2260600" w="18288000">
                <a:moveTo>
                  <a:pt x="15172376" y="2235200"/>
                </a:moveTo>
                <a:lnTo>
                  <a:pt x="14174546" y="2235200"/>
                </a:lnTo>
                <a:lnTo>
                  <a:pt x="14125078" y="2222500"/>
                </a:lnTo>
                <a:lnTo>
                  <a:pt x="15222014" y="2222500"/>
                </a:lnTo>
                <a:lnTo>
                  <a:pt x="15172376" y="2235200"/>
                </a:lnTo>
                <a:close/>
              </a:path>
              <a:path extrusionOk="0" h="2260600" w="18288000">
                <a:moveTo>
                  <a:pt x="15023204" y="2247900"/>
                </a:moveTo>
                <a:lnTo>
                  <a:pt x="14273691" y="2247900"/>
                </a:lnTo>
                <a:lnTo>
                  <a:pt x="14224083" y="2235200"/>
                </a:lnTo>
                <a:lnTo>
                  <a:pt x="15072973" y="2235200"/>
                </a:lnTo>
                <a:lnTo>
                  <a:pt x="15023204" y="2247900"/>
                </a:lnTo>
                <a:close/>
              </a:path>
              <a:path extrusionOk="0" h="2260600" w="18288000">
                <a:moveTo>
                  <a:pt x="14823641" y="2260600"/>
                </a:moveTo>
                <a:lnTo>
                  <a:pt x="14472905" y="2260600"/>
                </a:lnTo>
                <a:lnTo>
                  <a:pt x="14422979" y="2247900"/>
                </a:lnTo>
                <a:lnTo>
                  <a:pt x="14873608" y="2247900"/>
                </a:lnTo>
                <a:lnTo>
                  <a:pt x="14823641" y="2260600"/>
                </a:lnTo>
                <a:close/>
              </a:path>
            </a:pathLst>
          </a:custGeom>
          <a:solidFill>
            <a:srgbClr val="DBC2AB">
              <a:alpha val="4196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417" name="Google Shape;417;p30"/>
          <p:cNvPicPr preferRelativeResize="0"/>
          <p:nvPr/>
        </p:nvPicPr>
        <p:blipFill rotWithShape="1">
          <a:blip r:embed="rId3">
            <a:alphaModFix/>
          </a:blip>
          <a:srcRect b="0" l="0" r="0" t="0"/>
          <a:stretch/>
        </p:blipFill>
        <p:spPr>
          <a:xfrm>
            <a:off x="1159703" y="4227129"/>
            <a:ext cx="2620768" cy="2627505"/>
          </a:xfrm>
          <a:prstGeom prst="rect">
            <a:avLst/>
          </a:prstGeom>
          <a:noFill/>
          <a:ln>
            <a:noFill/>
          </a:ln>
        </p:spPr>
      </p:pic>
      <p:pic>
        <p:nvPicPr>
          <p:cNvPr id="418" name="Google Shape;418;p30"/>
          <p:cNvPicPr preferRelativeResize="0"/>
          <p:nvPr/>
        </p:nvPicPr>
        <p:blipFill rotWithShape="1">
          <a:blip r:embed="rId4">
            <a:alphaModFix/>
          </a:blip>
          <a:srcRect b="0" l="0" r="0" t="0"/>
          <a:stretch/>
        </p:blipFill>
        <p:spPr>
          <a:xfrm>
            <a:off x="5333359" y="4469129"/>
            <a:ext cx="3067049" cy="5362559"/>
          </a:xfrm>
          <a:prstGeom prst="rect">
            <a:avLst/>
          </a:prstGeom>
          <a:noFill/>
          <a:ln>
            <a:noFill/>
          </a:ln>
        </p:spPr>
      </p:pic>
      <p:pic>
        <p:nvPicPr>
          <p:cNvPr id="419" name="Google Shape;419;p30"/>
          <p:cNvPicPr preferRelativeResize="0"/>
          <p:nvPr/>
        </p:nvPicPr>
        <p:blipFill rotWithShape="1">
          <a:blip r:embed="rId5">
            <a:alphaModFix/>
          </a:blip>
          <a:srcRect b="0" l="0" r="0" t="0"/>
          <a:stretch/>
        </p:blipFill>
        <p:spPr>
          <a:xfrm>
            <a:off x="11091397" y="4469129"/>
            <a:ext cx="3114689" cy="5362559"/>
          </a:xfrm>
          <a:prstGeom prst="rect">
            <a:avLst/>
          </a:prstGeom>
          <a:noFill/>
          <a:ln>
            <a:noFill/>
          </a:ln>
        </p:spPr>
      </p:pic>
      <p:grpSp>
        <p:nvGrpSpPr>
          <p:cNvPr id="420" name="Google Shape;420;p30"/>
          <p:cNvGrpSpPr/>
          <p:nvPr/>
        </p:nvGrpSpPr>
        <p:grpSpPr>
          <a:xfrm>
            <a:off x="3007813" y="5946921"/>
            <a:ext cx="2280991" cy="1259813"/>
            <a:chOff x="3007813" y="5946921"/>
            <a:chExt cx="2280991" cy="1259813"/>
          </a:xfrm>
        </p:grpSpPr>
        <p:sp>
          <p:nvSpPr>
            <p:cNvPr id="421" name="Google Shape;421;p30"/>
            <p:cNvSpPr/>
            <p:nvPr/>
          </p:nvSpPr>
          <p:spPr>
            <a:xfrm>
              <a:off x="3007813" y="5946921"/>
              <a:ext cx="1203325" cy="1203325"/>
            </a:xfrm>
            <a:custGeom>
              <a:rect b="b" l="l" r="r" t="t"/>
              <a:pathLst>
                <a:path extrusionOk="0" h="1203325" w="1203325">
                  <a:moveTo>
                    <a:pt x="601649" y="1203274"/>
                  </a:moveTo>
                  <a:lnTo>
                    <a:pt x="554619" y="1201464"/>
                  </a:lnTo>
                  <a:lnTo>
                    <a:pt x="508591" y="1196123"/>
                  </a:lnTo>
                  <a:lnTo>
                    <a:pt x="463687" y="1187384"/>
                  </a:lnTo>
                  <a:lnTo>
                    <a:pt x="420040" y="1175382"/>
                  </a:lnTo>
                  <a:lnTo>
                    <a:pt x="377783" y="1160250"/>
                  </a:lnTo>
                  <a:lnTo>
                    <a:pt x="337052" y="1142123"/>
                  </a:lnTo>
                  <a:lnTo>
                    <a:pt x="297979" y="1121133"/>
                  </a:lnTo>
                  <a:lnTo>
                    <a:pt x="260698" y="1097414"/>
                  </a:lnTo>
                  <a:lnTo>
                    <a:pt x="225343" y="1071100"/>
                  </a:lnTo>
                  <a:lnTo>
                    <a:pt x="192048" y="1042326"/>
                  </a:lnTo>
                  <a:lnTo>
                    <a:pt x="160947" y="1011224"/>
                  </a:lnTo>
                  <a:lnTo>
                    <a:pt x="132172" y="977929"/>
                  </a:lnTo>
                  <a:lnTo>
                    <a:pt x="105859" y="942574"/>
                  </a:lnTo>
                  <a:lnTo>
                    <a:pt x="82141" y="905293"/>
                  </a:lnTo>
                  <a:lnTo>
                    <a:pt x="61151" y="866220"/>
                  </a:lnTo>
                  <a:lnTo>
                    <a:pt x="43023" y="825489"/>
                  </a:lnTo>
                  <a:lnTo>
                    <a:pt x="27891" y="783233"/>
                  </a:lnTo>
                  <a:lnTo>
                    <a:pt x="15889" y="739585"/>
                  </a:lnTo>
                  <a:lnTo>
                    <a:pt x="7151" y="694681"/>
                  </a:lnTo>
                  <a:lnTo>
                    <a:pt x="1810" y="648653"/>
                  </a:lnTo>
                  <a:lnTo>
                    <a:pt x="0" y="601635"/>
                  </a:lnTo>
                  <a:lnTo>
                    <a:pt x="1810" y="554618"/>
                  </a:lnTo>
                  <a:lnTo>
                    <a:pt x="7151" y="508590"/>
                  </a:lnTo>
                  <a:lnTo>
                    <a:pt x="15889" y="463686"/>
                  </a:lnTo>
                  <a:lnTo>
                    <a:pt x="27891" y="420039"/>
                  </a:lnTo>
                  <a:lnTo>
                    <a:pt x="43023" y="377783"/>
                  </a:lnTo>
                  <a:lnTo>
                    <a:pt x="61151" y="337051"/>
                  </a:lnTo>
                  <a:lnTo>
                    <a:pt x="82141" y="297978"/>
                  </a:lnTo>
                  <a:lnTo>
                    <a:pt x="105859" y="260698"/>
                  </a:lnTo>
                  <a:lnTo>
                    <a:pt x="132172" y="225343"/>
                  </a:lnTo>
                  <a:lnTo>
                    <a:pt x="160947" y="192048"/>
                  </a:lnTo>
                  <a:lnTo>
                    <a:pt x="192048" y="160947"/>
                  </a:lnTo>
                  <a:lnTo>
                    <a:pt x="225343" y="132172"/>
                  </a:lnTo>
                  <a:lnTo>
                    <a:pt x="260698" y="105859"/>
                  </a:lnTo>
                  <a:lnTo>
                    <a:pt x="297979" y="82141"/>
                  </a:lnTo>
                  <a:lnTo>
                    <a:pt x="337052" y="61151"/>
                  </a:lnTo>
                  <a:lnTo>
                    <a:pt x="377783" y="43023"/>
                  </a:lnTo>
                  <a:lnTo>
                    <a:pt x="420040" y="27891"/>
                  </a:lnTo>
                  <a:lnTo>
                    <a:pt x="463687" y="15889"/>
                  </a:lnTo>
                  <a:lnTo>
                    <a:pt x="508591" y="7151"/>
                  </a:lnTo>
                  <a:lnTo>
                    <a:pt x="554619" y="1810"/>
                  </a:lnTo>
                  <a:lnTo>
                    <a:pt x="601637" y="0"/>
                  </a:lnTo>
                  <a:lnTo>
                    <a:pt x="648654" y="1810"/>
                  </a:lnTo>
                  <a:lnTo>
                    <a:pt x="694682" y="7151"/>
                  </a:lnTo>
                  <a:lnTo>
                    <a:pt x="739586" y="15889"/>
                  </a:lnTo>
                  <a:lnTo>
                    <a:pt x="783234" y="27891"/>
                  </a:lnTo>
                  <a:lnTo>
                    <a:pt x="825490" y="43023"/>
                  </a:lnTo>
                  <a:lnTo>
                    <a:pt x="866221" y="61151"/>
                  </a:lnTo>
                  <a:lnTo>
                    <a:pt x="905294" y="82141"/>
                  </a:lnTo>
                  <a:lnTo>
                    <a:pt x="942575" y="105859"/>
                  </a:lnTo>
                  <a:lnTo>
                    <a:pt x="977929" y="132172"/>
                  </a:lnTo>
                  <a:lnTo>
                    <a:pt x="1011224" y="160947"/>
                  </a:lnTo>
                  <a:lnTo>
                    <a:pt x="1042326" y="192048"/>
                  </a:lnTo>
                  <a:lnTo>
                    <a:pt x="1071100" y="225343"/>
                  </a:lnTo>
                  <a:lnTo>
                    <a:pt x="1097413" y="260698"/>
                  </a:lnTo>
                  <a:lnTo>
                    <a:pt x="1121132" y="297978"/>
                  </a:lnTo>
                  <a:lnTo>
                    <a:pt x="1142121" y="337051"/>
                  </a:lnTo>
                  <a:lnTo>
                    <a:pt x="1160249" y="377783"/>
                  </a:lnTo>
                  <a:lnTo>
                    <a:pt x="1175381" y="420039"/>
                  </a:lnTo>
                  <a:lnTo>
                    <a:pt x="1187383" y="463686"/>
                  </a:lnTo>
                  <a:lnTo>
                    <a:pt x="1196121" y="508590"/>
                  </a:lnTo>
                  <a:lnTo>
                    <a:pt x="1201462" y="554618"/>
                  </a:lnTo>
                  <a:lnTo>
                    <a:pt x="1203272" y="601635"/>
                  </a:lnTo>
                  <a:lnTo>
                    <a:pt x="1201462" y="648653"/>
                  </a:lnTo>
                  <a:lnTo>
                    <a:pt x="1196121" y="694681"/>
                  </a:lnTo>
                  <a:lnTo>
                    <a:pt x="1187383" y="739585"/>
                  </a:lnTo>
                  <a:lnTo>
                    <a:pt x="1175381" y="783233"/>
                  </a:lnTo>
                  <a:lnTo>
                    <a:pt x="1160249" y="825489"/>
                  </a:lnTo>
                  <a:lnTo>
                    <a:pt x="1142121" y="866220"/>
                  </a:lnTo>
                  <a:lnTo>
                    <a:pt x="1121132" y="905293"/>
                  </a:lnTo>
                  <a:lnTo>
                    <a:pt x="1097413" y="942574"/>
                  </a:lnTo>
                  <a:lnTo>
                    <a:pt x="1071100" y="977929"/>
                  </a:lnTo>
                  <a:lnTo>
                    <a:pt x="1042326" y="1011224"/>
                  </a:lnTo>
                  <a:lnTo>
                    <a:pt x="1011224" y="1042326"/>
                  </a:lnTo>
                  <a:lnTo>
                    <a:pt x="977929" y="1071100"/>
                  </a:lnTo>
                  <a:lnTo>
                    <a:pt x="942575" y="1097414"/>
                  </a:lnTo>
                  <a:lnTo>
                    <a:pt x="905294" y="1121133"/>
                  </a:lnTo>
                  <a:lnTo>
                    <a:pt x="866221" y="1142123"/>
                  </a:lnTo>
                  <a:lnTo>
                    <a:pt x="825490" y="1160250"/>
                  </a:lnTo>
                  <a:lnTo>
                    <a:pt x="783234" y="1175382"/>
                  </a:lnTo>
                  <a:lnTo>
                    <a:pt x="739586" y="1187384"/>
                  </a:lnTo>
                  <a:lnTo>
                    <a:pt x="694682" y="1196123"/>
                  </a:lnTo>
                  <a:lnTo>
                    <a:pt x="648654" y="1201464"/>
                  </a:lnTo>
                  <a:lnTo>
                    <a:pt x="601649" y="1203274"/>
                  </a:lnTo>
                  <a:close/>
                </a:path>
              </a:pathLst>
            </a:custGeom>
            <a:solidFill>
              <a:srgbClr val="000000">
                <a:alpha val="34901"/>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22" name="Google Shape;422;p30"/>
            <p:cNvSpPr/>
            <p:nvPr/>
          </p:nvSpPr>
          <p:spPr>
            <a:xfrm>
              <a:off x="4177654" y="6746877"/>
              <a:ext cx="908685" cy="317500"/>
            </a:xfrm>
            <a:custGeom>
              <a:rect b="b" l="l" r="r" t="t"/>
              <a:pathLst>
                <a:path extrusionOk="0" h="317500" w="908685">
                  <a:moveTo>
                    <a:pt x="0" y="0"/>
                  </a:moveTo>
                  <a:lnTo>
                    <a:pt x="908416" y="317031"/>
                  </a:lnTo>
                </a:path>
              </a:pathLst>
            </a:custGeom>
            <a:noFill/>
            <a:ln cap="flat" cmpd="sng" w="95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23" name="Google Shape;423;p30"/>
            <p:cNvSpPr/>
            <p:nvPr/>
          </p:nvSpPr>
          <p:spPr>
            <a:xfrm>
              <a:off x="5061475" y="6936859"/>
              <a:ext cx="227329" cy="269875"/>
            </a:xfrm>
            <a:custGeom>
              <a:rect b="b" l="l" r="r" t="t"/>
              <a:pathLst>
                <a:path extrusionOk="0" h="269875" w="227329">
                  <a:moveTo>
                    <a:pt x="0" y="269791"/>
                  </a:moveTo>
                  <a:lnTo>
                    <a:pt x="94155" y="0"/>
                  </a:lnTo>
                  <a:lnTo>
                    <a:pt x="226939" y="197666"/>
                  </a:lnTo>
                  <a:lnTo>
                    <a:pt x="0" y="269791"/>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24" name="Google Shape;424;p30"/>
            <p:cNvSpPr/>
            <p:nvPr/>
          </p:nvSpPr>
          <p:spPr>
            <a:xfrm>
              <a:off x="5061475" y="6936859"/>
              <a:ext cx="227329" cy="269875"/>
            </a:xfrm>
            <a:custGeom>
              <a:rect b="b" l="l" r="r" t="t"/>
              <a:pathLst>
                <a:path extrusionOk="0" h="269875" w="227329">
                  <a:moveTo>
                    <a:pt x="94155" y="0"/>
                  </a:moveTo>
                  <a:lnTo>
                    <a:pt x="226939" y="197666"/>
                  </a:lnTo>
                  <a:lnTo>
                    <a:pt x="0" y="269791"/>
                  </a:lnTo>
                  <a:lnTo>
                    <a:pt x="94155" y="0"/>
                  </a:lnTo>
                  <a:close/>
                </a:path>
              </a:pathLst>
            </a:custGeom>
            <a:noFill/>
            <a:ln cap="flat" cmpd="sng" w="95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grpSp>
        <p:nvGrpSpPr>
          <p:cNvPr id="425" name="Google Shape;425;p30"/>
          <p:cNvGrpSpPr/>
          <p:nvPr/>
        </p:nvGrpSpPr>
        <p:grpSpPr>
          <a:xfrm>
            <a:off x="8397483" y="7007321"/>
            <a:ext cx="2646283" cy="285750"/>
            <a:chOff x="8397483" y="7007321"/>
            <a:chExt cx="2646283" cy="285750"/>
          </a:xfrm>
        </p:grpSpPr>
        <p:sp>
          <p:nvSpPr>
            <p:cNvPr id="426" name="Google Shape;426;p30"/>
            <p:cNvSpPr/>
            <p:nvPr/>
          </p:nvSpPr>
          <p:spPr>
            <a:xfrm>
              <a:off x="8397483" y="7150196"/>
              <a:ext cx="2432050" cy="0"/>
            </a:xfrm>
            <a:custGeom>
              <a:rect b="b" l="l" r="r" t="t"/>
              <a:pathLst>
                <a:path extrusionOk="0" h="120000" w="2432050">
                  <a:moveTo>
                    <a:pt x="0" y="0"/>
                  </a:moveTo>
                  <a:lnTo>
                    <a:pt x="2431970" y="0"/>
                  </a:lnTo>
                </a:path>
              </a:pathLst>
            </a:custGeom>
            <a:noFill/>
            <a:ln cap="flat" cmpd="sng" w="95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27" name="Google Shape;427;p30"/>
            <p:cNvSpPr/>
            <p:nvPr/>
          </p:nvSpPr>
          <p:spPr>
            <a:xfrm>
              <a:off x="10853266" y="7007321"/>
              <a:ext cx="190500" cy="285750"/>
            </a:xfrm>
            <a:custGeom>
              <a:rect b="b" l="l" r="r" t="t"/>
              <a:pathLst>
                <a:path extrusionOk="0" h="285750" w="190500">
                  <a:moveTo>
                    <a:pt x="0" y="285750"/>
                  </a:moveTo>
                  <a:lnTo>
                    <a:pt x="0" y="0"/>
                  </a:lnTo>
                  <a:lnTo>
                    <a:pt x="190500" y="142875"/>
                  </a:lnTo>
                  <a:lnTo>
                    <a:pt x="0" y="28575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28" name="Google Shape;428;p30"/>
            <p:cNvSpPr/>
            <p:nvPr/>
          </p:nvSpPr>
          <p:spPr>
            <a:xfrm>
              <a:off x="10853266" y="7007321"/>
              <a:ext cx="190500" cy="285750"/>
            </a:xfrm>
            <a:custGeom>
              <a:rect b="b" l="l" r="r" t="t"/>
              <a:pathLst>
                <a:path extrusionOk="0" h="285750" w="190500">
                  <a:moveTo>
                    <a:pt x="0" y="0"/>
                  </a:moveTo>
                  <a:lnTo>
                    <a:pt x="190500" y="142875"/>
                  </a:lnTo>
                  <a:lnTo>
                    <a:pt x="0" y="285750"/>
                  </a:lnTo>
                  <a:lnTo>
                    <a:pt x="0" y="0"/>
                  </a:lnTo>
                  <a:close/>
                </a:path>
              </a:pathLst>
            </a:custGeom>
            <a:noFill/>
            <a:ln cap="flat" cmpd="sng" w="95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429" name="Google Shape;429;p30"/>
          <p:cNvSpPr/>
          <p:nvPr/>
        </p:nvSpPr>
        <p:spPr>
          <a:xfrm>
            <a:off x="1294836" y="9426859"/>
            <a:ext cx="13335" cy="363855"/>
          </a:xfrm>
          <a:custGeom>
            <a:rect b="b" l="l" r="r" t="t"/>
            <a:pathLst>
              <a:path extrusionOk="0" h="363854" w="13334">
                <a:moveTo>
                  <a:pt x="13301" y="363564"/>
                </a:moveTo>
                <a:lnTo>
                  <a:pt x="0" y="363564"/>
                </a:lnTo>
                <a:lnTo>
                  <a:pt x="0" y="0"/>
                </a:lnTo>
                <a:lnTo>
                  <a:pt x="13301" y="0"/>
                </a:lnTo>
                <a:lnTo>
                  <a:pt x="13301" y="363564"/>
                </a:lnTo>
                <a:close/>
              </a:path>
            </a:pathLst>
          </a:custGeom>
          <a:solidFill>
            <a:srgbClr val="C2704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30" name="Google Shape;430;p30"/>
          <p:cNvSpPr/>
          <p:nvPr/>
        </p:nvSpPr>
        <p:spPr>
          <a:xfrm>
            <a:off x="862990" y="9386074"/>
            <a:ext cx="445134" cy="445770"/>
          </a:xfrm>
          <a:custGeom>
            <a:rect b="b" l="l" r="r" t="t"/>
            <a:pathLst>
              <a:path extrusionOk="0" h="445770" w="445134">
                <a:moveTo>
                  <a:pt x="445135" y="0"/>
                </a:moveTo>
                <a:lnTo>
                  <a:pt x="404355" y="0"/>
                </a:lnTo>
                <a:lnTo>
                  <a:pt x="40792" y="0"/>
                </a:lnTo>
                <a:lnTo>
                  <a:pt x="0" y="0"/>
                </a:lnTo>
                <a:lnTo>
                  <a:pt x="0" y="40792"/>
                </a:lnTo>
                <a:lnTo>
                  <a:pt x="0" y="404355"/>
                </a:lnTo>
                <a:lnTo>
                  <a:pt x="0" y="445147"/>
                </a:lnTo>
                <a:lnTo>
                  <a:pt x="40792" y="445147"/>
                </a:lnTo>
                <a:lnTo>
                  <a:pt x="404355" y="445147"/>
                </a:lnTo>
                <a:lnTo>
                  <a:pt x="445135" y="445147"/>
                </a:lnTo>
                <a:lnTo>
                  <a:pt x="445135" y="404355"/>
                </a:lnTo>
                <a:lnTo>
                  <a:pt x="431838" y="404355"/>
                </a:lnTo>
                <a:lnTo>
                  <a:pt x="431838" y="431850"/>
                </a:lnTo>
                <a:lnTo>
                  <a:pt x="404355" y="431850"/>
                </a:lnTo>
                <a:lnTo>
                  <a:pt x="40792" y="431850"/>
                </a:lnTo>
                <a:lnTo>
                  <a:pt x="13296" y="431850"/>
                </a:lnTo>
                <a:lnTo>
                  <a:pt x="13296" y="404355"/>
                </a:lnTo>
                <a:lnTo>
                  <a:pt x="13296" y="40792"/>
                </a:lnTo>
                <a:lnTo>
                  <a:pt x="13296" y="13296"/>
                </a:lnTo>
                <a:lnTo>
                  <a:pt x="40792" y="13296"/>
                </a:lnTo>
                <a:lnTo>
                  <a:pt x="404355" y="13296"/>
                </a:lnTo>
                <a:lnTo>
                  <a:pt x="431838" y="13296"/>
                </a:lnTo>
                <a:lnTo>
                  <a:pt x="431838" y="40792"/>
                </a:lnTo>
                <a:lnTo>
                  <a:pt x="445135" y="40792"/>
                </a:lnTo>
                <a:lnTo>
                  <a:pt x="445135" y="0"/>
                </a:lnTo>
                <a:close/>
              </a:path>
            </a:pathLst>
          </a:custGeom>
          <a:solidFill>
            <a:srgbClr val="C2704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31" name="Google Shape;431;p30"/>
          <p:cNvSpPr txBox="1"/>
          <p:nvPr>
            <p:ph type="title"/>
          </p:nvPr>
        </p:nvSpPr>
        <p:spPr>
          <a:xfrm>
            <a:off x="3077311" y="11314"/>
            <a:ext cx="12501880" cy="1427480"/>
          </a:xfrm>
          <a:prstGeom prst="rect">
            <a:avLst/>
          </a:prstGeom>
          <a:noFill/>
          <a:ln>
            <a:noFill/>
          </a:ln>
        </p:spPr>
        <p:txBody>
          <a:bodyPr anchorCtr="0" anchor="t" bIns="0" lIns="0" spcFirstLastPara="1" rIns="0" wrap="square" tIns="242900">
            <a:spAutoFit/>
          </a:bodyPr>
          <a:lstStyle/>
          <a:p>
            <a:pPr indent="0" lvl="0" marL="1195705" rtl="0" algn="l">
              <a:lnSpc>
                <a:spcPct val="100000"/>
              </a:lnSpc>
              <a:spcBef>
                <a:spcPts val="0"/>
              </a:spcBef>
              <a:spcAft>
                <a:spcPts val="0"/>
              </a:spcAft>
              <a:buNone/>
            </a:pPr>
            <a:r>
              <a:rPr lang="en-US">
                <a:latin typeface="Trebuchet MS"/>
                <a:ea typeface="Trebuchet MS"/>
                <a:cs typeface="Trebuchet MS"/>
                <a:sym typeface="Trebuchet MS"/>
              </a:rPr>
              <a:t>Decoding Unmaked QR code</a:t>
            </a:r>
            <a:endParaRPr/>
          </a:p>
        </p:txBody>
      </p:sp>
      <p:pic>
        <p:nvPicPr>
          <p:cNvPr id="432" name="Google Shape;432;p30"/>
          <p:cNvPicPr preferRelativeResize="0"/>
          <p:nvPr/>
        </p:nvPicPr>
        <p:blipFill rotWithShape="1">
          <a:blip r:embed="rId6">
            <a:alphaModFix/>
          </a:blip>
          <a:srcRect b="0" l="0" r="0" t="0"/>
          <a:stretch/>
        </p:blipFill>
        <p:spPr>
          <a:xfrm>
            <a:off x="1362075" y="2817808"/>
            <a:ext cx="123825" cy="123825"/>
          </a:xfrm>
          <a:prstGeom prst="rect">
            <a:avLst/>
          </a:prstGeom>
          <a:noFill/>
          <a:ln>
            <a:noFill/>
          </a:ln>
        </p:spPr>
      </p:pic>
      <p:sp>
        <p:nvSpPr>
          <p:cNvPr id="433" name="Google Shape;433;p30"/>
          <p:cNvSpPr txBox="1"/>
          <p:nvPr/>
        </p:nvSpPr>
        <p:spPr>
          <a:xfrm>
            <a:off x="1663700" y="2528883"/>
            <a:ext cx="13488000" cy="1012800"/>
          </a:xfrm>
          <a:prstGeom prst="rect">
            <a:avLst/>
          </a:prstGeom>
          <a:noFill/>
          <a:ln>
            <a:noFill/>
          </a:ln>
        </p:spPr>
        <p:txBody>
          <a:bodyPr anchorCtr="0" anchor="t" bIns="0" lIns="0" spcFirstLastPara="1" rIns="0" wrap="square" tIns="12050">
            <a:spAutoFit/>
          </a:bodyPr>
          <a:lstStyle/>
          <a:p>
            <a:pPr indent="0" lvl="0" marL="12700" marR="5080" rtl="0" algn="l">
              <a:lnSpc>
                <a:spcPct val="116700"/>
              </a:lnSpc>
              <a:spcBef>
                <a:spcPts val="0"/>
              </a:spcBef>
              <a:spcAft>
                <a:spcPts val="0"/>
              </a:spcAft>
              <a:buNone/>
            </a:pPr>
            <a:r>
              <a:rPr b="1" lang="en-US" sz="3000">
                <a:latin typeface="Verdana"/>
                <a:ea typeface="Verdana"/>
                <a:cs typeface="Verdana"/>
                <a:sym typeface="Verdana"/>
              </a:rPr>
              <a:t>Suppose I have encrypted the message “QR Code". Here, I don’t care about the fixed section(other than data sections).</a:t>
            </a:r>
            <a:endParaRPr sz="3000">
              <a:latin typeface="Verdana"/>
              <a:ea typeface="Verdana"/>
              <a:cs typeface="Verdana"/>
              <a:sym typeface="Verdana"/>
            </a:endParaRPr>
          </a:p>
        </p:txBody>
      </p:sp>
      <p:sp>
        <p:nvSpPr>
          <p:cNvPr id="434" name="Google Shape;434;p30"/>
          <p:cNvSpPr txBox="1"/>
          <p:nvPr/>
        </p:nvSpPr>
        <p:spPr>
          <a:xfrm>
            <a:off x="8803335" y="5432006"/>
            <a:ext cx="1882775" cy="1111250"/>
          </a:xfrm>
          <a:prstGeom prst="rect">
            <a:avLst/>
          </a:prstGeom>
          <a:noFill/>
          <a:ln>
            <a:noFill/>
          </a:ln>
        </p:spPr>
        <p:txBody>
          <a:bodyPr anchorCtr="0" anchor="t" bIns="0" lIns="0" spcFirstLastPara="1" rIns="0" wrap="square" tIns="83175">
            <a:spAutoFit/>
          </a:bodyPr>
          <a:lstStyle/>
          <a:p>
            <a:pPr indent="0" lvl="0" marL="83185" rtl="0" algn="l">
              <a:lnSpc>
                <a:spcPct val="100000"/>
              </a:lnSpc>
              <a:spcBef>
                <a:spcPts val="0"/>
              </a:spcBef>
              <a:spcAft>
                <a:spcPts val="0"/>
              </a:spcAft>
              <a:buNone/>
            </a:pPr>
            <a:r>
              <a:rPr lang="en-US" sz="3100">
                <a:latin typeface="Arial Black"/>
                <a:ea typeface="Arial Black"/>
                <a:cs typeface="Arial Black"/>
                <a:sym typeface="Arial Black"/>
              </a:rPr>
              <a:t>Black-&gt; 1</a:t>
            </a:r>
            <a:endParaRPr sz="3100">
              <a:latin typeface="Arial Black"/>
              <a:ea typeface="Arial Black"/>
              <a:cs typeface="Arial Black"/>
              <a:sym typeface="Arial Black"/>
            </a:endParaRPr>
          </a:p>
          <a:p>
            <a:pPr indent="0" lvl="0" marL="12700" rtl="0" algn="l">
              <a:lnSpc>
                <a:spcPct val="100000"/>
              </a:lnSpc>
              <a:spcBef>
                <a:spcPts val="555"/>
              </a:spcBef>
              <a:spcAft>
                <a:spcPts val="0"/>
              </a:spcAft>
              <a:buNone/>
            </a:pPr>
            <a:r>
              <a:rPr lang="en-US" sz="3100">
                <a:latin typeface="Arial Black"/>
                <a:ea typeface="Arial Black"/>
                <a:cs typeface="Arial Black"/>
                <a:sym typeface="Arial Black"/>
              </a:rPr>
              <a:t>White-&gt; 0</a:t>
            </a:r>
            <a:endParaRPr sz="3100">
              <a:latin typeface="Arial Black"/>
              <a:ea typeface="Arial Black"/>
              <a:cs typeface="Arial Black"/>
              <a:sym typeface="Arial Black"/>
            </a:endParaRPr>
          </a:p>
        </p:txBody>
      </p:sp>
      <p:sp>
        <p:nvSpPr>
          <p:cNvPr id="435" name="Google Shape;435;p30"/>
          <p:cNvSpPr/>
          <p:nvPr/>
        </p:nvSpPr>
        <p:spPr>
          <a:xfrm>
            <a:off x="862990" y="8547201"/>
            <a:ext cx="445134" cy="445770"/>
          </a:xfrm>
          <a:custGeom>
            <a:rect b="b" l="l" r="r" t="t"/>
            <a:pathLst>
              <a:path extrusionOk="0" h="445770" w="445134">
                <a:moveTo>
                  <a:pt x="445135" y="0"/>
                </a:moveTo>
                <a:lnTo>
                  <a:pt x="431838" y="0"/>
                </a:lnTo>
                <a:lnTo>
                  <a:pt x="431838" y="13309"/>
                </a:lnTo>
                <a:lnTo>
                  <a:pt x="431838" y="40792"/>
                </a:lnTo>
                <a:lnTo>
                  <a:pt x="431838" y="404355"/>
                </a:lnTo>
                <a:lnTo>
                  <a:pt x="431838" y="431850"/>
                </a:lnTo>
                <a:lnTo>
                  <a:pt x="404355" y="431850"/>
                </a:lnTo>
                <a:lnTo>
                  <a:pt x="40792" y="431850"/>
                </a:lnTo>
                <a:lnTo>
                  <a:pt x="13296" y="431850"/>
                </a:lnTo>
                <a:lnTo>
                  <a:pt x="13296" y="404355"/>
                </a:lnTo>
                <a:lnTo>
                  <a:pt x="13296" y="40792"/>
                </a:lnTo>
                <a:lnTo>
                  <a:pt x="13296" y="13309"/>
                </a:lnTo>
                <a:lnTo>
                  <a:pt x="40792" y="13309"/>
                </a:lnTo>
                <a:lnTo>
                  <a:pt x="404355" y="13309"/>
                </a:lnTo>
                <a:lnTo>
                  <a:pt x="431838" y="13309"/>
                </a:lnTo>
                <a:lnTo>
                  <a:pt x="431838" y="0"/>
                </a:lnTo>
                <a:lnTo>
                  <a:pt x="404355" y="0"/>
                </a:lnTo>
                <a:lnTo>
                  <a:pt x="40792" y="0"/>
                </a:lnTo>
                <a:lnTo>
                  <a:pt x="0" y="0"/>
                </a:lnTo>
                <a:lnTo>
                  <a:pt x="0" y="40792"/>
                </a:lnTo>
                <a:lnTo>
                  <a:pt x="0" y="404355"/>
                </a:lnTo>
                <a:lnTo>
                  <a:pt x="0" y="445147"/>
                </a:lnTo>
                <a:lnTo>
                  <a:pt x="40792" y="445147"/>
                </a:lnTo>
                <a:lnTo>
                  <a:pt x="404355" y="445147"/>
                </a:lnTo>
                <a:lnTo>
                  <a:pt x="445135" y="445147"/>
                </a:lnTo>
                <a:lnTo>
                  <a:pt x="445135" y="404355"/>
                </a:lnTo>
                <a:lnTo>
                  <a:pt x="445135" y="40792"/>
                </a:lnTo>
                <a:lnTo>
                  <a:pt x="445135" y="0"/>
                </a:lnTo>
                <a:close/>
              </a:path>
            </a:pathLst>
          </a:custGeom>
          <a:solidFill>
            <a:srgbClr val="66A5D8"/>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36" name="Google Shape;436;p30"/>
          <p:cNvSpPr/>
          <p:nvPr/>
        </p:nvSpPr>
        <p:spPr>
          <a:xfrm>
            <a:off x="862990" y="7818792"/>
            <a:ext cx="445134" cy="445770"/>
          </a:xfrm>
          <a:custGeom>
            <a:rect b="b" l="l" r="r" t="t"/>
            <a:pathLst>
              <a:path extrusionOk="0" h="445770" w="445134">
                <a:moveTo>
                  <a:pt x="445135" y="0"/>
                </a:moveTo>
                <a:lnTo>
                  <a:pt x="431838" y="0"/>
                </a:lnTo>
                <a:lnTo>
                  <a:pt x="431838" y="13296"/>
                </a:lnTo>
                <a:lnTo>
                  <a:pt x="431838" y="40792"/>
                </a:lnTo>
                <a:lnTo>
                  <a:pt x="431838" y="404355"/>
                </a:lnTo>
                <a:lnTo>
                  <a:pt x="431838" y="431850"/>
                </a:lnTo>
                <a:lnTo>
                  <a:pt x="404355" y="431850"/>
                </a:lnTo>
                <a:lnTo>
                  <a:pt x="40792" y="431850"/>
                </a:lnTo>
                <a:lnTo>
                  <a:pt x="13296" y="431850"/>
                </a:lnTo>
                <a:lnTo>
                  <a:pt x="13296" y="404355"/>
                </a:lnTo>
                <a:lnTo>
                  <a:pt x="13296" y="40792"/>
                </a:lnTo>
                <a:lnTo>
                  <a:pt x="13296" y="13296"/>
                </a:lnTo>
                <a:lnTo>
                  <a:pt x="40792" y="13296"/>
                </a:lnTo>
                <a:lnTo>
                  <a:pt x="404355" y="13296"/>
                </a:lnTo>
                <a:lnTo>
                  <a:pt x="431838" y="13296"/>
                </a:lnTo>
                <a:lnTo>
                  <a:pt x="431838" y="0"/>
                </a:lnTo>
                <a:lnTo>
                  <a:pt x="404355" y="0"/>
                </a:lnTo>
                <a:lnTo>
                  <a:pt x="40792" y="0"/>
                </a:lnTo>
                <a:lnTo>
                  <a:pt x="0" y="0"/>
                </a:lnTo>
                <a:lnTo>
                  <a:pt x="0" y="40792"/>
                </a:lnTo>
                <a:lnTo>
                  <a:pt x="0" y="404355"/>
                </a:lnTo>
                <a:lnTo>
                  <a:pt x="0" y="445147"/>
                </a:lnTo>
                <a:lnTo>
                  <a:pt x="40792" y="445147"/>
                </a:lnTo>
                <a:lnTo>
                  <a:pt x="404355" y="445147"/>
                </a:lnTo>
                <a:lnTo>
                  <a:pt x="445135" y="445147"/>
                </a:lnTo>
                <a:lnTo>
                  <a:pt x="445135" y="404355"/>
                </a:lnTo>
                <a:lnTo>
                  <a:pt x="445135" y="40792"/>
                </a:lnTo>
                <a:lnTo>
                  <a:pt x="445135" y="0"/>
                </a:lnTo>
                <a:close/>
              </a:path>
            </a:pathLst>
          </a:custGeom>
          <a:solidFill>
            <a:srgbClr val="D8C26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37" name="Google Shape;437;p30"/>
          <p:cNvSpPr/>
          <p:nvPr/>
        </p:nvSpPr>
        <p:spPr>
          <a:xfrm>
            <a:off x="862990" y="7090384"/>
            <a:ext cx="445134" cy="445770"/>
          </a:xfrm>
          <a:custGeom>
            <a:rect b="b" l="l" r="r" t="t"/>
            <a:pathLst>
              <a:path extrusionOk="0" h="445770" w="445134">
                <a:moveTo>
                  <a:pt x="445135" y="0"/>
                </a:moveTo>
                <a:lnTo>
                  <a:pt x="431838" y="0"/>
                </a:lnTo>
                <a:lnTo>
                  <a:pt x="431838" y="13296"/>
                </a:lnTo>
                <a:lnTo>
                  <a:pt x="431838" y="40792"/>
                </a:lnTo>
                <a:lnTo>
                  <a:pt x="431838" y="404355"/>
                </a:lnTo>
                <a:lnTo>
                  <a:pt x="431838" y="431838"/>
                </a:lnTo>
                <a:lnTo>
                  <a:pt x="404355" y="431838"/>
                </a:lnTo>
                <a:lnTo>
                  <a:pt x="40792" y="431838"/>
                </a:lnTo>
                <a:lnTo>
                  <a:pt x="13296" y="431838"/>
                </a:lnTo>
                <a:lnTo>
                  <a:pt x="13296" y="404355"/>
                </a:lnTo>
                <a:lnTo>
                  <a:pt x="13296" y="40792"/>
                </a:lnTo>
                <a:lnTo>
                  <a:pt x="13296" y="13296"/>
                </a:lnTo>
                <a:lnTo>
                  <a:pt x="40792" y="13296"/>
                </a:lnTo>
                <a:lnTo>
                  <a:pt x="404355" y="13296"/>
                </a:lnTo>
                <a:lnTo>
                  <a:pt x="431838" y="13296"/>
                </a:lnTo>
                <a:lnTo>
                  <a:pt x="431838" y="0"/>
                </a:lnTo>
                <a:lnTo>
                  <a:pt x="404355" y="0"/>
                </a:lnTo>
                <a:lnTo>
                  <a:pt x="40792" y="0"/>
                </a:lnTo>
                <a:lnTo>
                  <a:pt x="0" y="0"/>
                </a:lnTo>
                <a:lnTo>
                  <a:pt x="0" y="40792"/>
                </a:lnTo>
                <a:lnTo>
                  <a:pt x="0" y="404355"/>
                </a:lnTo>
                <a:lnTo>
                  <a:pt x="0" y="445147"/>
                </a:lnTo>
                <a:lnTo>
                  <a:pt x="40792" y="445147"/>
                </a:lnTo>
                <a:lnTo>
                  <a:pt x="404355" y="445147"/>
                </a:lnTo>
                <a:lnTo>
                  <a:pt x="445135" y="445147"/>
                </a:lnTo>
                <a:lnTo>
                  <a:pt x="445135" y="404355"/>
                </a:lnTo>
                <a:lnTo>
                  <a:pt x="445135" y="40792"/>
                </a:lnTo>
                <a:lnTo>
                  <a:pt x="445135" y="0"/>
                </a:lnTo>
                <a:close/>
              </a:path>
            </a:pathLst>
          </a:custGeom>
          <a:solidFill>
            <a:srgbClr val="B066D8"/>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38" name="Google Shape;438;p30"/>
          <p:cNvSpPr txBox="1"/>
          <p:nvPr/>
        </p:nvSpPr>
        <p:spPr>
          <a:xfrm>
            <a:off x="1646744" y="7100249"/>
            <a:ext cx="3348354"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latin typeface="Verdana"/>
                <a:ea typeface="Verdana"/>
                <a:cs typeface="Verdana"/>
                <a:sym typeface="Verdana"/>
              </a:rPr>
              <a:t>End Message Indicator</a:t>
            </a:r>
            <a:endParaRPr sz="2400">
              <a:latin typeface="Verdana"/>
              <a:ea typeface="Verdana"/>
              <a:cs typeface="Verdana"/>
              <a:sym typeface="Verdana"/>
            </a:endParaRPr>
          </a:p>
        </p:txBody>
      </p:sp>
      <p:sp>
        <p:nvSpPr>
          <p:cNvPr id="439" name="Google Shape;439;p30"/>
          <p:cNvSpPr txBox="1"/>
          <p:nvPr/>
        </p:nvSpPr>
        <p:spPr>
          <a:xfrm>
            <a:off x="1624764" y="7872186"/>
            <a:ext cx="3568065" cy="1915160"/>
          </a:xfrm>
          <a:prstGeom prst="rect">
            <a:avLst/>
          </a:prstGeom>
          <a:noFill/>
          <a:ln>
            <a:noFill/>
          </a:ln>
        </p:spPr>
        <p:txBody>
          <a:bodyPr anchorCtr="0" anchor="t" bIns="0" lIns="0" spcFirstLastPara="1" rIns="0" wrap="square" tIns="12700">
            <a:spAutoFit/>
          </a:bodyPr>
          <a:lstStyle/>
          <a:p>
            <a:pPr indent="0" lvl="0" marL="34290" rtl="0" algn="l">
              <a:lnSpc>
                <a:spcPct val="100000"/>
              </a:lnSpc>
              <a:spcBef>
                <a:spcPts val="0"/>
              </a:spcBef>
              <a:spcAft>
                <a:spcPts val="0"/>
              </a:spcAft>
              <a:buNone/>
            </a:pPr>
            <a:r>
              <a:rPr lang="en-US" sz="2400">
                <a:latin typeface="Verdana"/>
                <a:ea typeface="Verdana"/>
                <a:cs typeface="Verdana"/>
                <a:sym typeface="Verdana"/>
              </a:rPr>
              <a:t>Byte Data</a:t>
            </a:r>
            <a:endParaRPr sz="2400">
              <a:latin typeface="Verdana"/>
              <a:ea typeface="Verdana"/>
              <a:cs typeface="Verdana"/>
              <a:sym typeface="Verdana"/>
            </a:endParaRPr>
          </a:p>
          <a:p>
            <a:pPr indent="0" lvl="0" marL="12700" rtl="0" algn="l">
              <a:lnSpc>
                <a:spcPct val="100000"/>
              </a:lnSpc>
              <a:spcBef>
                <a:spcPts val="2790"/>
              </a:spcBef>
              <a:spcAft>
                <a:spcPts val="0"/>
              </a:spcAft>
              <a:buNone/>
            </a:pPr>
            <a:r>
              <a:rPr lang="en-US" sz="2400">
                <a:latin typeface="Verdana"/>
                <a:ea typeface="Verdana"/>
                <a:cs typeface="Verdana"/>
                <a:sym typeface="Verdana"/>
              </a:rPr>
              <a:t>Length of Message</a:t>
            </a:r>
            <a:endParaRPr sz="2400">
              <a:latin typeface="Verdana"/>
              <a:ea typeface="Verdana"/>
              <a:cs typeface="Verdana"/>
              <a:sym typeface="Verdana"/>
            </a:endParaRPr>
          </a:p>
          <a:p>
            <a:pPr indent="0" lvl="0" marL="0" rtl="0" algn="l">
              <a:lnSpc>
                <a:spcPct val="100000"/>
              </a:lnSpc>
              <a:spcBef>
                <a:spcPts val="530"/>
              </a:spcBef>
              <a:spcAft>
                <a:spcPts val="0"/>
              </a:spcAft>
              <a:buNone/>
            </a:pPr>
            <a:r>
              <a:t/>
            </a:r>
            <a:endParaRPr sz="2400">
              <a:latin typeface="Verdana"/>
              <a:ea typeface="Verdana"/>
              <a:cs typeface="Verdana"/>
              <a:sym typeface="Verdana"/>
            </a:endParaRPr>
          </a:p>
          <a:p>
            <a:pPr indent="0" lvl="0" marL="34290" rtl="0" algn="l">
              <a:lnSpc>
                <a:spcPct val="100000"/>
              </a:lnSpc>
              <a:spcBef>
                <a:spcPts val="0"/>
              </a:spcBef>
              <a:spcAft>
                <a:spcPts val="0"/>
              </a:spcAft>
              <a:buNone/>
            </a:pPr>
            <a:r>
              <a:rPr lang="en-US" sz="2400">
                <a:latin typeface="Verdana"/>
                <a:ea typeface="Verdana"/>
                <a:cs typeface="Verdana"/>
                <a:sym typeface="Verdana"/>
              </a:rPr>
              <a:t>Encoding type Indicator</a:t>
            </a:r>
            <a:endParaRPr sz="2400">
              <a:latin typeface="Verdana"/>
              <a:ea typeface="Verdana"/>
              <a:cs typeface="Verdana"/>
              <a:sym typeface="Verdana"/>
            </a:endParaRPr>
          </a:p>
        </p:txBody>
      </p:sp>
      <p:sp>
        <p:nvSpPr>
          <p:cNvPr id="440" name="Google Shape;440;p30"/>
          <p:cNvSpPr txBox="1"/>
          <p:nvPr/>
        </p:nvSpPr>
        <p:spPr>
          <a:xfrm>
            <a:off x="14608768" y="6185849"/>
            <a:ext cx="3010500" cy="2090700"/>
          </a:xfrm>
          <a:prstGeom prst="rect">
            <a:avLst/>
          </a:prstGeom>
          <a:noFill/>
          <a:ln>
            <a:noFill/>
          </a:ln>
        </p:spPr>
        <p:txBody>
          <a:bodyPr anchorCtr="0" anchor="t" bIns="0" lIns="0" spcFirstLastPara="1" rIns="0" wrap="square" tIns="12050">
            <a:spAutoFit/>
          </a:bodyPr>
          <a:lstStyle/>
          <a:p>
            <a:pPr indent="0" lvl="0" marL="12700" marR="5080" rtl="0" algn="just">
              <a:lnSpc>
                <a:spcPct val="116700"/>
              </a:lnSpc>
              <a:spcBef>
                <a:spcPts val="0"/>
              </a:spcBef>
              <a:spcAft>
                <a:spcPts val="0"/>
              </a:spcAft>
              <a:buNone/>
            </a:pPr>
            <a:r>
              <a:rPr b="1" lang="en-US" sz="3000">
                <a:latin typeface="Verdana"/>
                <a:ea typeface="Verdana"/>
                <a:cs typeface="Verdana"/>
                <a:sym typeface="Verdana"/>
              </a:rPr>
              <a:t>Now, I decode obtained grid of bits.</a:t>
            </a:r>
            <a:endParaRPr sz="3000">
              <a:latin typeface="Verdana"/>
              <a:ea typeface="Verdana"/>
              <a:cs typeface="Verdana"/>
              <a:sym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4" name="Shape 444"/>
        <p:cNvGrpSpPr/>
        <p:nvPr/>
      </p:nvGrpSpPr>
      <p:grpSpPr>
        <a:xfrm>
          <a:off x="0" y="0"/>
          <a:ext cx="0" cy="0"/>
          <a:chOff x="0" y="0"/>
          <a:chExt cx="0" cy="0"/>
        </a:xfrm>
      </p:grpSpPr>
      <p:sp>
        <p:nvSpPr>
          <p:cNvPr id="445" name="Google Shape;445;p31"/>
          <p:cNvSpPr/>
          <p:nvPr/>
        </p:nvSpPr>
        <p:spPr>
          <a:xfrm>
            <a:off x="0" y="1"/>
            <a:ext cx="18288000" cy="1803400"/>
          </a:xfrm>
          <a:custGeom>
            <a:rect b="b" l="l" r="r" t="t"/>
            <a:pathLst>
              <a:path extrusionOk="0" h="1803400" w="18288000">
                <a:moveTo>
                  <a:pt x="18288000" y="596900"/>
                </a:moveTo>
                <a:lnTo>
                  <a:pt x="975894" y="596900"/>
                </a:lnTo>
                <a:lnTo>
                  <a:pt x="925777" y="584200"/>
                </a:lnTo>
                <a:lnTo>
                  <a:pt x="875766" y="584200"/>
                </a:lnTo>
                <a:lnTo>
                  <a:pt x="825866" y="571500"/>
                </a:lnTo>
                <a:lnTo>
                  <a:pt x="776083" y="571500"/>
                </a:lnTo>
                <a:lnTo>
                  <a:pt x="387055" y="469900"/>
                </a:lnTo>
                <a:lnTo>
                  <a:pt x="340731" y="444500"/>
                </a:lnTo>
                <a:lnTo>
                  <a:pt x="294989" y="431800"/>
                </a:lnTo>
                <a:lnTo>
                  <a:pt x="249873" y="406400"/>
                </a:lnTo>
                <a:lnTo>
                  <a:pt x="205425" y="393700"/>
                </a:lnTo>
                <a:lnTo>
                  <a:pt x="161689" y="368300"/>
                </a:lnTo>
                <a:lnTo>
                  <a:pt x="118708" y="342900"/>
                </a:lnTo>
                <a:lnTo>
                  <a:pt x="76526" y="317500"/>
                </a:lnTo>
                <a:lnTo>
                  <a:pt x="35185" y="292100"/>
                </a:lnTo>
                <a:lnTo>
                  <a:pt x="0" y="266700"/>
                </a:lnTo>
                <a:lnTo>
                  <a:pt x="0" y="0"/>
                </a:lnTo>
                <a:lnTo>
                  <a:pt x="18288000" y="0"/>
                </a:lnTo>
                <a:lnTo>
                  <a:pt x="18288000" y="596900"/>
                </a:lnTo>
                <a:close/>
              </a:path>
              <a:path extrusionOk="0" h="1803400" w="18288000">
                <a:moveTo>
                  <a:pt x="4765659" y="1536700"/>
                </a:moveTo>
                <a:lnTo>
                  <a:pt x="3700737" y="1536700"/>
                </a:lnTo>
                <a:lnTo>
                  <a:pt x="3456209" y="1473200"/>
                </a:lnTo>
                <a:lnTo>
                  <a:pt x="3408307" y="1447800"/>
                </a:lnTo>
                <a:lnTo>
                  <a:pt x="3313520" y="1422400"/>
                </a:lnTo>
                <a:lnTo>
                  <a:pt x="3220102" y="1371600"/>
                </a:lnTo>
                <a:lnTo>
                  <a:pt x="3173910" y="1358900"/>
                </a:lnTo>
                <a:lnTo>
                  <a:pt x="3037428" y="1282700"/>
                </a:lnTo>
                <a:lnTo>
                  <a:pt x="2686897" y="1079500"/>
                </a:lnTo>
                <a:lnTo>
                  <a:pt x="2643403" y="1041400"/>
                </a:lnTo>
                <a:lnTo>
                  <a:pt x="2338723" y="863600"/>
                </a:lnTo>
                <a:lnTo>
                  <a:pt x="2159412" y="762000"/>
                </a:lnTo>
                <a:lnTo>
                  <a:pt x="2113613" y="749300"/>
                </a:lnTo>
                <a:lnTo>
                  <a:pt x="2067424" y="723900"/>
                </a:lnTo>
                <a:lnTo>
                  <a:pt x="1973870" y="698500"/>
                </a:lnTo>
                <a:lnTo>
                  <a:pt x="1926503" y="673100"/>
                </a:lnTo>
                <a:lnTo>
                  <a:pt x="1878741" y="660400"/>
                </a:lnTo>
                <a:lnTo>
                  <a:pt x="1830583" y="660400"/>
                </a:lnTo>
                <a:lnTo>
                  <a:pt x="1683727" y="622300"/>
                </a:lnTo>
                <a:lnTo>
                  <a:pt x="1583825" y="622300"/>
                </a:lnTo>
                <a:lnTo>
                  <a:pt x="1533272" y="609600"/>
                </a:lnTo>
                <a:lnTo>
                  <a:pt x="1076431" y="609600"/>
                </a:lnTo>
                <a:lnTo>
                  <a:pt x="1026114" y="596900"/>
                </a:lnTo>
                <a:lnTo>
                  <a:pt x="18282304" y="596900"/>
                </a:lnTo>
                <a:lnTo>
                  <a:pt x="18242856" y="635000"/>
                </a:lnTo>
                <a:lnTo>
                  <a:pt x="18201846" y="660400"/>
                </a:lnTo>
                <a:lnTo>
                  <a:pt x="18159544" y="698500"/>
                </a:lnTo>
                <a:lnTo>
                  <a:pt x="18073362" y="749300"/>
                </a:lnTo>
                <a:lnTo>
                  <a:pt x="18029559" y="787400"/>
                </a:lnTo>
                <a:lnTo>
                  <a:pt x="17804979" y="914400"/>
                </a:lnTo>
                <a:lnTo>
                  <a:pt x="17574662" y="1041400"/>
                </a:lnTo>
                <a:lnTo>
                  <a:pt x="17529683" y="1066800"/>
                </a:lnTo>
                <a:lnTo>
                  <a:pt x="17484597" y="1079500"/>
                </a:lnTo>
                <a:lnTo>
                  <a:pt x="17371390" y="1143000"/>
                </a:lnTo>
                <a:lnTo>
                  <a:pt x="7146042" y="1143000"/>
                </a:lnTo>
                <a:lnTo>
                  <a:pt x="7095211" y="1155700"/>
                </a:lnTo>
                <a:lnTo>
                  <a:pt x="7044359" y="1155700"/>
                </a:lnTo>
                <a:lnTo>
                  <a:pt x="6993488" y="1168400"/>
                </a:lnTo>
                <a:lnTo>
                  <a:pt x="6942597" y="1168400"/>
                </a:lnTo>
                <a:lnTo>
                  <a:pt x="6891687" y="1181100"/>
                </a:lnTo>
                <a:lnTo>
                  <a:pt x="6840756" y="1181100"/>
                </a:lnTo>
                <a:lnTo>
                  <a:pt x="6789806" y="1193800"/>
                </a:lnTo>
                <a:lnTo>
                  <a:pt x="6738837" y="1193800"/>
                </a:lnTo>
                <a:lnTo>
                  <a:pt x="6637527" y="1219200"/>
                </a:lnTo>
                <a:lnTo>
                  <a:pt x="6485588" y="1244600"/>
                </a:lnTo>
                <a:lnTo>
                  <a:pt x="6283037" y="1282700"/>
                </a:lnTo>
                <a:lnTo>
                  <a:pt x="5472861" y="1422400"/>
                </a:lnTo>
                <a:lnTo>
                  <a:pt x="5270228" y="1447800"/>
                </a:lnTo>
                <a:lnTo>
                  <a:pt x="5168885" y="1473200"/>
                </a:lnTo>
                <a:lnTo>
                  <a:pt x="5067522" y="1485900"/>
                </a:lnTo>
                <a:lnTo>
                  <a:pt x="4966676" y="1511300"/>
                </a:lnTo>
                <a:lnTo>
                  <a:pt x="4916482" y="1511300"/>
                </a:lnTo>
                <a:lnTo>
                  <a:pt x="4866248" y="1524000"/>
                </a:lnTo>
                <a:lnTo>
                  <a:pt x="4815974" y="1524000"/>
                </a:lnTo>
                <a:lnTo>
                  <a:pt x="4765659" y="1536700"/>
                </a:lnTo>
                <a:close/>
              </a:path>
              <a:path extrusionOk="0" h="1803400" w="18288000">
                <a:moveTo>
                  <a:pt x="11438387" y="1651000"/>
                </a:moveTo>
                <a:lnTo>
                  <a:pt x="9921584" y="1651000"/>
                </a:lnTo>
                <a:lnTo>
                  <a:pt x="9821976" y="1625600"/>
                </a:lnTo>
                <a:lnTo>
                  <a:pt x="9772258" y="1625600"/>
                </a:lnTo>
                <a:lnTo>
                  <a:pt x="8941885" y="1409700"/>
                </a:lnTo>
                <a:lnTo>
                  <a:pt x="8893720" y="1384300"/>
                </a:lnTo>
                <a:lnTo>
                  <a:pt x="8208775" y="1206500"/>
                </a:lnTo>
                <a:lnTo>
                  <a:pt x="8158377" y="1206500"/>
                </a:lnTo>
                <a:lnTo>
                  <a:pt x="8057519" y="1181100"/>
                </a:lnTo>
                <a:lnTo>
                  <a:pt x="8007058" y="1181100"/>
                </a:lnTo>
                <a:lnTo>
                  <a:pt x="7956576" y="1168400"/>
                </a:lnTo>
                <a:lnTo>
                  <a:pt x="7906073" y="1168400"/>
                </a:lnTo>
                <a:lnTo>
                  <a:pt x="7855548" y="1155700"/>
                </a:lnTo>
                <a:lnTo>
                  <a:pt x="7805003" y="1155700"/>
                </a:lnTo>
                <a:lnTo>
                  <a:pt x="7754437" y="1143000"/>
                </a:lnTo>
                <a:lnTo>
                  <a:pt x="17371390" y="1143000"/>
                </a:lnTo>
                <a:lnTo>
                  <a:pt x="17348682" y="1155700"/>
                </a:lnTo>
                <a:lnTo>
                  <a:pt x="17303153" y="1168400"/>
                </a:lnTo>
                <a:lnTo>
                  <a:pt x="17211747" y="1219200"/>
                </a:lnTo>
                <a:lnTo>
                  <a:pt x="17165867" y="1231900"/>
                </a:lnTo>
                <a:lnTo>
                  <a:pt x="17073745" y="1282700"/>
                </a:lnTo>
                <a:lnTo>
                  <a:pt x="17027499" y="1295400"/>
                </a:lnTo>
                <a:lnTo>
                  <a:pt x="16981129" y="1320800"/>
                </a:lnTo>
                <a:lnTo>
                  <a:pt x="16934631" y="1333500"/>
                </a:lnTo>
                <a:lnTo>
                  <a:pt x="16888005" y="1358900"/>
                </a:lnTo>
                <a:lnTo>
                  <a:pt x="16794361" y="1384300"/>
                </a:lnTo>
                <a:lnTo>
                  <a:pt x="16747340" y="1409700"/>
                </a:lnTo>
                <a:lnTo>
                  <a:pt x="16700183" y="1422400"/>
                </a:lnTo>
                <a:lnTo>
                  <a:pt x="16652889" y="1447800"/>
                </a:lnTo>
                <a:lnTo>
                  <a:pt x="16510170" y="1485900"/>
                </a:lnTo>
                <a:lnTo>
                  <a:pt x="16462312" y="1511300"/>
                </a:lnTo>
                <a:lnTo>
                  <a:pt x="16220809" y="1574800"/>
                </a:lnTo>
                <a:lnTo>
                  <a:pt x="12300980" y="1574800"/>
                </a:lnTo>
                <a:lnTo>
                  <a:pt x="12250670" y="1587500"/>
                </a:lnTo>
                <a:lnTo>
                  <a:pt x="12149108" y="1587500"/>
                </a:lnTo>
                <a:lnTo>
                  <a:pt x="12047558" y="1600200"/>
                </a:lnTo>
                <a:lnTo>
                  <a:pt x="11641434" y="1638300"/>
                </a:lnTo>
                <a:lnTo>
                  <a:pt x="11539911" y="1638300"/>
                </a:lnTo>
                <a:lnTo>
                  <a:pt x="11438387" y="1651000"/>
                </a:lnTo>
                <a:close/>
              </a:path>
              <a:path extrusionOk="0" h="1803400" w="18288000">
                <a:moveTo>
                  <a:pt x="4664906" y="1549400"/>
                </a:moveTo>
                <a:lnTo>
                  <a:pt x="3800856" y="1549400"/>
                </a:lnTo>
                <a:lnTo>
                  <a:pt x="3750633" y="1536700"/>
                </a:lnTo>
                <a:lnTo>
                  <a:pt x="4715303" y="1536700"/>
                </a:lnTo>
                <a:lnTo>
                  <a:pt x="4664906" y="1549400"/>
                </a:lnTo>
                <a:close/>
              </a:path>
              <a:path extrusionOk="0" h="1803400" w="18288000">
                <a:moveTo>
                  <a:pt x="4513464" y="1562100"/>
                </a:moveTo>
                <a:lnTo>
                  <a:pt x="3902273" y="1562100"/>
                </a:lnTo>
                <a:lnTo>
                  <a:pt x="3851403" y="1549400"/>
                </a:lnTo>
                <a:lnTo>
                  <a:pt x="4563987" y="1549400"/>
                </a:lnTo>
                <a:lnTo>
                  <a:pt x="4513464" y="1562100"/>
                </a:lnTo>
                <a:close/>
              </a:path>
              <a:path extrusionOk="0" h="1803400" w="18288000">
                <a:moveTo>
                  <a:pt x="4361639" y="1574800"/>
                </a:moveTo>
                <a:lnTo>
                  <a:pt x="4004973" y="1574800"/>
                </a:lnTo>
                <a:lnTo>
                  <a:pt x="3953463" y="1562100"/>
                </a:lnTo>
                <a:lnTo>
                  <a:pt x="4412290" y="1562100"/>
                </a:lnTo>
                <a:lnTo>
                  <a:pt x="4361639" y="1574800"/>
                </a:lnTo>
                <a:close/>
              </a:path>
              <a:path extrusionOk="0" h="1803400" w="18288000">
                <a:moveTo>
                  <a:pt x="15579899" y="1714500"/>
                </a:moveTo>
                <a:lnTo>
                  <a:pt x="13742571" y="1714500"/>
                </a:lnTo>
                <a:lnTo>
                  <a:pt x="13546693" y="1663700"/>
                </a:lnTo>
                <a:lnTo>
                  <a:pt x="13497256" y="1663700"/>
                </a:lnTo>
                <a:lnTo>
                  <a:pt x="13348769" y="1625600"/>
                </a:lnTo>
                <a:lnTo>
                  <a:pt x="13299214" y="1625600"/>
                </a:lnTo>
                <a:lnTo>
                  <a:pt x="13249629" y="1612900"/>
                </a:lnTo>
                <a:lnTo>
                  <a:pt x="13200012" y="1612900"/>
                </a:lnTo>
                <a:lnTo>
                  <a:pt x="13150364" y="1600200"/>
                </a:lnTo>
                <a:lnTo>
                  <a:pt x="13100683" y="1600200"/>
                </a:lnTo>
                <a:lnTo>
                  <a:pt x="13050970" y="1587500"/>
                </a:lnTo>
                <a:lnTo>
                  <a:pt x="12951444" y="1587500"/>
                </a:lnTo>
                <a:lnTo>
                  <a:pt x="12901629" y="1574800"/>
                </a:lnTo>
                <a:lnTo>
                  <a:pt x="16220809" y="1574800"/>
                </a:lnTo>
                <a:lnTo>
                  <a:pt x="15925917" y="1651000"/>
                </a:lnTo>
                <a:lnTo>
                  <a:pt x="15876205" y="1651000"/>
                </a:lnTo>
                <a:lnTo>
                  <a:pt x="15727824" y="1689100"/>
                </a:lnTo>
                <a:lnTo>
                  <a:pt x="15678540" y="1689100"/>
                </a:lnTo>
                <a:lnTo>
                  <a:pt x="15579899" y="1714500"/>
                </a:lnTo>
                <a:close/>
              </a:path>
              <a:path extrusionOk="0" h="1803400" w="18288000">
                <a:moveTo>
                  <a:pt x="11336860" y="1663700"/>
                </a:moveTo>
                <a:lnTo>
                  <a:pt x="10021423" y="1663700"/>
                </a:lnTo>
                <a:lnTo>
                  <a:pt x="9971474" y="1651000"/>
                </a:lnTo>
                <a:lnTo>
                  <a:pt x="11387624" y="1651000"/>
                </a:lnTo>
                <a:lnTo>
                  <a:pt x="11336860" y="1663700"/>
                </a:lnTo>
                <a:close/>
              </a:path>
              <a:path extrusionOk="0" h="1803400" w="18288000">
                <a:moveTo>
                  <a:pt x="11184558" y="1676400"/>
                </a:moveTo>
                <a:lnTo>
                  <a:pt x="10121496" y="1676400"/>
                </a:lnTo>
                <a:lnTo>
                  <a:pt x="10071430" y="1663700"/>
                </a:lnTo>
                <a:lnTo>
                  <a:pt x="11235327" y="1663700"/>
                </a:lnTo>
                <a:lnTo>
                  <a:pt x="11184558" y="1676400"/>
                </a:lnTo>
                <a:close/>
              </a:path>
              <a:path extrusionOk="0" h="1803400" w="18288000">
                <a:moveTo>
                  <a:pt x="10981458" y="1689100"/>
                </a:moveTo>
                <a:lnTo>
                  <a:pt x="10221803" y="1689100"/>
                </a:lnTo>
                <a:lnTo>
                  <a:pt x="10171620" y="1676400"/>
                </a:lnTo>
                <a:lnTo>
                  <a:pt x="11032237" y="1676400"/>
                </a:lnTo>
                <a:lnTo>
                  <a:pt x="10981458" y="1689100"/>
                </a:lnTo>
                <a:close/>
              </a:path>
              <a:path extrusionOk="0" h="1803400" w="18288000">
                <a:moveTo>
                  <a:pt x="10828675" y="1701800"/>
                </a:moveTo>
                <a:lnTo>
                  <a:pt x="10423129" y="1701800"/>
                </a:lnTo>
                <a:lnTo>
                  <a:pt x="10372708" y="1689100"/>
                </a:lnTo>
                <a:lnTo>
                  <a:pt x="10879644" y="1689100"/>
                </a:lnTo>
                <a:lnTo>
                  <a:pt x="10828675" y="1701800"/>
                </a:lnTo>
                <a:close/>
              </a:path>
              <a:path extrusionOk="0" h="1803400" w="18288000">
                <a:moveTo>
                  <a:pt x="15431729" y="1739900"/>
                </a:moveTo>
                <a:lnTo>
                  <a:pt x="13889933" y="1739900"/>
                </a:lnTo>
                <a:lnTo>
                  <a:pt x="13791643" y="1714500"/>
                </a:lnTo>
                <a:lnTo>
                  <a:pt x="15530538" y="1714500"/>
                </a:lnTo>
                <a:lnTo>
                  <a:pt x="15431729" y="1739900"/>
                </a:lnTo>
                <a:close/>
              </a:path>
              <a:path extrusionOk="0" h="1803400" w="18288000">
                <a:moveTo>
                  <a:pt x="15332791" y="1752600"/>
                </a:moveTo>
                <a:lnTo>
                  <a:pt x="13988437" y="1752600"/>
                </a:lnTo>
                <a:lnTo>
                  <a:pt x="13939157" y="1739900"/>
                </a:lnTo>
                <a:lnTo>
                  <a:pt x="15382277" y="1739900"/>
                </a:lnTo>
                <a:lnTo>
                  <a:pt x="15332791" y="1752600"/>
                </a:lnTo>
                <a:close/>
              </a:path>
              <a:path extrusionOk="0" h="1803400" w="18288000">
                <a:moveTo>
                  <a:pt x="15233712" y="1765300"/>
                </a:moveTo>
                <a:lnTo>
                  <a:pt x="14087179" y="1765300"/>
                </a:lnTo>
                <a:lnTo>
                  <a:pt x="14037777" y="1752600"/>
                </a:lnTo>
                <a:lnTo>
                  <a:pt x="15283270" y="1752600"/>
                </a:lnTo>
                <a:lnTo>
                  <a:pt x="15233712" y="1765300"/>
                </a:lnTo>
                <a:close/>
              </a:path>
              <a:path extrusionOk="0" h="1803400" w="18288000">
                <a:moveTo>
                  <a:pt x="15084797" y="1778000"/>
                </a:moveTo>
                <a:lnTo>
                  <a:pt x="14186184" y="1778000"/>
                </a:lnTo>
                <a:lnTo>
                  <a:pt x="14136647" y="1765300"/>
                </a:lnTo>
                <a:lnTo>
                  <a:pt x="15134477" y="1765300"/>
                </a:lnTo>
                <a:lnTo>
                  <a:pt x="15084797" y="1778000"/>
                </a:lnTo>
                <a:close/>
              </a:path>
              <a:path extrusionOk="0" h="1803400" w="18288000">
                <a:moveTo>
                  <a:pt x="14985305" y="1790700"/>
                </a:moveTo>
                <a:lnTo>
                  <a:pt x="14285476" y="1790700"/>
                </a:lnTo>
                <a:lnTo>
                  <a:pt x="14235793" y="1778000"/>
                </a:lnTo>
                <a:lnTo>
                  <a:pt x="15035074" y="1778000"/>
                </a:lnTo>
                <a:lnTo>
                  <a:pt x="14985305" y="1790700"/>
                </a:lnTo>
                <a:close/>
              </a:path>
              <a:path extrusionOk="0" h="1803400" w="18288000">
                <a:moveTo>
                  <a:pt x="14757904" y="1803400"/>
                </a:moveTo>
                <a:lnTo>
                  <a:pt x="14449818" y="1803400"/>
                </a:lnTo>
                <a:lnTo>
                  <a:pt x="14435006" y="1790700"/>
                </a:lnTo>
                <a:lnTo>
                  <a:pt x="14785742" y="1790700"/>
                </a:lnTo>
                <a:lnTo>
                  <a:pt x="14757904" y="1803400"/>
                </a:lnTo>
                <a:close/>
              </a:path>
            </a:pathLst>
          </a:custGeom>
          <a:solidFill>
            <a:srgbClr val="DBC2AB">
              <a:alpha val="4196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446" name="Google Shape;446;p31"/>
          <p:cNvPicPr preferRelativeResize="0"/>
          <p:nvPr/>
        </p:nvPicPr>
        <p:blipFill rotWithShape="1">
          <a:blip r:embed="rId3">
            <a:alphaModFix/>
          </a:blip>
          <a:srcRect b="0" l="0" r="0" t="0"/>
          <a:stretch/>
        </p:blipFill>
        <p:spPr>
          <a:xfrm>
            <a:off x="2008814" y="3225759"/>
            <a:ext cx="3705209" cy="6391259"/>
          </a:xfrm>
          <a:prstGeom prst="rect">
            <a:avLst/>
          </a:prstGeom>
          <a:noFill/>
          <a:ln>
            <a:noFill/>
          </a:ln>
        </p:spPr>
      </p:pic>
      <p:sp>
        <p:nvSpPr>
          <p:cNvPr id="447" name="Google Shape;447;p31"/>
          <p:cNvSpPr txBox="1"/>
          <p:nvPr>
            <p:ph type="title"/>
          </p:nvPr>
        </p:nvSpPr>
        <p:spPr>
          <a:xfrm>
            <a:off x="3077311" y="11314"/>
            <a:ext cx="12501880" cy="1427480"/>
          </a:xfrm>
          <a:prstGeom prst="rect">
            <a:avLst/>
          </a:prstGeom>
          <a:noFill/>
          <a:ln>
            <a:noFill/>
          </a:ln>
        </p:spPr>
        <p:txBody>
          <a:bodyPr anchorCtr="0" anchor="t" bIns="0" lIns="0" spcFirstLastPara="1" rIns="0" wrap="square" tIns="242900">
            <a:spAutoFit/>
          </a:bodyPr>
          <a:lstStyle/>
          <a:p>
            <a:pPr indent="0" lvl="0" marL="668655" rtl="0" algn="l">
              <a:lnSpc>
                <a:spcPct val="100000"/>
              </a:lnSpc>
              <a:spcBef>
                <a:spcPts val="0"/>
              </a:spcBef>
              <a:spcAft>
                <a:spcPts val="0"/>
              </a:spcAft>
              <a:buNone/>
            </a:pPr>
            <a:r>
              <a:rPr lang="en-US"/>
              <a:t>Final Decoding of Bits message</a:t>
            </a:r>
            <a:endParaRPr/>
          </a:p>
        </p:txBody>
      </p:sp>
      <p:pic>
        <p:nvPicPr>
          <p:cNvPr id="448" name="Google Shape;448;p31"/>
          <p:cNvPicPr preferRelativeResize="0"/>
          <p:nvPr/>
        </p:nvPicPr>
        <p:blipFill rotWithShape="1">
          <a:blip r:embed="rId4">
            <a:alphaModFix/>
          </a:blip>
          <a:srcRect b="0" l="0" r="0" t="0"/>
          <a:stretch/>
        </p:blipFill>
        <p:spPr>
          <a:xfrm>
            <a:off x="1876580" y="2553053"/>
            <a:ext cx="123825" cy="123825"/>
          </a:xfrm>
          <a:prstGeom prst="rect">
            <a:avLst/>
          </a:prstGeom>
          <a:noFill/>
          <a:ln>
            <a:noFill/>
          </a:ln>
        </p:spPr>
      </p:pic>
      <p:sp>
        <p:nvSpPr>
          <p:cNvPr id="449" name="Google Shape;449;p31"/>
          <p:cNvSpPr txBox="1"/>
          <p:nvPr/>
        </p:nvSpPr>
        <p:spPr>
          <a:xfrm>
            <a:off x="2178205" y="2340328"/>
            <a:ext cx="7382509"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3000">
                <a:latin typeface="Verdana"/>
                <a:ea typeface="Verdana"/>
                <a:cs typeface="Verdana"/>
                <a:sym typeface="Verdana"/>
              </a:rPr>
              <a:t>Traverse zig-zag from the bottom right.</a:t>
            </a:r>
            <a:endParaRPr sz="3000">
              <a:latin typeface="Verdana"/>
              <a:ea typeface="Verdana"/>
              <a:cs typeface="Verdana"/>
              <a:sym typeface="Verdana"/>
            </a:endParaRPr>
          </a:p>
        </p:txBody>
      </p:sp>
      <p:sp>
        <p:nvSpPr>
          <p:cNvPr id="450" name="Google Shape;450;p31"/>
          <p:cNvSpPr txBox="1"/>
          <p:nvPr/>
        </p:nvSpPr>
        <p:spPr>
          <a:xfrm>
            <a:off x="12534667" y="1839482"/>
            <a:ext cx="3476625" cy="397510"/>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None/>
            </a:pPr>
            <a:r>
              <a:rPr lang="en-US" sz="2400">
                <a:latin typeface="Verdana"/>
                <a:ea typeface="Verdana"/>
                <a:cs typeface="Verdana"/>
                <a:sym typeface="Verdana"/>
              </a:rPr>
              <a:t>0100 =&gt; Byte encoding</a:t>
            </a:r>
            <a:endParaRPr sz="2400">
              <a:latin typeface="Verdana"/>
              <a:ea typeface="Verdana"/>
              <a:cs typeface="Verdana"/>
              <a:sym typeface="Verdana"/>
            </a:endParaRPr>
          </a:p>
        </p:txBody>
      </p:sp>
      <p:sp>
        <p:nvSpPr>
          <p:cNvPr id="451" name="Google Shape;451;p31"/>
          <p:cNvSpPr txBox="1"/>
          <p:nvPr/>
        </p:nvSpPr>
        <p:spPr>
          <a:xfrm>
            <a:off x="11674978" y="2700457"/>
            <a:ext cx="5196205" cy="6424295"/>
          </a:xfrm>
          <a:prstGeom prst="rect">
            <a:avLst/>
          </a:prstGeom>
          <a:noFill/>
          <a:ln>
            <a:noFill/>
          </a:ln>
        </p:spPr>
        <p:txBody>
          <a:bodyPr anchorCtr="0" anchor="t" bIns="0" lIns="0" spcFirstLastPara="1" rIns="0" wrap="square" tIns="17125">
            <a:spAutoFit/>
          </a:bodyPr>
          <a:lstStyle/>
          <a:p>
            <a:pPr indent="0" lvl="0" marL="0" rtl="0" algn="ctr">
              <a:lnSpc>
                <a:spcPct val="100000"/>
              </a:lnSpc>
              <a:spcBef>
                <a:spcPts val="0"/>
              </a:spcBef>
              <a:spcAft>
                <a:spcPts val="0"/>
              </a:spcAft>
              <a:buNone/>
            </a:pPr>
            <a:r>
              <a:rPr lang="en-US" sz="2400">
                <a:latin typeface="Verdana"/>
                <a:ea typeface="Verdana"/>
                <a:cs typeface="Verdana"/>
                <a:sym typeface="Verdana"/>
              </a:rPr>
              <a:t>0000 0111 =&gt; 7 length field</a:t>
            </a:r>
            <a:endParaRPr sz="2400">
              <a:latin typeface="Verdana"/>
              <a:ea typeface="Verdana"/>
              <a:cs typeface="Verdana"/>
              <a:sym typeface="Verdana"/>
            </a:endParaRPr>
          </a:p>
          <a:p>
            <a:pPr indent="0" lvl="0" marL="0" rtl="0" algn="l">
              <a:lnSpc>
                <a:spcPct val="100000"/>
              </a:lnSpc>
              <a:spcBef>
                <a:spcPts val="475"/>
              </a:spcBef>
              <a:spcAft>
                <a:spcPts val="0"/>
              </a:spcAft>
              <a:buNone/>
            </a:pPr>
            <a:r>
              <a:t/>
            </a:r>
            <a:endParaRPr sz="2400">
              <a:latin typeface="Verdana"/>
              <a:ea typeface="Verdana"/>
              <a:cs typeface="Verdana"/>
              <a:sym typeface="Verdana"/>
            </a:endParaRPr>
          </a:p>
          <a:p>
            <a:pPr indent="0" lvl="0" marL="12065" marR="5080" rtl="0" algn="ctr">
              <a:lnSpc>
                <a:spcPct val="117700"/>
              </a:lnSpc>
              <a:spcBef>
                <a:spcPts val="0"/>
              </a:spcBef>
              <a:spcAft>
                <a:spcPts val="0"/>
              </a:spcAft>
              <a:buNone/>
            </a:pPr>
            <a:r>
              <a:rPr lang="en-US" sz="2400">
                <a:latin typeface="Verdana"/>
                <a:ea typeface="Verdana"/>
                <a:cs typeface="Verdana"/>
                <a:sym typeface="Verdana"/>
              </a:rPr>
              <a:t>Now, the main message to decode: (.) -&gt; ASCII values</a:t>
            </a:r>
            <a:endParaRPr sz="2400">
              <a:latin typeface="Verdana"/>
              <a:ea typeface="Verdana"/>
              <a:cs typeface="Verdana"/>
              <a:sym typeface="Verdana"/>
            </a:endParaRPr>
          </a:p>
          <a:p>
            <a:pPr indent="0" lvl="0" marL="0" rtl="0" algn="l">
              <a:lnSpc>
                <a:spcPct val="100000"/>
              </a:lnSpc>
              <a:spcBef>
                <a:spcPts val="980"/>
              </a:spcBef>
              <a:spcAft>
                <a:spcPts val="0"/>
              </a:spcAft>
              <a:buNone/>
            </a:pPr>
            <a:r>
              <a:t/>
            </a:r>
            <a:endParaRPr sz="2400">
              <a:latin typeface="Verdana"/>
              <a:ea typeface="Verdana"/>
              <a:cs typeface="Verdana"/>
              <a:sym typeface="Verdana"/>
            </a:endParaRPr>
          </a:p>
          <a:p>
            <a:pPr indent="0" lvl="0" marL="0" marR="67945" rtl="0" algn="ctr">
              <a:lnSpc>
                <a:spcPct val="100000"/>
              </a:lnSpc>
              <a:spcBef>
                <a:spcPts val="5"/>
              </a:spcBef>
              <a:spcAft>
                <a:spcPts val="0"/>
              </a:spcAft>
              <a:buNone/>
            </a:pPr>
            <a:r>
              <a:rPr lang="en-US" sz="2400">
                <a:latin typeface="Verdana"/>
                <a:ea typeface="Verdana"/>
                <a:cs typeface="Verdana"/>
                <a:sym typeface="Verdana"/>
              </a:rPr>
              <a:t>0101 0001 =&gt; Q(81)</a:t>
            </a:r>
            <a:endParaRPr sz="2400">
              <a:latin typeface="Verdana"/>
              <a:ea typeface="Verdana"/>
              <a:cs typeface="Verdana"/>
              <a:sym typeface="Verdana"/>
            </a:endParaRPr>
          </a:p>
          <a:p>
            <a:pPr indent="0" lvl="0" marL="0" rtl="0" algn="ctr">
              <a:lnSpc>
                <a:spcPct val="100000"/>
              </a:lnSpc>
              <a:spcBef>
                <a:spcPts val="505"/>
              </a:spcBef>
              <a:spcAft>
                <a:spcPts val="0"/>
              </a:spcAft>
              <a:buNone/>
            </a:pPr>
            <a:r>
              <a:rPr lang="en-US" sz="2400">
                <a:latin typeface="Verdana"/>
                <a:ea typeface="Verdana"/>
                <a:cs typeface="Verdana"/>
                <a:sym typeface="Verdana"/>
              </a:rPr>
              <a:t>0101 0010 =&gt; R(82)</a:t>
            </a:r>
            <a:endParaRPr sz="2400">
              <a:latin typeface="Verdana"/>
              <a:ea typeface="Verdana"/>
              <a:cs typeface="Verdana"/>
              <a:sym typeface="Verdana"/>
            </a:endParaRPr>
          </a:p>
          <a:p>
            <a:pPr indent="0" lvl="0" marL="0" rtl="0" algn="ctr">
              <a:lnSpc>
                <a:spcPct val="100000"/>
              </a:lnSpc>
              <a:spcBef>
                <a:spcPts val="509"/>
              </a:spcBef>
              <a:spcAft>
                <a:spcPts val="0"/>
              </a:spcAft>
              <a:buNone/>
            </a:pPr>
            <a:r>
              <a:rPr lang="en-US" sz="2400">
                <a:latin typeface="Verdana"/>
                <a:ea typeface="Verdana"/>
                <a:cs typeface="Verdana"/>
                <a:sym typeface="Verdana"/>
              </a:rPr>
              <a:t>0001 0000 =&gt; (32)</a:t>
            </a:r>
            <a:endParaRPr sz="2400">
              <a:latin typeface="Verdana"/>
              <a:ea typeface="Verdana"/>
              <a:cs typeface="Verdana"/>
              <a:sym typeface="Verdana"/>
            </a:endParaRPr>
          </a:p>
          <a:p>
            <a:pPr indent="0" lvl="0" marL="0" rtl="0" algn="ctr">
              <a:lnSpc>
                <a:spcPct val="100000"/>
              </a:lnSpc>
              <a:spcBef>
                <a:spcPts val="509"/>
              </a:spcBef>
              <a:spcAft>
                <a:spcPts val="0"/>
              </a:spcAft>
              <a:buNone/>
            </a:pPr>
            <a:r>
              <a:rPr lang="en-US" sz="2400">
                <a:latin typeface="Verdana"/>
                <a:ea typeface="Verdana"/>
                <a:cs typeface="Verdana"/>
                <a:sym typeface="Verdana"/>
              </a:rPr>
              <a:t>0100 0011 =&gt; C(67)</a:t>
            </a:r>
            <a:endParaRPr sz="2400">
              <a:latin typeface="Verdana"/>
              <a:ea typeface="Verdana"/>
              <a:cs typeface="Verdana"/>
              <a:sym typeface="Verdana"/>
            </a:endParaRPr>
          </a:p>
          <a:p>
            <a:pPr indent="0" lvl="0" marL="0" rtl="0" algn="ctr">
              <a:lnSpc>
                <a:spcPct val="100000"/>
              </a:lnSpc>
              <a:spcBef>
                <a:spcPts val="509"/>
              </a:spcBef>
              <a:spcAft>
                <a:spcPts val="0"/>
              </a:spcAft>
              <a:buNone/>
            </a:pPr>
            <a:r>
              <a:rPr lang="en-US" sz="2400">
                <a:latin typeface="Verdana"/>
                <a:ea typeface="Verdana"/>
                <a:cs typeface="Verdana"/>
                <a:sym typeface="Verdana"/>
              </a:rPr>
              <a:t>0110 1111 =&gt; o(111)</a:t>
            </a:r>
            <a:endParaRPr sz="2400">
              <a:latin typeface="Verdana"/>
              <a:ea typeface="Verdana"/>
              <a:cs typeface="Verdana"/>
              <a:sym typeface="Verdana"/>
            </a:endParaRPr>
          </a:p>
          <a:p>
            <a:pPr indent="0" lvl="0" marL="0" rtl="0" algn="ctr">
              <a:lnSpc>
                <a:spcPct val="100000"/>
              </a:lnSpc>
              <a:spcBef>
                <a:spcPts val="509"/>
              </a:spcBef>
              <a:spcAft>
                <a:spcPts val="0"/>
              </a:spcAft>
              <a:buNone/>
            </a:pPr>
            <a:r>
              <a:rPr lang="en-US" sz="2400">
                <a:latin typeface="Verdana"/>
                <a:ea typeface="Verdana"/>
                <a:cs typeface="Verdana"/>
                <a:sym typeface="Verdana"/>
              </a:rPr>
              <a:t>0110 0100 =&gt; d(100)</a:t>
            </a:r>
            <a:endParaRPr sz="2400">
              <a:latin typeface="Verdana"/>
              <a:ea typeface="Verdana"/>
              <a:cs typeface="Verdana"/>
              <a:sym typeface="Verdana"/>
            </a:endParaRPr>
          </a:p>
          <a:p>
            <a:pPr indent="0" lvl="0" marL="0" rtl="0" algn="ctr">
              <a:lnSpc>
                <a:spcPct val="100000"/>
              </a:lnSpc>
              <a:spcBef>
                <a:spcPts val="509"/>
              </a:spcBef>
              <a:spcAft>
                <a:spcPts val="0"/>
              </a:spcAft>
              <a:buNone/>
            </a:pPr>
            <a:r>
              <a:rPr lang="en-US" sz="2400">
                <a:latin typeface="Verdana"/>
                <a:ea typeface="Verdana"/>
                <a:cs typeface="Verdana"/>
                <a:sym typeface="Verdana"/>
              </a:rPr>
              <a:t>0110 0101 =&gt; e(101)</a:t>
            </a:r>
            <a:endParaRPr sz="2400">
              <a:latin typeface="Verdana"/>
              <a:ea typeface="Verdana"/>
              <a:cs typeface="Verdana"/>
              <a:sym typeface="Verdana"/>
            </a:endParaRPr>
          </a:p>
          <a:p>
            <a:pPr indent="0" lvl="0" marL="0" rtl="0" algn="l">
              <a:lnSpc>
                <a:spcPct val="100000"/>
              </a:lnSpc>
              <a:spcBef>
                <a:spcPts val="475"/>
              </a:spcBef>
              <a:spcAft>
                <a:spcPts val="0"/>
              </a:spcAft>
              <a:buNone/>
            </a:pPr>
            <a:r>
              <a:t/>
            </a:r>
            <a:endParaRPr sz="2400">
              <a:latin typeface="Verdana"/>
              <a:ea typeface="Verdana"/>
              <a:cs typeface="Verdana"/>
              <a:sym typeface="Verdana"/>
            </a:endParaRPr>
          </a:p>
          <a:p>
            <a:pPr indent="-76200" lvl="0" marL="753110" marR="669290" rtl="0" algn="ctr">
              <a:lnSpc>
                <a:spcPct val="117700"/>
              </a:lnSpc>
              <a:spcBef>
                <a:spcPts val="0"/>
              </a:spcBef>
              <a:spcAft>
                <a:spcPts val="0"/>
              </a:spcAft>
              <a:buNone/>
            </a:pPr>
            <a:r>
              <a:rPr lang="en-US" sz="2400">
                <a:latin typeface="Verdana"/>
                <a:ea typeface="Verdana"/>
                <a:cs typeface="Verdana"/>
                <a:sym typeface="Verdana"/>
              </a:rPr>
              <a:t>Message Over through: 0000 =&gt; End of Message.</a:t>
            </a:r>
            <a:endParaRPr sz="2400">
              <a:latin typeface="Verdana"/>
              <a:ea typeface="Verdana"/>
              <a:cs typeface="Verdana"/>
              <a:sym typeface="Verdana"/>
            </a:endParaRPr>
          </a:p>
        </p:txBody>
      </p:sp>
      <p:sp>
        <p:nvSpPr>
          <p:cNvPr id="452" name="Google Shape;452;p31"/>
          <p:cNvSpPr/>
          <p:nvPr/>
        </p:nvSpPr>
        <p:spPr>
          <a:xfrm>
            <a:off x="11353775" y="1786800"/>
            <a:ext cx="668020" cy="668020"/>
          </a:xfrm>
          <a:custGeom>
            <a:rect b="b" l="l" r="r" t="t"/>
            <a:pathLst>
              <a:path extrusionOk="0" h="668019" w="668020">
                <a:moveTo>
                  <a:pt x="667791" y="0"/>
                </a:moveTo>
                <a:lnTo>
                  <a:pt x="647839" y="0"/>
                </a:lnTo>
                <a:lnTo>
                  <a:pt x="647839" y="19964"/>
                </a:lnTo>
                <a:lnTo>
                  <a:pt x="647839" y="61201"/>
                </a:lnTo>
                <a:lnTo>
                  <a:pt x="647839" y="606602"/>
                </a:lnTo>
                <a:lnTo>
                  <a:pt x="647839" y="647839"/>
                </a:lnTo>
                <a:lnTo>
                  <a:pt x="606602" y="647839"/>
                </a:lnTo>
                <a:lnTo>
                  <a:pt x="61188" y="647839"/>
                </a:lnTo>
                <a:lnTo>
                  <a:pt x="19951" y="647839"/>
                </a:lnTo>
                <a:lnTo>
                  <a:pt x="19951" y="606602"/>
                </a:lnTo>
                <a:lnTo>
                  <a:pt x="19951" y="61201"/>
                </a:lnTo>
                <a:lnTo>
                  <a:pt x="19951" y="19964"/>
                </a:lnTo>
                <a:lnTo>
                  <a:pt x="61188" y="19964"/>
                </a:lnTo>
                <a:lnTo>
                  <a:pt x="606602" y="19964"/>
                </a:lnTo>
                <a:lnTo>
                  <a:pt x="647839" y="19964"/>
                </a:lnTo>
                <a:lnTo>
                  <a:pt x="647839" y="0"/>
                </a:lnTo>
                <a:lnTo>
                  <a:pt x="606602" y="0"/>
                </a:lnTo>
                <a:lnTo>
                  <a:pt x="61188" y="0"/>
                </a:lnTo>
                <a:lnTo>
                  <a:pt x="0" y="0"/>
                </a:lnTo>
                <a:lnTo>
                  <a:pt x="0" y="61201"/>
                </a:lnTo>
                <a:lnTo>
                  <a:pt x="0" y="606602"/>
                </a:lnTo>
                <a:lnTo>
                  <a:pt x="0" y="667791"/>
                </a:lnTo>
                <a:lnTo>
                  <a:pt x="61188" y="667791"/>
                </a:lnTo>
                <a:lnTo>
                  <a:pt x="606602" y="667791"/>
                </a:lnTo>
                <a:lnTo>
                  <a:pt x="667791" y="667791"/>
                </a:lnTo>
                <a:lnTo>
                  <a:pt x="667791" y="606602"/>
                </a:lnTo>
                <a:lnTo>
                  <a:pt x="667791" y="61201"/>
                </a:lnTo>
                <a:lnTo>
                  <a:pt x="667791" y="0"/>
                </a:lnTo>
                <a:close/>
              </a:path>
            </a:pathLst>
          </a:custGeom>
          <a:solidFill>
            <a:srgbClr val="C2704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53" name="Google Shape;453;p31"/>
          <p:cNvSpPr/>
          <p:nvPr/>
        </p:nvSpPr>
        <p:spPr>
          <a:xfrm>
            <a:off x="11353775" y="2675622"/>
            <a:ext cx="668020" cy="668020"/>
          </a:xfrm>
          <a:custGeom>
            <a:rect b="b" l="l" r="r" t="t"/>
            <a:pathLst>
              <a:path extrusionOk="0" h="668020" w="668020">
                <a:moveTo>
                  <a:pt x="667791" y="0"/>
                </a:moveTo>
                <a:lnTo>
                  <a:pt x="647839" y="0"/>
                </a:lnTo>
                <a:lnTo>
                  <a:pt x="647839" y="19951"/>
                </a:lnTo>
                <a:lnTo>
                  <a:pt x="647839" y="61188"/>
                </a:lnTo>
                <a:lnTo>
                  <a:pt x="647839" y="606602"/>
                </a:lnTo>
                <a:lnTo>
                  <a:pt x="647839" y="647839"/>
                </a:lnTo>
                <a:lnTo>
                  <a:pt x="606602" y="647839"/>
                </a:lnTo>
                <a:lnTo>
                  <a:pt x="61188" y="647839"/>
                </a:lnTo>
                <a:lnTo>
                  <a:pt x="19951" y="647839"/>
                </a:lnTo>
                <a:lnTo>
                  <a:pt x="19951" y="606602"/>
                </a:lnTo>
                <a:lnTo>
                  <a:pt x="19951" y="61188"/>
                </a:lnTo>
                <a:lnTo>
                  <a:pt x="19951" y="19951"/>
                </a:lnTo>
                <a:lnTo>
                  <a:pt x="61188" y="19951"/>
                </a:lnTo>
                <a:lnTo>
                  <a:pt x="606602" y="19951"/>
                </a:lnTo>
                <a:lnTo>
                  <a:pt x="647839" y="19951"/>
                </a:lnTo>
                <a:lnTo>
                  <a:pt x="647839" y="0"/>
                </a:lnTo>
                <a:lnTo>
                  <a:pt x="606602" y="0"/>
                </a:lnTo>
                <a:lnTo>
                  <a:pt x="61188" y="0"/>
                </a:lnTo>
                <a:lnTo>
                  <a:pt x="0" y="0"/>
                </a:lnTo>
                <a:lnTo>
                  <a:pt x="0" y="61188"/>
                </a:lnTo>
                <a:lnTo>
                  <a:pt x="0" y="606602"/>
                </a:lnTo>
                <a:lnTo>
                  <a:pt x="0" y="667791"/>
                </a:lnTo>
                <a:lnTo>
                  <a:pt x="61188" y="667791"/>
                </a:lnTo>
                <a:lnTo>
                  <a:pt x="606602" y="667791"/>
                </a:lnTo>
                <a:lnTo>
                  <a:pt x="667791" y="667791"/>
                </a:lnTo>
                <a:lnTo>
                  <a:pt x="667791" y="606602"/>
                </a:lnTo>
                <a:lnTo>
                  <a:pt x="667791" y="61188"/>
                </a:lnTo>
                <a:lnTo>
                  <a:pt x="667791" y="0"/>
                </a:lnTo>
                <a:close/>
              </a:path>
            </a:pathLst>
          </a:custGeom>
          <a:solidFill>
            <a:srgbClr val="66A5D8"/>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54" name="Google Shape;454;p31"/>
          <p:cNvSpPr/>
          <p:nvPr/>
        </p:nvSpPr>
        <p:spPr>
          <a:xfrm>
            <a:off x="11487315" y="8445689"/>
            <a:ext cx="676275" cy="676910"/>
          </a:xfrm>
          <a:custGeom>
            <a:rect b="b" l="l" r="r" t="t"/>
            <a:pathLst>
              <a:path extrusionOk="0" h="676909" w="676275">
                <a:moveTo>
                  <a:pt x="676249" y="12"/>
                </a:moveTo>
                <a:lnTo>
                  <a:pt x="659815" y="12"/>
                </a:lnTo>
                <a:lnTo>
                  <a:pt x="659815" y="20332"/>
                </a:lnTo>
                <a:lnTo>
                  <a:pt x="659815" y="62331"/>
                </a:lnTo>
                <a:lnTo>
                  <a:pt x="659815" y="617829"/>
                </a:lnTo>
                <a:lnTo>
                  <a:pt x="659815" y="659828"/>
                </a:lnTo>
                <a:lnTo>
                  <a:pt x="617816" y="659828"/>
                </a:lnTo>
                <a:lnTo>
                  <a:pt x="62318" y="659828"/>
                </a:lnTo>
                <a:lnTo>
                  <a:pt x="20320" y="659828"/>
                </a:lnTo>
                <a:lnTo>
                  <a:pt x="20320" y="617829"/>
                </a:lnTo>
                <a:lnTo>
                  <a:pt x="20320" y="62331"/>
                </a:lnTo>
                <a:lnTo>
                  <a:pt x="20320" y="20332"/>
                </a:lnTo>
                <a:lnTo>
                  <a:pt x="62318" y="20332"/>
                </a:lnTo>
                <a:lnTo>
                  <a:pt x="617816" y="20332"/>
                </a:lnTo>
                <a:lnTo>
                  <a:pt x="659815" y="20332"/>
                </a:lnTo>
                <a:lnTo>
                  <a:pt x="659815" y="12"/>
                </a:lnTo>
                <a:lnTo>
                  <a:pt x="617816" y="12"/>
                </a:lnTo>
                <a:lnTo>
                  <a:pt x="62318" y="0"/>
                </a:lnTo>
                <a:lnTo>
                  <a:pt x="0" y="0"/>
                </a:lnTo>
                <a:lnTo>
                  <a:pt x="0" y="62331"/>
                </a:lnTo>
                <a:lnTo>
                  <a:pt x="0" y="617829"/>
                </a:lnTo>
                <a:lnTo>
                  <a:pt x="0" y="676287"/>
                </a:lnTo>
                <a:lnTo>
                  <a:pt x="62318" y="676287"/>
                </a:lnTo>
                <a:lnTo>
                  <a:pt x="617816" y="676287"/>
                </a:lnTo>
                <a:lnTo>
                  <a:pt x="676249" y="676287"/>
                </a:lnTo>
                <a:lnTo>
                  <a:pt x="676249" y="617829"/>
                </a:lnTo>
                <a:lnTo>
                  <a:pt x="676249" y="62331"/>
                </a:lnTo>
                <a:lnTo>
                  <a:pt x="676249" y="12"/>
                </a:lnTo>
                <a:close/>
              </a:path>
            </a:pathLst>
          </a:custGeom>
          <a:solidFill>
            <a:srgbClr val="B066D8"/>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455" name="Google Shape;455;p31"/>
          <p:cNvGrpSpPr/>
          <p:nvPr/>
        </p:nvGrpSpPr>
        <p:grpSpPr>
          <a:xfrm>
            <a:off x="3419484" y="2466420"/>
            <a:ext cx="8911340" cy="7150666"/>
            <a:chOff x="3419484" y="2466420"/>
            <a:chExt cx="8911340" cy="7150666"/>
          </a:xfrm>
        </p:grpSpPr>
        <p:sp>
          <p:nvSpPr>
            <p:cNvPr id="456" name="Google Shape;456;p31"/>
            <p:cNvSpPr/>
            <p:nvPr/>
          </p:nvSpPr>
          <p:spPr>
            <a:xfrm>
              <a:off x="11721224" y="4920906"/>
              <a:ext cx="609600" cy="609600"/>
            </a:xfrm>
            <a:custGeom>
              <a:rect b="b" l="l" r="r" t="t"/>
              <a:pathLst>
                <a:path extrusionOk="0" h="609600" w="609600">
                  <a:moveTo>
                    <a:pt x="609600" y="0"/>
                  </a:moveTo>
                  <a:lnTo>
                    <a:pt x="594715" y="0"/>
                  </a:lnTo>
                  <a:lnTo>
                    <a:pt x="594715" y="18313"/>
                  </a:lnTo>
                  <a:lnTo>
                    <a:pt x="594715" y="56172"/>
                  </a:lnTo>
                  <a:lnTo>
                    <a:pt x="594715" y="556856"/>
                  </a:lnTo>
                  <a:lnTo>
                    <a:pt x="594715" y="594702"/>
                  </a:lnTo>
                  <a:lnTo>
                    <a:pt x="556856" y="594702"/>
                  </a:lnTo>
                  <a:lnTo>
                    <a:pt x="56172" y="594702"/>
                  </a:lnTo>
                  <a:lnTo>
                    <a:pt x="18326" y="594702"/>
                  </a:lnTo>
                  <a:lnTo>
                    <a:pt x="18326" y="556856"/>
                  </a:lnTo>
                  <a:lnTo>
                    <a:pt x="18326" y="56172"/>
                  </a:lnTo>
                  <a:lnTo>
                    <a:pt x="18326" y="18313"/>
                  </a:lnTo>
                  <a:lnTo>
                    <a:pt x="56172" y="18313"/>
                  </a:lnTo>
                  <a:lnTo>
                    <a:pt x="556856" y="18313"/>
                  </a:lnTo>
                  <a:lnTo>
                    <a:pt x="594715" y="18313"/>
                  </a:lnTo>
                  <a:lnTo>
                    <a:pt x="594715" y="0"/>
                  </a:lnTo>
                  <a:lnTo>
                    <a:pt x="556856" y="0"/>
                  </a:lnTo>
                  <a:lnTo>
                    <a:pt x="56172" y="0"/>
                  </a:lnTo>
                  <a:lnTo>
                    <a:pt x="0" y="0"/>
                  </a:lnTo>
                  <a:lnTo>
                    <a:pt x="0" y="56172"/>
                  </a:lnTo>
                  <a:lnTo>
                    <a:pt x="0" y="556856"/>
                  </a:lnTo>
                  <a:lnTo>
                    <a:pt x="0" y="609600"/>
                  </a:lnTo>
                  <a:lnTo>
                    <a:pt x="56172" y="609600"/>
                  </a:lnTo>
                  <a:lnTo>
                    <a:pt x="556856" y="609600"/>
                  </a:lnTo>
                  <a:lnTo>
                    <a:pt x="609600" y="609600"/>
                  </a:lnTo>
                  <a:lnTo>
                    <a:pt x="609600" y="556856"/>
                  </a:lnTo>
                  <a:lnTo>
                    <a:pt x="609600" y="56172"/>
                  </a:lnTo>
                  <a:lnTo>
                    <a:pt x="609600" y="0"/>
                  </a:lnTo>
                  <a:close/>
                </a:path>
              </a:pathLst>
            </a:custGeom>
            <a:solidFill>
              <a:srgbClr val="D8C26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457" name="Google Shape;457;p31"/>
            <p:cNvPicPr preferRelativeResize="0"/>
            <p:nvPr/>
          </p:nvPicPr>
          <p:blipFill rotWithShape="1">
            <a:blip r:embed="rId5">
              <a:alphaModFix/>
            </a:blip>
            <a:srcRect b="0" l="0" r="0" t="0"/>
            <a:stretch/>
          </p:blipFill>
          <p:spPr>
            <a:xfrm>
              <a:off x="3456614" y="3804594"/>
              <a:ext cx="1775459" cy="5274635"/>
            </a:xfrm>
            <a:prstGeom prst="rect">
              <a:avLst/>
            </a:prstGeom>
            <a:noFill/>
            <a:ln>
              <a:noFill/>
            </a:ln>
          </p:spPr>
        </p:pic>
        <p:sp>
          <p:nvSpPr>
            <p:cNvPr id="458" name="Google Shape;458;p31"/>
            <p:cNvSpPr/>
            <p:nvPr/>
          </p:nvSpPr>
          <p:spPr>
            <a:xfrm>
              <a:off x="5316708" y="3648430"/>
              <a:ext cx="5470525" cy="3745865"/>
            </a:xfrm>
            <a:custGeom>
              <a:rect b="b" l="l" r="r" t="t"/>
              <a:pathLst>
                <a:path extrusionOk="0" h="3745865" w="5470525">
                  <a:moveTo>
                    <a:pt x="0" y="3745728"/>
                  </a:moveTo>
                  <a:lnTo>
                    <a:pt x="5469911" y="0"/>
                  </a:lnTo>
                </a:path>
              </a:pathLst>
            </a:custGeom>
            <a:noFill/>
            <a:ln cap="flat" cmpd="sng" w="571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459" name="Google Shape;459;p31"/>
            <p:cNvPicPr preferRelativeResize="0"/>
            <p:nvPr/>
          </p:nvPicPr>
          <p:blipFill rotWithShape="1">
            <a:blip r:embed="rId6">
              <a:alphaModFix/>
            </a:blip>
            <a:srcRect b="0" l="0" r="0" t="0"/>
            <a:stretch/>
          </p:blipFill>
          <p:spPr>
            <a:xfrm>
              <a:off x="10721397" y="3541052"/>
              <a:ext cx="199892" cy="198610"/>
            </a:xfrm>
            <a:prstGeom prst="rect">
              <a:avLst/>
            </a:prstGeom>
            <a:noFill/>
            <a:ln>
              <a:noFill/>
            </a:ln>
          </p:spPr>
        </p:pic>
        <p:sp>
          <p:nvSpPr>
            <p:cNvPr id="460" name="Google Shape;460;p31"/>
            <p:cNvSpPr/>
            <p:nvPr/>
          </p:nvSpPr>
          <p:spPr>
            <a:xfrm>
              <a:off x="5309521" y="2590033"/>
              <a:ext cx="5530850" cy="6068695"/>
            </a:xfrm>
            <a:custGeom>
              <a:rect b="b" l="l" r="r" t="t"/>
              <a:pathLst>
                <a:path extrusionOk="0" h="6068695" w="5530850">
                  <a:moveTo>
                    <a:pt x="0" y="6068100"/>
                  </a:moveTo>
                  <a:lnTo>
                    <a:pt x="5530480" y="0"/>
                  </a:lnTo>
                </a:path>
              </a:pathLst>
            </a:custGeom>
            <a:noFill/>
            <a:ln cap="flat" cmpd="sng" w="571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461" name="Google Shape;461;p31"/>
            <p:cNvPicPr preferRelativeResize="0"/>
            <p:nvPr/>
          </p:nvPicPr>
          <p:blipFill rotWithShape="1">
            <a:blip r:embed="rId7">
              <a:alphaModFix/>
            </a:blip>
            <a:srcRect b="0" l="0" r="0" t="0"/>
            <a:stretch/>
          </p:blipFill>
          <p:spPr>
            <a:xfrm>
              <a:off x="10757692" y="2466420"/>
              <a:ext cx="197501" cy="199372"/>
            </a:xfrm>
            <a:prstGeom prst="rect">
              <a:avLst/>
            </a:prstGeom>
            <a:noFill/>
            <a:ln>
              <a:noFill/>
            </a:ln>
          </p:spPr>
        </p:pic>
        <p:sp>
          <p:nvSpPr>
            <p:cNvPr id="462" name="Google Shape;462;p31"/>
            <p:cNvSpPr/>
            <p:nvPr/>
          </p:nvSpPr>
          <p:spPr>
            <a:xfrm>
              <a:off x="5287102" y="4920887"/>
              <a:ext cx="6277610" cy="299085"/>
            </a:xfrm>
            <a:custGeom>
              <a:rect b="b" l="l" r="r" t="t"/>
              <a:pathLst>
                <a:path extrusionOk="0" h="299085" w="6277609">
                  <a:moveTo>
                    <a:pt x="0" y="0"/>
                  </a:moveTo>
                  <a:lnTo>
                    <a:pt x="6277142" y="299070"/>
                  </a:lnTo>
                </a:path>
              </a:pathLst>
            </a:custGeom>
            <a:noFill/>
            <a:ln cap="flat" cmpd="sng" w="571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463" name="Google Shape;463;p31"/>
            <p:cNvPicPr preferRelativeResize="0"/>
            <p:nvPr/>
          </p:nvPicPr>
          <p:blipFill rotWithShape="1">
            <a:blip r:embed="rId8">
              <a:alphaModFix/>
            </a:blip>
            <a:srcRect b="0" l="0" r="0" t="0"/>
            <a:stretch/>
          </p:blipFill>
          <p:spPr>
            <a:xfrm>
              <a:off x="11545862" y="5106434"/>
              <a:ext cx="175400" cy="228405"/>
            </a:xfrm>
            <a:prstGeom prst="rect">
              <a:avLst/>
            </a:prstGeom>
            <a:noFill/>
            <a:ln>
              <a:noFill/>
            </a:ln>
          </p:spPr>
        </p:pic>
        <p:sp>
          <p:nvSpPr>
            <p:cNvPr id="464" name="Google Shape;464;p31"/>
            <p:cNvSpPr/>
            <p:nvPr/>
          </p:nvSpPr>
          <p:spPr>
            <a:xfrm>
              <a:off x="3419484" y="4534624"/>
              <a:ext cx="7716520" cy="4236720"/>
            </a:xfrm>
            <a:custGeom>
              <a:rect b="b" l="l" r="r" t="t"/>
              <a:pathLst>
                <a:path extrusionOk="0" h="4236720" w="7716520">
                  <a:moveTo>
                    <a:pt x="0" y="0"/>
                  </a:moveTo>
                  <a:lnTo>
                    <a:pt x="7716277" y="4236417"/>
                  </a:lnTo>
                </a:path>
              </a:pathLst>
            </a:custGeom>
            <a:noFill/>
            <a:ln cap="flat" cmpd="sng" w="571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465" name="Google Shape;465;p31"/>
            <p:cNvPicPr preferRelativeResize="0"/>
            <p:nvPr/>
          </p:nvPicPr>
          <p:blipFill rotWithShape="1">
            <a:blip r:embed="rId9">
              <a:alphaModFix/>
            </a:blip>
            <a:srcRect b="0" l="0" r="0" t="0"/>
            <a:stretch/>
          </p:blipFill>
          <p:spPr>
            <a:xfrm>
              <a:off x="11078455" y="8674199"/>
              <a:ext cx="198598" cy="207438"/>
            </a:xfrm>
            <a:prstGeom prst="rect">
              <a:avLst/>
            </a:prstGeom>
            <a:noFill/>
            <a:ln>
              <a:noFill/>
            </a:ln>
          </p:spPr>
        </p:pic>
        <p:sp>
          <p:nvSpPr>
            <p:cNvPr id="466" name="Google Shape;466;p31"/>
            <p:cNvSpPr/>
            <p:nvPr/>
          </p:nvSpPr>
          <p:spPr>
            <a:xfrm>
              <a:off x="5437284" y="9099561"/>
              <a:ext cx="912494" cy="517525"/>
            </a:xfrm>
            <a:custGeom>
              <a:rect b="b" l="l" r="r" t="t"/>
              <a:pathLst>
                <a:path extrusionOk="0" h="517525" w="912495">
                  <a:moveTo>
                    <a:pt x="912497" y="517071"/>
                  </a:moveTo>
                  <a:lnTo>
                    <a:pt x="0" y="0"/>
                  </a:lnTo>
                </a:path>
              </a:pathLst>
            </a:custGeom>
            <a:noFill/>
            <a:ln cap="flat" cmpd="sng" w="571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467" name="Google Shape;467;p31"/>
            <p:cNvPicPr preferRelativeResize="0"/>
            <p:nvPr/>
          </p:nvPicPr>
          <p:blipFill rotWithShape="1">
            <a:blip r:embed="rId10">
              <a:alphaModFix/>
            </a:blip>
            <a:srcRect b="0" l="0" r="0" t="0"/>
            <a:stretch/>
          </p:blipFill>
          <p:spPr>
            <a:xfrm>
              <a:off x="5296835" y="8989359"/>
              <a:ext cx="198856" cy="206315"/>
            </a:xfrm>
            <a:prstGeom prst="rect">
              <a:avLst/>
            </a:prstGeom>
            <a:noFill/>
            <a:ln>
              <a:noFill/>
            </a:ln>
          </p:spPr>
        </p:pic>
      </p:grpSp>
      <p:sp>
        <p:nvSpPr>
          <p:cNvPr id="468" name="Google Shape;468;p31"/>
          <p:cNvSpPr txBox="1"/>
          <p:nvPr/>
        </p:nvSpPr>
        <p:spPr>
          <a:xfrm>
            <a:off x="6351188" y="9288922"/>
            <a:ext cx="3285490" cy="5435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400">
                <a:latin typeface="Verdana"/>
                <a:ea typeface="Verdana"/>
                <a:cs typeface="Verdana"/>
                <a:sym typeface="Verdana"/>
              </a:rPr>
              <a:t>Start from Here</a:t>
            </a:r>
            <a:endParaRPr sz="3400">
              <a:latin typeface="Verdana"/>
              <a:ea typeface="Verdana"/>
              <a:cs typeface="Verdana"/>
              <a:sym typeface="Verdana"/>
            </a:endParaRPr>
          </a:p>
        </p:txBody>
      </p:sp>
      <p:sp>
        <p:nvSpPr>
          <p:cNvPr id="469" name="Google Shape;469;p31"/>
          <p:cNvSpPr txBox="1"/>
          <p:nvPr/>
        </p:nvSpPr>
        <p:spPr>
          <a:xfrm>
            <a:off x="10633902" y="9553981"/>
            <a:ext cx="7353934"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3000">
                <a:latin typeface="Verdana"/>
                <a:ea typeface="Verdana"/>
                <a:cs typeface="Verdana"/>
                <a:sym typeface="Verdana"/>
              </a:rPr>
              <a:t>Hence, Decoded message is : "QR Code"</a:t>
            </a:r>
            <a:endParaRPr sz="3000">
              <a:latin typeface="Verdana"/>
              <a:ea typeface="Verdana"/>
              <a:cs typeface="Verdana"/>
              <a:sym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32"/>
          <p:cNvSpPr txBox="1"/>
          <p:nvPr>
            <p:ph type="title"/>
          </p:nvPr>
        </p:nvSpPr>
        <p:spPr>
          <a:xfrm>
            <a:off x="5796488" y="386551"/>
            <a:ext cx="5830570" cy="1310005"/>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lang="en-US" sz="8400"/>
              <a:t>References</a:t>
            </a:r>
            <a:endParaRPr sz="8400"/>
          </a:p>
        </p:txBody>
      </p:sp>
      <p:pic>
        <p:nvPicPr>
          <p:cNvPr id="475" name="Google Shape;475;p32"/>
          <p:cNvPicPr preferRelativeResize="0"/>
          <p:nvPr/>
        </p:nvPicPr>
        <p:blipFill rotWithShape="1">
          <a:blip r:embed="rId3">
            <a:alphaModFix/>
          </a:blip>
          <a:srcRect b="0" l="0" r="0" t="0"/>
          <a:stretch/>
        </p:blipFill>
        <p:spPr>
          <a:xfrm>
            <a:off x="1681660" y="6335496"/>
            <a:ext cx="152400" cy="152400"/>
          </a:xfrm>
          <a:prstGeom prst="rect">
            <a:avLst/>
          </a:prstGeom>
          <a:noFill/>
          <a:ln>
            <a:noFill/>
          </a:ln>
        </p:spPr>
      </p:pic>
      <p:pic>
        <p:nvPicPr>
          <p:cNvPr id="476" name="Google Shape;476;p32"/>
          <p:cNvPicPr preferRelativeResize="0"/>
          <p:nvPr/>
        </p:nvPicPr>
        <p:blipFill rotWithShape="1">
          <a:blip r:embed="rId3">
            <a:alphaModFix/>
          </a:blip>
          <a:srcRect b="0" l="0" r="0" t="0"/>
          <a:stretch/>
        </p:blipFill>
        <p:spPr>
          <a:xfrm>
            <a:off x="1681660" y="3624574"/>
            <a:ext cx="152400" cy="152400"/>
          </a:xfrm>
          <a:prstGeom prst="rect">
            <a:avLst/>
          </a:prstGeom>
          <a:noFill/>
          <a:ln>
            <a:noFill/>
          </a:ln>
        </p:spPr>
      </p:pic>
      <p:sp>
        <p:nvSpPr>
          <p:cNvPr id="477" name="Google Shape;477;p32"/>
          <p:cNvSpPr txBox="1"/>
          <p:nvPr/>
        </p:nvSpPr>
        <p:spPr>
          <a:xfrm>
            <a:off x="2031506" y="3317228"/>
            <a:ext cx="12331700" cy="3336925"/>
          </a:xfrm>
          <a:prstGeom prst="rect">
            <a:avLst/>
          </a:prstGeom>
          <a:noFill/>
          <a:ln>
            <a:noFill/>
          </a:ln>
        </p:spPr>
        <p:txBody>
          <a:bodyPr anchorCtr="0" anchor="t" bIns="0" lIns="0" spcFirstLastPara="1" rIns="0" wrap="square" tIns="12700">
            <a:spAutoFit/>
          </a:bodyPr>
          <a:lstStyle/>
          <a:p>
            <a:pPr indent="0" lvl="0" marL="12700" marR="61594" rtl="0" algn="l">
              <a:lnSpc>
                <a:spcPct val="115799"/>
              </a:lnSpc>
              <a:spcBef>
                <a:spcPts val="0"/>
              </a:spcBef>
              <a:spcAft>
                <a:spcPts val="0"/>
              </a:spcAft>
              <a:buNone/>
            </a:pPr>
            <a:r>
              <a:rPr lang="en-US" sz="3400" u="sng">
                <a:solidFill>
                  <a:schemeClr val="hlink"/>
                </a:solidFill>
                <a:latin typeface="Verdana"/>
                <a:ea typeface="Verdana"/>
                <a:cs typeface="Verdana"/>
                <a:sym typeface="Verdana"/>
                <a:hlinkClick r:id="rId4"/>
              </a:rPr>
              <a:t>Sun, Jiabin, and Nan Zhang. "The Mobile payment based on</a:t>
            </a:r>
            <a:r>
              <a:rPr lang="en-US" sz="3400">
                <a:latin typeface="Verdana"/>
                <a:ea typeface="Verdana"/>
                <a:cs typeface="Verdana"/>
                <a:sym typeface="Verdana"/>
              </a:rPr>
              <a:t> </a:t>
            </a:r>
            <a:r>
              <a:rPr lang="en-US" sz="3400" u="sng">
                <a:solidFill>
                  <a:schemeClr val="hlink"/>
                </a:solidFill>
                <a:latin typeface="Verdana"/>
                <a:ea typeface="Verdana"/>
                <a:cs typeface="Verdana"/>
                <a:sym typeface="Verdana"/>
                <a:hlinkClick r:id="rId5"/>
              </a:rPr>
              <a:t>public-key security technology." Journal of Physics:</a:t>
            </a:r>
            <a:r>
              <a:rPr lang="en-US" sz="3400">
                <a:latin typeface="Verdana"/>
                <a:ea typeface="Verdana"/>
                <a:cs typeface="Verdana"/>
                <a:sym typeface="Verdana"/>
              </a:rPr>
              <a:t> </a:t>
            </a:r>
            <a:r>
              <a:rPr lang="en-US" sz="3400" u="sng">
                <a:solidFill>
                  <a:schemeClr val="hlink"/>
                </a:solidFill>
                <a:latin typeface="Verdana"/>
                <a:ea typeface="Verdana"/>
                <a:cs typeface="Verdana"/>
                <a:sym typeface="Verdana"/>
                <a:hlinkClick r:id="rId6"/>
              </a:rPr>
              <a:t>Conference Series. Vol. 1187. No. 5. IOP Publishing, 2019.</a:t>
            </a:r>
            <a:endParaRPr sz="3400">
              <a:latin typeface="Verdana"/>
              <a:ea typeface="Verdana"/>
              <a:cs typeface="Verdana"/>
              <a:sym typeface="Verdana"/>
            </a:endParaRPr>
          </a:p>
          <a:p>
            <a:pPr indent="0" lvl="0" marL="0" rtl="0" algn="l">
              <a:lnSpc>
                <a:spcPct val="100000"/>
              </a:lnSpc>
              <a:spcBef>
                <a:spcPts val="3679"/>
              </a:spcBef>
              <a:spcAft>
                <a:spcPts val="0"/>
              </a:spcAft>
              <a:buNone/>
            </a:pPr>
            <a:r>
              <a:t/>
            </a:r>
            <a:endParaRPr sz="3400">
              <a:latin typeface="Verdana"/>
              <a:ea typeface="Verdana"/>
              <a:cs typeface="Verdana"/>
              <a:sym typeface="Verdana"/>
            </a:endParaRPr>
          </a:p>
          <a:p>
            <a:pPr indent="0" lvl="0" marL="426084" rtl="0" algn="l">
              <a:lnSpc>
                <a:spcPct val="100000"/>
              </a:lnSpc>
              <a:spcBef>
                <a:spcPts val="5"/>
              </a:spcBef>
              <a:spcAft>
                <a:spcPts val="0"/>
              </a:spcAft>
              <a:buNone/>
            </a:pPr>
            <a:r>
              <a:rPr lang="en-US" sz="3400">
                <a:latin typeface="Verdana"/>
                <a:ea typeface="Verdana"/>
                <a:cs typeface="Verdana"/>
                <a:sym typeface="Verdana"/>
              </a:rPr>
              <a:t>https://atcm.mathandtech.org/EP2021/invited/21891.pdf</a:t>
            </a:r>
            <a:endParaRPr sz="3400">
              <a:latin typeface="Verdana"/>
              <a:ea typeface="Verdana"/>
              <a:cs typeface="Verdana"/>
              <a:sym typeface="Verdan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33"/>
          <p:cNvSpPr txBox="1"/>
          <p:nvPr>
            <p:ph type="title"/>
          </p:nvPr>
        </p:nvSpPr>
        <p:spPr>
          <a:xfrm>
            <a:off x="5459057" y="4501357"/>
            <a:ext cx="6070600" cy="1310005"/>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lang="en-US" sz="8400"/>
              <a:t>Thank You!</a:t>
            </a:r>
            <a:endParaRPr sz="8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grpSp>
        <p:nvGrpSpPr>
          <p:cNvPr id="120" name="Google Shape;120;p9"/>
          <p:cNvGrpSpPr/>
          <p:nvPr/>
        </p:nvGrpSpPr>
        <p:grpSpPr>
          <a:xfrm>
            <a:off x="394996" y="1830463"/>
            <a:ext cx="17893002" cy="8456536"/>
            <a:chOff x="394996" y="1830463"/>
            <a:chExt cx="17893002" cy="8456536"/>
          </a:xfrm>
        </p:grpSpPr>
        <p:sp>
          <p:nvSpPr>
            <p:cNvPr id="121" name="Google Shape;121;p9"/>
            <p:cNvSpPr/>
            <p:nvPr/>
          </p:nvSpPr>
          <p:spPr>
            <a:xfrm>
              <a:off x="1028699" y="2759890"/>
              <a:ext cx="16221075" cy="6498590"/>
            </a:xfrm>
            <a:custGeom>
              <a:rect b="b" l="l" r="r" t="t"/>
              <a:pathLst>
                <a:path extrusionOk="0" h="6498590" w="16221075">
                  <a:moveTo>
                    <a:pt x="15745085" y="6498396"/>
                  </a:moveTo>
                  <a:lnTo>
                    <a:pt x="485528" y="6498396"/>
                  </a:lnTo>
                  <a:lnTo>
                    <a:pt x="437761" y="6496031"/>
                  </a:lnTo>
                  <a:lnTo>
                    <a:pt x="390562" y="6488988"/>
                  </a:lnTo>
                  <a:lnTo>
                    <a:pt x="344493" y="6477411"/>
                  </a:lnTo>
                  <a:lnTo>
                    <a:pt x="299876" y="6461432"/>
                  </a:lnTo>
                  <a:lnTo>
                    <a:pt x="257027" y="6441182"/>
                  </a:lnTo>
                  <a:lnTo>
                    <a:pt x="216266" y="6416794"/>
                  </a:lnTo>
                  <a:lnTo>
                    <a:pt x="177911" y="6388398"/>
                  </a:lnTo>
                  <a:lnTo>
                    <a:pt x="142280" y="6356128"/>
                  </a:lnTo>
                  <a:lnTo>
                    <a:pt x="110010" y="6320495"/>
                  </a:lnTo>
                  <a:lnTo>
                    <a:pt x="81615" y="6282137"/>
                  </a:lnTo>
                  <a:lnTo>
                    <a:pt x="57227" y="6241374"/>
                  </a:lnTo>
                  <a:lnTo>
                    <a:pt x="36977" y="6198523"/>
                  </a:lnTo>
                  <a:lnTo>
                    <a:pt x="20997" y="6153903"/>
                  </a:lnTo>
                  <a:lnTo>
                    <a:pt x="9420" y="6107834"/>
                  </a:lnTo>
                  <a:lnTo>
                    <a:pt x="2377" y="6060632"/>
                  </a:lnTo>
                  <a:lnTo>
                    <a:pt x="0" y="6012618"/>
                  </a:lnTo>
                  <a:lnTo>
                    <a:pt x="0" y="485771"/>
                  </a:lnTo>
                  <a:lnTo>
                    <a:pt x="2377" y="437758"/>
                  </a:lnTo>
                  <a:lnTo>
                    <a:pt x="9420" y="390558"/>
                  </a:lnTo>
                  <a:lnTo>
                    <a:pt x="20997" y="344490"/>
                  </a:lnTo>
                  <a:lnTo>
                    <a:pt x="36977" y="299873"/>
                  </a:lnTo>
                  <a:lnTo>
                    <a:pt x="57227" y="257025"/>
                  </a:lnTo>
                  <a:lnTo>
                    <a:pt x="81615" y="216265"/>
                  </a:lnTo>
                  <a:lnTo>
                    <a:pt x="110010" y="177910"/>
                  </a:lnTo>
                  <a:lnTo>
                    <a:pt x="142280" y="142280"/>
                  </a:lnTo>
                  <a:lnTo>
                    <a:pt x="177911" y="110010"/>
                  </a:lnTo>
                  <a:lnTo>
                    <a:pt x="216266" y="81615"/>
                  </a:lnTo>
                  <a:lnTo>
                    <a:pt x="257027" y="57227"/>
                  </a:lnTo>
                  <a:lnTo>
                    <a:pt x="299876" y="36977"/>
                  </a:lnTo>
                  <a:lnTo>
                    <a:pt x="344493" y="20997"/>
                  </a:lnTo>
                  <a:lnTo>
                    <a:pt x="390562" y="9420"/>
                  </a:lnTo>
                  <a:lnTo>
                    <a:pt x="437761" y="2376"/>
                  </a:lnTo>
                  <a:lnTo>
                    <a:pt x="485773" y="0"/>
                  </a:lnTo>
                  <a:lnTo>
                    <a:pt x="15744840" y="0"/>
                  </a:lnTo>
                  <a:lnTo>
                    <a:pt x="15792843" y="2376"/>
                  </a:lnTo>
                  <a:lnTo>
                    <a:pt x="15840037" y="9420"/>
                  </a:lnTo>
                  <a:lnTo>
                    <a:pt x="15886101" y="20997"/>
                  </a:lnTo>
                  <a:lnTo>
                    <a:pt x="15930717" y="36977"/>
                  </a:lnTo>
                  <a:lnTo>
                    <a:pt x="15973566" y="57227"/>
                  </a:lnTo>
                  <a:lnTo>
                    <a:pt x="16014328" y="81615"/>
                  </a:lnTo>
                  <a:lnTo>
                    <a:pt x="16052685" y="110010"/>
                  </a:lnTo>
                  <a:lnTo>
                    <a:pt x="16088318" y="142280"/>
                  </a:lnTo>
                  <a:lnTo>
                    <a:pt x="16120589" y="177910"/>
                  </a:lnTo>
                  <a:lnTo>
                    <a:pt x="16148984" y="216265"/>
                  </a:lnTo>
                  <a:lnTo>
                    <a:pt x="16173373" y="257025"/>
                  </a:lnTo>
                  <a:lnTo>
                    <a:pt x="16193622" y="299873"/>
                  </a:lnTo>
                  <a:lnTo>
                    <a:pt x="16209602" y="344490"/>
                  </a:lnTo>
                  <a:lnTo>
                    <a:pt x="16220640" y="388415"/>
                  </a:lnTo>
                  <a:lnTo>
                    <a:pt x="16220640" y="6109977"/>
                  </a:lnTo>
                  <a:lnTo>
                    <a:pt x="16209602" y="6153903"/>
                  </a:lnTo>
                  <a:lnTo>
                    <a:pt x="16193622" y="6198523"/>
                  </a:lnTo>
                  <a:lnTo>
                    <a:pt x="16173373" y="6241374"/>
                  </a:lnTo>
                  <a:lnTo>
                    <a:pt x="16148984" y="6282137"/>
                  </a:lnTo>
                  <a:lnTo>
                    <a:pt x="16120589" y="6320495"/>
                  </a:lnTo>
                  <a:lnTo>
                    <a:pt x="16088318" y="6356128"/>
                  </a:lnTo>
                  <a:lnTo>
                    <a:pt x="16052685" y="6388398"/>
                  </a:lnTo>
                  <a:lnTo>
                    <a:pt x="16014328" y="6416794"/>
                  </a:lnTo>
                  <a:lnTo>
                    <a:pt x="15973566" y="6441182"/>
                  </a:lnTo>
                  <a:lnTo>
                    <a:pt x="15930717" y="6461432"/>
                  </a:lnTo>
                  <a:lnTo>
                    <a:pt x="15886101" y="6477411"/>
                  </a:lnTo>
                  <a:lnTo>
                    <a:pt x="15840037" y="6488988"/>
                  </a:lnTo>
                  <a:lnTo>
                    <a:pt x="15792843" y="6496031"/>
                  </a:lnTo>
                  <a:lnTo>
                    <a:pt x="15745085" y="6498396"/>
                  </a:lnTo>
                  <a:close/>
                </a:path>
              </a:pathLst>
            </a:custGeom>
            <a:solidFill>
              <a:srgbClr val="DBC2A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22" name="Google Shape;122;p9"/>
            <p:cNvPicPr preferRelativeResize="0"/>
            <p:nvPr/>
          </p:nvPicPr>
          <p:blipFill rotWithShape="1">
            <a:blip r:embed="rId3">
              <a:alphaModFix/>
            </a:blip>
            <a:srcRect b="0" l="0" r="0" t="0"/>
            <a:stretch/>
          </p:blipFill>
          <p:spPr>
            <a:xfrm>
              <a:off x="14289236" y="7307823"/>
              <a:ext cx="3998762" cy="2979176"/>
            </a:xfrm>
            <a:prstGeom prst="rect">
              <a:avLst/>
            </a:prstGeom>
            <a:noFill/>
            <a:ln>
              <a:noFill/>
            </a:ln>
          </p:spPr>
        </p:pic>
        <p:pic>
          <p:nvPicPr>
            <p:cNvPr id="123" name="Google Shape;123;p9"/>
            <p:cNvPicPr preferRelativeResize="0"/>
            <p:nvPr/>
          </p:nvPicPr>
          <p:blipFill rotWithShape="1">
            <a:blip r:embed="rId4">
              <a:alphaModFix/>
            </a:blip>
            <a:srcRect b="0" l="0" r="0" t="0"/>
            <a:stretch/>
          </p:blipFill>
          <p:spPr>
            <a:xfrm>
              <a:off x="394996" y="1830463"/>
              <a:ext cx="2475195" cy="2407535"/>
            </a:xfrm>
            <a:prstGeom prst="rect">
              <a:avLst/>
            </a:prstGeom>
            <a:noFill/>
            <a:ln>
              <a:noFill/>
            </a:ln>
          </p:spPr>
        </p:pic>
      </p:grpSp>
      <p:grpSp>
        <p:nvGrpSpPr>
          <p:cNvPr id="124" name="Google Shape;124;p9"/>
          <p:cNvGrpSpPr/>
          <p:nvPr/>
        </p:nvGrpSpPr>
        <p:grpSpPr>
          <a:xfrm>
            <a:off x="14425679" y="0"/>
            <a:ext cx="3862704" cy="1720214"/>
            <a:chOff x="14425679" y="0"/>
            <a:chExt cx="3862704" cy="1720214"/>
          </a:xfrm>
        </p:grpSpPr>
        <p:sp>
          <p:nvSpPr>
            <p:cNvPr id="125" name="Google Shape;125;p9"/>
            <p:cNvSpPr/>
            <p:nvPr/>
          </p:nvSpPr>
          <p:spPr>
            <a:xfrm>
              <a:off x="14425679" y="0"/>
              <a:ext cx="3862704" cy="847090"/>
            </a:xfrm>
            <a:custGeom>
              <a:rect b="b" l="l" r="r" t="t"/>
              <a:pathLst>
                <a:path extrusionOk="0" h="847090" w="3862705">
                  <a:moveTo>
                    <a:pt x="1983251" y="846916"/>
                  </a:moveTo>
                  <a:lnTo>
                    <a:pt x="1930752" y="846665"/>
                  </a:lnTo>
                  <a:lnTo>
                    <a:pt x="1876090" y="843746"/>
                  </a:lnTo>
                  <a:lnTo>
                    <a:pt x="1818388" y="837718"/>
                  </a:lnTo>
                  <a:lnTo>
                    <a:pt x="1761079" y="828960"/>
                  </a:lnTo>
                  <a:lnTo>
                    <a:pt x="1704312" y="817741"/>
                  </a:lnTo>
                  <a:lnTo>
                    <a:pt x="1648235" y="804327"/>
                  </a:lnTo>
                  <a:lnTo>
                    <a:pt x="1592998" y="788989"/>
                  </a:lnTo>
                  <a:lnTo>
                    <a:pt x="1538749" y="771993"/>
                  </a:lnTo>
                  <a:lnTo>
                    <a:pt x="1485639" y="753610"/>
                  </a:lnTo>
                  <a:lnTo>
                    <a:pt x="1433816" y="734106"/>
                  </a:lnTo>
                  <a:lnTo>
                    <a:pt x="1383430" y="713751"/>
                  </a:lnTo>
                  <a:lnTo>
                    <a:pt x="1334629" y="692812"/>
                  </a:lnTo>
                  <a:lnTo>
                    <a:pt x="1287562" y="671559"/>
                  </a:lnTo>
                  <a:lnTo>
                    <a:pt x="1242379" y="650259"/>
                  </a:lnTo>
                  <a:lnTo>
                    <a:pt x="1199229" y="629181"/>
                  </a:lnTo>
                  <a:lnTo>
                    <a:pt x="1158261" y="608593"/>
                  </a:lnTo>
                  <a:lnTo>
                    <a:pt x="920475" y="485031"/>
                  </a:lnTo>
                  <a:lnTo>
                    <a:pt x="825045" y="433927"/>
                  </a:lnTo>
                  <a:lnTo>
                    <a:pt x="507831" y="259034"/>
                  </a:lnTo>
                  <a:lnTo>
                    <a:pt x="257370" y="182128"/>
                  </a:lnTo>
                  <a:lnTo>
                    <a:pt x="215598" y="158926"/>
                  </a:lnTo>
                  <a:lnTo>
                    <a:pt x="171697" y="131073"/>
                  </a:lnTo>
                  <a:lnTo>
                    <a:pt x="126908" y="99896"/>
                  </a:lnTo>
                  <a:lnTo>
                    <a:pt x="82473" y="66722"/>
                  </a:lnTo>
                  <a:lnTo>
                    <a:pt x="39631" y="32877"/>
                  </a:lnTo>
                  <a:lnTo>
                    <a:pt x="0" y="0"/>
                  </a:lnTo>
                  <a:lnTo>
                    <a:pt x="3862320" y="0"/>
                  </a:lnTo>
                  <a:lnTo>
                    <a:pt x="3862320" y="743747"/>
                  </a:lnTo>
                  <a:lnTo>
                    <a:pt x="3004461" y="743747"/>
                  </a:lnTo>
                  <a:lnTo>
                    <a:pt x="2951921" y="743838"/>
                  </a:lnTo>
                  <a:lnTo>
                    <a:pt x="2899654" y="744750"/>
                  </a:lnTo>
                  <a:lnTo>
                    <a:pt x="2847717" y="746420"/>
                  </a:lnTo>
                  <a:lnTo>
                    <a:pt x="2796165" y="748780"/>
                  </a:lnTo>
                  <a:lnTo>
                    <a:pt x="2745051" y="751767"/>
                  </a:lnTo>
                  <a:lnTo>
                    <a:pt x="2694431" y="755314"/>
                  </a:lnTo>
                  <a:lnTo>
                    <a:pt x="2594894" y="763827"/>
                  </a:lnTo>
                  <a:lnTo>
                    <a:pt x="2497991" y="773797"/>
                  </a:lnTo>
                  <a:lnTo>
                    <a:pt x="2450822" y="779769"/>
                  </a:lnTo>
                  <a:lnTo>
                    <a:pt x="2404566" y="786927"/>
                  </a:lnTo>
                  <a:lnTo>
                    <a:pt x="2358946" y="794921"/>
                  </a:lnTo>
                  <a:lnTo>
                    <a:pt x="2223092" y="820414"/>
                  </a:lnTo>
                  <a:lnTo>
                    <a:pt x="2177212" y="828247"/>
                  </a:lnTo>
                  <a:lnTo>
                    <a:pt x="2130567" y="835165"/>
                  </a:lnTo>
                  <a:lnTo>
                    <a:pt x="2082879" y="840815"/>
                  </a:lnTo>
                  <a:lnTo>
                    <a:pt x="2033866" y="844849"/>
                  </a:lnTo>
                  <a:lnTo>
                    <a:pt x="1983251" y="846916"/>
                  </a:lnTo>
                  <a:close/>
                </a:path>
                <a:path extrusionOk="0" h="847090" w="3862705">
                  <a:moveTo>
                    <a:pt x="3862320" y="840387"/>
                  </a:moveTo>
                  <a:lnTo>
                    <a:pt x="3621236" y="802294"/>
                  </a:lnTo>
                  <a:lnTo>
                    <a:pt x="3463730" y="779759"/>
                  </a:lnTo>
                  <a:lnTo>
                    <a:pt x="3361022" y="766983"/>
                  </a:lnTo>
                  <a:lnTo>
                    <a:pt x="3310529" y="761456"/>
                  </a:lnTo>
                  <a:lnTo>
                    <a:pt x="3260686" y="756586"/>
                  </a:lnTo>
                  <a:lnTo>
                    <a:pt x="3211551" y="752434"/>
                  </a:lnTo>
                  <a:lnTo>
                    <a:pt x="3163181" y="749064"/>
                  </a:lnTo>
                  <a:lnTo>
                    <a:pt x="3110147" y="746295"/>
                  </a:lnTo>
                  <a:lnTo>
                    <a:pt x="3057222" y="744545"/>
                  </a:lnTo>
                  <a:lnTo>
                    <a:pt x="3004461" y="743747"/>
                  </a:lnTo>
                  <a:lnTo>
                    <a:pt x="3862320" y="743747"/>
                  </a:lnTo>
                  <a:lnTo>
                    <a:pt x="3862320" y="840387"/>
                  </a:lnTo>
                  <a:close/>
                </a:path>
              </a:pathLst>
            </a:custGeom>
            <a:solidFill>
              <a:srgbClr val="9975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6" name="Google Shape;126;p9"/>
            <p:cNvSpPr/>
            <p:nvPr/>
          </p:nvSpPr>
          <p:spPr>
            <a:xfrm>
              <a:off x="14807225" y="0"/>
              <a:ext cx="3481070" cy="1720214"/>
            </a:xfrm>
            <a:custGeom>
              <a:rect b="b" l="l" r="r" t="t"/>
              <a:pathLst>
                <a:path extrusionOk="0" h="1720214" w="3481069">
                  <a:moveTo>
                    <a:pt x="819236" y="1720166"/>
                  </a:moveTo>
                  <a:lnTo>
                    <a:pt x="767402" y="1717412"/>
                  </a:lnTo>
                  <a:lnTo>
                    <a:pt x="715286" y="1709970"/>
                  </a:lnTo>
                  <a:lnTo>
                    <a:pt x="666917" y="1695819"/>
                  </a:lnTo>
                  <a:lnTo>
                    <a:pt x="621695" y="1677566"/>
                  </a:lnTo>
                  <a:lnTo>
                    <a:pt x="579621" y="1655212"/>
                  </a:lnTo>
                  <a:lnTo>
                    <a:pt x="540693" y="1628755"/>
                  </a:lnTo>
                  <a:lnTo>
                    <a:pt x="504912" y="1598197"/>
                  </a:lnTo>
                  <a:lnTo>
                    <a:pt x="472278" y="1563538"/>
                  </a:lnTo>
                  <a:lnTo>
                    <a:pt x="442790" y="1524778"/>
                  </a:lnTo>
                  <a:lnTo>
                    <a:pt x="416450" y="1481916"/>
                  </a:lnTo>
                  <a:lnTo>
                    <a:pt x="394275" y="1433478"/>
                  </a:lnTo>
                  <a:lnTo>
                    <a:pt x="377755" y="1383486"/>
                  </a:lnTo>
                  <a:lnTo>
                    <a:pt x="366889" y="1331942"/>
                  </a:lnTo>
                  <a:lnTo>
                    <a:pt x="361677" y="1278844"/>
                  </a:lnTo>
                  <a:lnTo>
                    <a:pt x="361380" y="1232582"/>
                  </a:lnTo>
                  <a:lnTo>
                    <a:pt x="360831" y="1180667"/>
                  </a:lnTo>
                  <a:lnTo>
                    <a:pt x="360152" y="1134496"/>
                  </a:lnTo>
                  <a:lnTo>
                    <a:pt x="359260" y="1087053"/>
                  </a:lnTo>
                  <a:lnTo>
                    <a:pt x="358988" y="1064968"/>
                  </a:lnTo>
                  <a:lnTo>
                    <a:pt x="356974" y="1020648"/>
                  </a:lnTo>
                  <a:lnTo>
                    <a:pt x="342586" y="945381"/>
                  </a:lnTo>
                  <a:lnTo>
                    <a:pt x="328437" y="892786"/>
                  </a:lnTo>
                  <a:lnTo>
                    <a:pt x="312784" y="840623"/>
                  </a:lnTo>
                  <a:lnTo>
                    <a:pt x="295627" y="788890"/>
                  </a:lnTo>
                  <a:lnTo>
                    <a:pt x="275979" y="740253"/>
                  </a:lnTo>
                  <a:lnTo>
                    <a:pt x="256487" y="691554"/>
                  </a:lnTo>
                  <a:lnTo>
                    <a:pt x="237149" y="642792"/>
                  </a:lnTo>
                  <a:lnTo>
                    <a:pt x="217966" y="593968"/>
                  </a:lnTo>
                  <a:lnTo>
                    <a:pt x="198938" y="545082"/>
                  </a:lnTo>
                  <a:lnTo>
                    <a:pt x="180064" y="496134"/>
                  </a:lnTo>
                  <a:lnTo>
                    <a:pt x="161345" y="447124"/>
                  </a:lnTo>
                  <a:lnTo>
                    <a:pt x="142781" y="398052"/>
                  </a:lnTo>
                  <a:lnTo>
                    <a:pt x="124372" y="348917"/>
                  </a:lnTo>
                  <a:lnTo>
                    <a:pt x="106118" y="299720"/>
                  </a:lnTo>
                  <a:lnTo>
                    <a:pt x="88019" y="250461"/>
                  </a:lnTo>
                  <a:lnTo>
                    <a:pt x="70074" y="201140"/>
                  </a:lnTo>
                  <a:lnTo>
                    <a:pt x="52284" y="151757"/>
                  </a:lnTo>
                  <a:lnTo>
                    <a:pt x="34649" y="102311"/>
                  </a:lnTo>
                  <a:lnTo>
                    <a:pt x="19036" y="56734"/>
                  </a:lnTo>
                  <a:lnTo>
                    <a:pt x="3658" y="11058"/>
                  </a:lnTo>
                  <a:lnTo>
                    <a:pt x="0" y="0"/>
                  </a:lnTo>
                  <a:lnTo>
                    <a:pt x="103909" y="0"/>
                  </a:lnTo>
                  <a:lnTo>
                    <a:pt x="118170" y="39515"/>
                  </a:lnTo>
                  <a:lnTo>
                    <a:pt x="135736" y="87889"/>
                  </a:lnTo>
                  <a:lnTo>
                    <a:pt x="153396" y="136229"/>
                  </a:lnTo>
                  <a:lnTo>
                    <a:pt x="171150" y="184534"/>
                  </a:lnTo>
                  <a:lnTo>
                    <a:pt x="188998" y="232803"/>
                  </a:lnTo>
                  <a:lnTo>
                    <a:pt x="206940" y="281038"/>
                  </a:lnTo>
                  <a:lnTo>
                    <a:pt x="224976" y="329237"/>
                  </a:lnTo>
                  <a:lnTo>
                    <a:pt x="243107" y="377400"/>
                  </a:lnTo>
                  <a:lnTo>
                    <a:pt x="261331" y="425529"/>
                  </a:lnTo>
                  <a:lnTo>
                    <a:pt x="279650" y="473622"/>
                  </a:lnTo>
                  <a:lnTo>
                    <a:pt x="298063" y="521679"/>
                  </a:lnTo>
                  <a:lnTo>
                    <a:pt x="316570" y="569701"/>
                  </a:lnTo>
                  <a:lnTo>
                    <a:pt x="336667" y="615688"/>
                  </a:lnTo>
                  <a:lnTo>
                    <a:pt x="356029" y="661975"/>
                  </a:lnTo>
                  <a:lnTo>
                    <a:pt x="374655" y="708564"/>
                  </a:lnTo>
                  <a:lnTo>
                    <a:pt x="392545" y="755453"/>
                  </a:lnTo>
                  <a:lnTo>
                    <a:pt x="409698" y="802644"/>
                  </a:lnTo>
                  <a:lnTo>
                    <a:pt x="426116" y="850135"/>
                  </a:lnTo>
                  <a:lnTo>
                    <a:pt x="431701" y="875909"/>
                  </a:lnTo>
                  <a:lnTo>
                    <a:pt x="438127" y="901423"/>
                  </a:lnTo>
                  <a:lnTo>
                    <a:pt x="445394" y="926677"/>
                  </a:lnTo>
                  <a:lnTo>
                    <a:pt x="453502" y="951671"/>
                  </a:lnTo>
                  <a:lnTo>
                    <a:pt x="457221" y="992546"/>
                  </a:lnTo>
                  <a:lnTo>
                    <a:pt x="460205" y="1033434"/>
                  </a:lnTo>
                  <a:lnTo>
                    <a:pt x="462456" y="1074337"/>
                  </a:lnTo>
                  <a:lnTo>
                    <a:pt x="463974" y="1115257"/>
                  </a:lnTo>
                  <a:lnTo>
                    <a:pt x="463296" y="1150115"/>
                  </a:lnTo>
                  <a:lnTo>
                    <a:pt x="462801" y="1185642"/>
                  </a:lnTo>
                  <a:lnTo>
                    <a:pt x="462534" y="1216770"/>
                  </a:lnTo>
                  <a:lnTo>
                    <a:pt x="462453" y="1232582"/>
                  </a:lnTo>
                  <a:lnTo>
                    <a:pt x="462363" y="1258698"/>
                  </a:lnTo>
                  <a:lnTo>
                    <a:pt x="463738" y="1274617"/>
                  </a:lnTo>
                  <a:lnTo>
                    <a:pt x="469612" y="1322359"/>
                  </a:lnTo>
                  <a:lnTo>
                    <a:pt x="478149" y="1361696"/>
                  </a:lnTo>
                  <a:lnTo>
                    <a:pt x="490929" y="1399251"/>
                  </a:lnTo>
                  <a:lnTo>
                    <a:pt x="507952" y="1435026"/>
                  </a:lnTo>
                  <a:lnTo>
                    <a:pt x="529218" y="1469023"/>
                  </a:lnTo>
                  <a:lnTo>
                    <a:pt x="563182" y="1510964"/>
                  </a:lnTo>
                  <a:lnTo>
                    <a:pt x="601670" y="1546198"/>
                  </a:lnTo>
                  <a:lnTo>
                    <a:pt x="644683" y="1574725"/>
                  </a:lnTo>
                  <a:lnTo>
                    <a:pt x="692221" y="1596545"/>
                  </a:lnTo>
                  <a:lnTo>
                    <a:pt x="744283" y="1611657"/>
                  </a:lnTo>
                  <a:lnTo>
                    <a:pt x="786195" y="1616695"/>
                  </a:lnTo>
                  <a:lnTo>
                    <a:pt x="828090" y="1618104"/>
                  </a:lnTo>
                  <a:lnTo>
                    <a:pt x="1145997" y="1618104"/>
                  </a:lnTo>
                  <a:lnTo>
                    <a:pt x="1138972" y="1622939"/>
                  </a:lnTo>
                  <a:lnTo>
                    <a:pt x="1099048" y="1645588"/>
                  </a:lnTo>
                  <a:lnTo>
                    <a:pt x="1058085" y="1666031"/>
                  </a:lnTo>
                  <a:lnTo>
                    <a:pt x="1016083" y="1684269"/>
                  </a:lnTo>
                  <a:lnTo>
                    <a:pt x="973042" y="1700300"/>
                  </a:lnTo>
                  <a:lnTo>
                    <a:pt x="922055" y="1711610"/>
                  </a:lnTo>
                  <a:lnTo>
                    <a:pt x="870787" y="1718232"/>
                  </a:lnTo>
                  <a:lnTo>
                    <a:pt x="819236" y="1720166"/>
                  </a:lnTo>
                  <a:close/>
                </a:path>
                <a:path extrusionOk="0" h="1720214" w="3481069">
                  <a:moveTo>
                    <a:pt x="2999765" y="1475483"/>
                  </a:moveTo>
                  <a:lnTo>
                    <a:pt x="2603202" y="1475483"/>
                  </a:lnTo>
                  <a:lnTo>
                    <a:pt x="2654899" y="1473052"/>
                  </a:lnTo>
                  <a:lnTo>
                    <a:pt x="2699302" y="1469124"/>
                  </a:lnTo>
                  <a:lnTo>
                    <a:pt x="2743100" y="1462173"/>
                  </a:lnTo>
                  <a:lnTo>
                    <a:pt x="2786294" y="1452201"/>
                  </a:lnTo>
                  <a:lnTo>
                    <a:pt x="2828885" y="1439207"/>
                  </a:lnTo>
                  <a:lnTo>
                    <a:pt x="2878586" y="1419356"/>
                  </a:lnTo>
                  <a:lnTo>
                    <a:pt x="2927228" y="1397799"/>
                  </a:lnTo>
                  <a:lnTo>
                    <a:pt x="2974811" y="1374534"/>
                  </a:lnTo>
                  <a:lnTo>
                    <a:pt x="3021336" y="1349560"/>
                  </a:lnTo>
                  <a:lnTo>
                    <a:pt x="3066802" y="1322879"/>
                  </a:lnTo>
                  <a:lnTo>
                    <a:pt x="3111209" y="1294489"/>
                  </a:lnTo>
                  <a:lnTo>
                    <a:pt x="3154556" y="1264390"/>
                  </a:lnTo>
                  <a:lnTo>
                    <a:pt x="3196844" y="1232582"/>
                  </a:lnTo>
                  <a:lnTo>
                    <a:pt x="3238072" y="1199065"/>
                  </a:lnTo>
                  <a:lnTo>
                    <a:pt x="3274048" y="1167093"/>
                  </a:lnTo>
                  <a:lnTo>
                    <a:pt x="3309375" y="1134496"/>
                  </a:lnTo>
                  <a:lnTo>
                    <a:pt x="3344054" y="1101274"/>
                  </a:lnTo>
                  <a:lnTo>
                    <a:pt x="3378084" y="1067426"/>
                  </a:lnTo>
                  <a:lnTo>
                    <a:pt x="3411466" y="1032954"/>
                  </a:lnTo>
                  <a:lnTo>
                    <a:pt x="3444201" y="997856"/>
                  </a:lnTo>
                  <a:lnTo>
                    <a:pt x="3476287" y="962134"/>
                  </a:lnTo>
                  <a:lnTo>
                    <a:pt x="3480773" y="956947"/>
                  </a:lnTo>
                  <a:lnTo>
                    <a:pt x="3480773" y="1104553"/>
                  </a:lnTo>
                  <a:lnTo>
                    <a:pt x="3442727" y="1143942"/>
                  </a:lnTo>
                  <a:lnTo>
                    <a:pt x="3405852" y="1180667"/>
                  </a:lnTo>
                  <a:lnTo>
                    <a:pt x="3368242" y="1216770"/>
                  </a:lnTo>
                  <a:lnTo>
                    <a:pt x="3329898" y="1252251"/>
                  </a:lnTo>
                  <a:lnTo>
                    <a:pt x="3291779" y="1284932"/>
                  </a:lnTo>
                  <a:lnTo>
                    <a:pt x="3252789" y="1316235"/>
                  </a:lnTo>
                  <a:lnTo>
                    <a:pt x="3212929" y="1346159"/>
                  </a:lnTo>
                  <a:lnTo>
                    <a:pt x="3172198" y="1374704"/>
                  </a:lnTo>
                  <a:lnTo>
                    <a:pt x="3130597" y="1401870"/>
                  </a:lnTo>
                  <a:lnTo>
                    <a:pt x="3088126" y="1427658"/>
                  </a:lnTo>
                  <a:lnTo>
                    <a:pt x="3044784" y="1452066"/>
                  </a:lnTo>
                  <a:lnTo>
                    <a:pt x="3000572" y="1475095"/>
                  </a:lnTo>
                  <a:lnTo>
                    <a:pt x="2999765" y="1475483"/>
                  </a:lnTo>
                  <a:close/>
                </a:path>
                <a:path extrusionOk="0" h="1720214" w="3481069">
                  <a:moveTo>
                    <a:pt x="1145997" y="1618104"/>
                  </a:moveTo>
                  <a:lnTo>
                    <a:pt x="828090" y="1618104"/>
                  </a:lnTo>
                  <a:lnTo>
                    <a:pt x="869966" y="1615886"/>
                  </a:lnTo>
                  <a:lnTo>
                    <a:pt x="911825" y="1610045"/>
                  </a:lnTo>
                  <a:lnTo>
                    <a:pt x="956144" y="1596637"/>
                  </a:lnTo>
                  <a:lnTo>
                    <a:pt x="999140" y="1580065"/>
                  </a:lnTo>
                  <a:lnTo>
                    <a:pt x="1040720" y="1560374"/>
                  </a:lnTo>
                  <a:lnTo>
                    <a:pt x="1080977" y="1537520"/>
                  </a:lnTo>
                  <a:lnTo>
                    <a:pt x="1124156" y="1507799"/>
                  </a:lnTo>
                  <a:lnTo>
                    <a:pt x="1167011" y="1477628"/>
                  </a:lnTo>
                  <a:lnTo>
                    <a:pt x="1209541" y="1447005"/>
                  </a:lnTo>
                  <a:lnTo>
                    <a:pt x="1251746" y="1415932"/>
                  </a:lnTo>
                  <a:lnTo>
                    <a:pt x="1293626" y="1384409"/>
                  </a:lnTo>
                  <a:lnTo>
                    <a:pt x="1315302" y="1370387"/>
                  </a:lnTo>
                  <a:lnTo>
                    <a:pt x="1359602" y="1343795"/>
                  </a:lnTo>
                  <a:lnTo>
                    <a:pt x="1424138" y="1311050"/>
                  </a:lnTo>
                  <a:lnTo>
                    <a:pt x="1467164" y="1294758"/>
                  </a:lnTo>
                  <a:lnTo>
                    <a:pt x="1511306" y="1282349"/>
                  </a:lnTo>
                  <a:lnTo>
                    <a:pt x="1556562" y="1273821"/>
                  </a:lnTo>
                  <a:lnTo>
                    <a:pt x="1602933" y="1269173"/>
                  </a:lnTo>
                  <a:lnTo>
                    <a:pt x="1655726" y="1269784"/>
                  </a:lnTo>
                  <a:lnTo>
                    <a:pt x="1708182" y="1272763"/>
                  </a:lnTo>
                  <a:lnTo>
                    <a:pt x="1760301" y="1278109"/>
                  </a:lnTo>
                  <a:lnTo>
                    <a:pt x="1812082" y="1285823"/>
                  </a:lnTo>
                  <a:lnTo>
                    <a:pt x="1863526" y="1295904"/>
                  </a:lnTo>
                  <a:lnTo>
                    <a:pt x="1914633" y="1308351"/>
                  </a:lnTo>
                  <a:lnTo>
                    <a:pt x="1965402" y="1323165"/>
                  </a:lnTo>
                  <a:lnTo>
                    <a:pt x="2116243" y="1372497"/>
                  </a:lnTo>
                  <a:lnTo>
                    <a:pt x="1626327" y="1372497"/>
                  </a:lnTo>
                  <a:lnTo>
                    <a:pt x="1574390" y="1375887"/>
                  </a:lnTo>
                  <a:lnTo>
                    <a:pt x="1523645" y="1385717"/>
                  </a:lnTo>
                  <a:lnTo>
                    <a:pt x="1474090" y="1401988"/>
                  </a:lnTo>
                  <a:lnTo>
                    <a:pt x="1425726" y="1424701"/>
                  </a:lnTo>
                  <a:lnTo>
                    <a:pt x="1388269" y="1446655"/>
                  </a:lnTo>
                  <a:lnTo>
                    <a:pt x="1351621" y="1469829"/>
                  </a:lnTo>
                  <a:lnTo>
                    <a:pt x="1309741" y="1501351"/>
                  </a:lnTo>
                  <a:lnTo>
                    <a:pt x="1267536" y="1532424"/>
                  </a:lnTo>
                  <a:lnTo>
                    <a:pt x="1225006" y="1563047"/>
                  </a:lnTo>
                  <a:lnTo>
                    <a:pt x="1182151" y="1593219"/>
                  </a:lnTo>
                  <a:lnTo>
                    <a:pt x="1145997" y="1618104"/>
                  </a:lnTo>
                  <a:close/>
                </a:path>
                <a:path extrusionOk="0" h="1720214" w="3481069">
                  <a:moveTo>
                    <a:pt x="1679454" y="1375545"/>
                  </a:moveTo>
                  <a:lnTo>
                    <a:pt x="1626327" y="1372497"/>
                  </a:lnTo>
                  <a:lnTo>
                    <a:pt x="2116243" y="1372497"/>
                  </a:lnTo>
                  <a:lnTo>
                    <a:pt x="2120763" y="1373933"/>
                  </a:lnTo>
                  <a:lnTo>
                    <a:pt x="1687509" y="1373933"/>
                  </a:lnTo>
                  <a:lnTo>
                    <a:pt x="1679454" y="1375545"/>
                  </a:lnTo>
                  <a:close/>
                </a:path>
                <a:path extrusionOk="0" h="1720214" w="3481069">
                  <a:moveTo>
                    <a:pt x="2571934" y="1580229"/>
                  </a:moveTo>
                  <a:lnTo>
                    <a:pt x="2521629" y="1577679"/>
                  </a:lnTo>
                  <a:lnTo>
                    <a:pt x="2471434" y="1572664"/>
                  </a:lnTo>
                  <a:lnTo>
                    <a:pt x="2421346" y="1565187"/>
                  </a:lnTo>
                  <a:lnTo>
                    <a:pt x="2371368" y="1555248"/>
                  </a:lnTo>
                  <a:lnTo>
                    <a:pt x="2327482" y="1544575"/>
                  </a:lnTo>
                  <a:lnTo>
                    <a:pt x="2283856" y="1532958"/>
                  </a:lnTo>
                  <a:lnTo>
                    <a:pt x="2240489" y="1520399"/>
                  </a:lnTo>
                  <a:lnTo>
                    <a:pt x="2197383" y="1506897"/>
                  </a:lnTo>
                  <a:lnTo>
                    <a:pt x="1960569" y="1429536"/>
                  </a:lnTo>
                  <a:lnTo>
                    <a:pt x="1915892" y="1416045"/>
                  </a:lnTo>
                  <a:lnTo>
                    <a:pt x="1870881" y="1404244"/>
                  </a:lnTo>
                  <a:lnTo>
                    <a:pt x="1825537" y="1394132"/>
                  </a:lnTo>
                  <a:lnTo>
                    <a:pt x="1779861" y="1385709"/>
                  </a:lnTo>
                  <a:lnTo>
                    <a:pt x="1733851" y="1378976"/>
                  </a:lnTo>
                  <a:lnTo>
                    <a:pt x="1687509" y="1373933"/>
                  </a:lnTo>
                  <a:lnTo>
                    <a:pt x="2120763" y="1373933"/>
                  </a:lnTo>
                  <a:lnTo>
                    <a:pt x="2157873" y="1385717"/>
                  </a:lnTo>
                  <a:lnTo>
                    <a:pt x="2348814" y="1444042"/>
                  </a:lnTo>
                  <a:lnTo>
                    <a:pt x="2399142" y="1456143"/>
                  </a:lnTo>
                  <a:lnTo>
                    <a:pt x="2449746" y="1465337"/>
                  </a:lnTo>
                  <a:lnTo>
                    <a:pt x="2500624" y="1471626"/>
                  </a:lnTo>
                  <a:lnTo>
                    <a:pt x="2551777" y="1475008"/>
                  </a:lnTo>
                  <a:lnTo>
                    <a:pt x="2999765" y="1475483"/>
                  </a:lnTo>
                  <a:lnTo>
                    <a:pt x="2955490" y="1496746"/>
                  </a:lnTo>
                  <a:lnTo>
                    <a:pt x="2909537" y="1517016"/>
                  </a:lnTo>
                  <a:lnTo>
                    <a:pt x="2862715" y="1535908"/>
                  </a:lnTo>
                  <a:lnTo>
                    <a:pt x="2815316" y="1550516"/>
                  </a:lnTo>
                  <a:lnTo>
                    <a:pt x="2767491" y="1562237"/>
                  </a:lnTo>
                  <a:lnTo>
                    <a:pt x="2719240" y="1571069"/>
                  </a:lnTo>
                  <a:lnTo>
                    <a:pt x="2670563" y="1577012"/>
                  </a:lnTo>
                  <a:lnTo>
                    <a:pt x="2621461" y="1580065"/>
                  </a:lnTo>
                  <a:lnTo>
                    <a:pt x="2571934" y="1580229"/>
                  </a:lnTo>
                  <a:close/>
                </a:path>
              </a:pathLst>
            </a:custGeom>
            <a:solidFill>
              <a:srgbClr val="D9B6A0">
                <a:alpha val="98039"/>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pic>
        <p:nvPicPr>
          <p:cNvPr id="127" name="Google Shape;127;p9"/>
          <p:cNvPicPr preferRelativeResize="0"/>
          <p:nvPr/>
        </p:nvPicPr>
        <p:blipFill rotWithShape="1">
          <a:blip r:embed="rId5">
            <a:alphaModFix/>
          </a:blip>
          <a:srcRect b="0" l="0" r="0" t="0"/>
          <a:stretch/>
        </p:blipFill>
        <p:spPr>
          <a:xfrm>
            <a:off x="2566845" y="4106890"/>
            <a:ext cx="152400" cy="152400"/>
          </a:xfrm>
          <a:prstGeom prst="rect">
            <a:avLst/>
          </a:prstGeom>
          <a:noFill/>
          <a:ln>
            <a:noFill/>
          </a:ln>
        </p:spPr>
      </p:pic>
      <p:pic>
        <p:nvPicPr>
          <p:cNvPr id="128" name="Google Shape;128;p9"/>
          <p:cNvPicPr preferRelativeResize="0"/>
          <p:nvPr/>
        </p:nvPicPr>
        <p:blipFill rotWithShape="1">
          <a:blip r:embed="rId5">
            <a:alphaModFix/>
          </a:blip>
          <a:srcRect b="0" l="0" r="0" t="0"/>
          <a:stretch/>
        </p:blipFill>
        <p:spPr>
          <a:xfrm>
            <a:off x="2566845" y="6659590"/>
            <a:ext cx="152400" cy="152400"/>
          </a:xfrm>
          <a:prstGeom prst="rect">
            <a:avLst/>
          </a:prstGeom>
          <a:noFill/>
          <a:ln>
            <a:noFill/>
          </a:ln>
        </p:spPr>
      </p:pic>
      <p:sp>
        <p:nvSpPr>
          <p:cNvPr id="129" name="Google Shape;129;p9"/>
          <p:cNvSpPr txBox="1"/>
          <p:nvPr/>
        </p:nvSpPr>
        <p:spPr>
          <a:xfrm>
            <a:off x="2921751" y="3776055"/>
            <a:ext cx="13292455" cy="4492625"/>
          </a:xfrm>
          <a:prstGeom prst="rect">
            <a:avLst/>
          </a:prstGeom>
          <a:noFill/>
          <a:ln>
            <a:noFill/>
          </a:ln>
        </p:spPr>
        <p:txBody>
          <a:bodyPr anchorCtr="0" anchor="t" bIns="0" lIns="0" spcFirstLastPara="1" rIns="0" wrap="square" tIns="12700">
            <a:spAutoFit/>
          </a:bodyPr>
          <a:lstStyle/>
          <a:p>
            <a:pPr indent="0" lvl="0" marL="12700" marR="5080" rtl="0" algn="l">
              <a:lnSpc>
                <a:spcPct val="116300"/>
              </a:lnSpc>
              <a:spcBef>
                <a:spcPts val="0"/>
              </a:spcBef>
              <a:spcAft>
                <a:spcPts val="0"/>
              </a:spcAft>
              <a:buNone/>
            </a:pPr>
            <a:r>
              <a:rPr lang="en-US" sz="3600">
                <a:latin typeface="Verdana"/>
                <a:ea typeface="Verdana"/>
                <a:cs typeface="Verdana"/>
                <a:sym typeface="Verdana"/>
              </a:rPr>
              <a:t>Cells, computers, and other gadgets are used to collect, analyze, and store data in diverse formats like text, numbers, photos, and videos in today's data-saturated digital domain.</a:t>
            </a:r>
            <a:endParaRPr sz="3600">
              <a:latin typeface="Verdana"/>
              <a:ea typeface="Verdana"/>
              <a:cs typeface="Verdana"/>
              <a:sym typeface="Verdana"/>
            </a:endParaRPr>
          </a:p>
          <a:p>
            <a:pPr indent="0" lvl="0" marL="0" rtl="0" algn="l">
              <a:lnSpc>
                <a:spcPct val="100000"/>
              </a:lnSpc>
              <a:spcBef>
                <a:spcPts val="650"/>
              </a:spcBef>
              <a:spcAft>
                <a:spcPts val="0"/>
              </a:spcAft>
              <a:buNone/>
            </a:pPr>
            <a:r>
              <a:t/>
            </a:r>
            <a:endParaRPr sz="3600">
              <a:latin typeface="Verdana"/>
              <a:ea typeface="Verdana"/>
              <a:cs typeface="Verdana"/>
              <a:sym typeface="Verdana"/>
            </a:endParaRPr>
          </a:p>
          <a:p>
            <a:pPr indent="0" lvl="0" marL="12700" marR="548640" rtl="0" algn="l">
              <a:lnSpc>
                <a:spcPct val="116300"/>
              </a:lnSpc>
              <a:spcBef>
                <a:spcPts val="0"/>
              </a:spcBef>
              <a:spcAft>
                <a:spcPts val="0"/>
              </a:spcAft>
              <a:buNone/>
            </a:pPr>
            <a:r>
              <a:rPr lang="en-US" sz="3600">
                <a:latin typeface="Verdana"/>
                <a:ea typeface="Verdana"/>
                <a:cs typeface="Verdana"/>
                <a:sym typeface="Verdana"/>
              </a:rPr>
              <a:t>Despite this, the handling and representation of data underpin every digital system. This session will delve into concepts surrounding finite fields and data representation.</a:t>
            </a:r>
            <a:endParaRPr sz="3600">
              <a:latin typeface="Verdana"/>
              <a:ea typeface="Verdana"/>
              <a:cs typeface="Verdana"/>
              <a:sym typeface="Verdana"/>
            </a:endParaRPr>
          </a:p>
        </p:txBody>
      </p:sp>
      <p:sp>
        <p:nvSpPr>
          <p:cNvPr id="130" name="Google Shape;130;p9"/>
          <p:cNvSpPr txBox="1"/>
          <p:nvPr>
            <p:ph type="title"/>
          </p:nvPr>
        </p:nvSpPr>
        <p:spPr>
          <a:xfrm>
            <a:off x="6139755" y="1026224"/>
            <a:ext cx="7581265" cy="14274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9200"/>
              <a:t>Introduction</a:t>
            </a:r>
            <a:endParaRPr sz="9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0"/>
          <p:cNvSpPr/>
          <p:nvPr/>
        </p:nvSpPr>
        <p:spPr>
          <a:xfrm>
            <a:off x="1028699" y="2759890"/>
            <a:ext cx="16221075" cy="6498590"/>
          </a:xfrm>
          <a:custGeom>
            <a:rect b="b" l="l" r="r" t="t"/>
            <a:pathLst>
              <a:path extrusionOk="0" h="6498590" w="16221075">
                <a:moveTo>
                  <a:pt x="15745085" y="6498396"/>
                </a:moveTo>
                <a:lnTo>
                  <a:pt x="485528" y="6498396"/>
                </a:lnTo>
                <a:lnTo>
                  <a:pt x="437761" y="6496031"/>
                </a:lnTo>
                <a:lnTo>
                  <a:pt x="390562" y="6488988"/>
                </a:lnTo>
                <a:lnTo>
                  <a:pt x="344493" y="6477411"/>
                </a:lnTo>
                <a:lnTo>
                  <a:pt x="299876" y="6461432"/>
                </a:lnTo>
                <a:lnTo>
                  <a:pt x="257027" y="6441182"/>
                </a:lnTo>
                <a:lnTo>
                  <a:pt x="216266" y="6416794"/>
                </a:lnTo>
                <a:lnTo>
                  <a:pt x="177911" y="6388398"/>
                </a:lnTo>
                <a:lnTo>
                  <a:pt x="142280" y="6356128"/>
                </a:lnTo>
                <a:lnTo>
                  <a:pt x="110010" y="6320495"/>
                </a:lnTo>
                <a:lnTo>
                  <a:pt x="81615" y="6282137"/>
                </a:lnTo>
                <a:lnTo>
                  <a:pt x="57227" y="6241374"/>
                </a:lnTo>
                <a:lnTo>
                  <a:pt x="36977" y="6198523"/>
                </a:lnTo>
                <a:lnTo>
                  <a:pt x="20997" y="6153903"/>
                </a:lnTo>
                <a:lnTo>
                  <a:pt x="9420" y="6107834"/>
                </a:lnTo>
                <a:lnTo>
                  <a:pt x="2377" y="6060632"/>
                </a:lnTo>
                <a:lnTo>
                  <a:pt x="0" y="6012618"/>
                </a:lnTo>
                <a:lnTo>
                  <a:pt x="0" y="485771"/>
                </a:lnTo>
                <a:lnTo>
                  <a:pt x="2377" y="437758"/>
                </a:lnTo>
                <a:lnTo>
                  <a:pt x="9420" y="390558"/>
                </a:lnTo>
                <a:lnTo>
                  <a:pt x="20997" y="344490"/>
                </a:lnTo>
                <a:lnTo>
                  <a:pt x="36977" y="299873"/>
                </a:lnTo>
                <a:lnTo>
                  <a:pt x="57227" y="257025"/>
                </a:lnTo>
                <a:lnTo>
                  <a:pt x="81615" y="216265"/>
                </a:lnTo>
                <a:lnTo>
                  <a:pt x="110010" y="177910"/>
                </a:lnTo>
                <a:lnTo>
                  <a:pt x="142280" y="142280"/>
                </a:lnTo>
                <a:lnTo>
                  <a:pt x="177911" y="110010"/>
                </a:lnTo>
                <a:lnTo>
                  <a:pt x="216266" y="81615"/>
                </a:lnTo>
                <a:lnTo>
                  <a:pt x="257027" y="57227"/>
                </a:lnTo>
                <a:lnTo>
                  <a:pt x="299876" y="36977"/>
                </a:lnTo>
                <a:lnTo>
                  <a:pt x="344493" y="20997"/>
                </a:lnTo>
                <a:lnTo>
                  <a:pt x="390562" y="9420"/>
                </a:lnTo>
                <a:lnTo>
                  <a:pt x="437761" y="2376"/>
                </a:lnTo>
                <a:lnTo>
                  <a:pt x="485773" y="0"/>
                </a:lnTo>
                <a:lnTo>
                  <a:pt x="15744840" y="0"/>
                </a:lnTo>
                <a:lnTo>
                  <a:pt x="15792843" y="2376"/>
                </a:lnTo>
                <a:lnTo>
                  <a:pt x="15840037" y="9420"/>
                </a:lnTo>
                <a:lnTo>
                  <a:pt x="15886101" y="20997"/>
                </a:lnTo>
                <a:lnTo>
                  <a:pt x="15930717" y="36977"/>
                </a:lnTo>
                <a:lnTo>
                  <a:pt x="15973566" y="57227"/>
                </a:lnTo>
                <a:lnTo>
                  <a:pt x="16014328" y="81615"/>
                </a:lnTo>
                <a:lnTo>
                  <a:pt x="16052685" y="110010"/>
                </a:lnTo>
                <a:lnTo>
                  <a:pt x="16088318" y="142280"/>
                </a:lnTo>
                <a:lnTo>
                  <a:pt x="16120589" y="177910"/>
                </a:lnTo>
                <a:lnTo>
                  <a:pt x="16148984" y="216265"/>
                </a:lnTo>
                <a:lnTo>
                  <a:pt x="16173373" y="257025"/>
                </a:lnTo>
                <a:lnTo>
                  <a:pt x="16193622" y="299873"/>
                </a:lnTo>
                <a:lnTo>
                  <a:pt x="16209602" y="344490"/>
                </a:lnTo>
                <a:lnTo>
                  <a:pt x="16220640" y="388415"/>
                </a:lnTo>
                <a:lnTo>
                  <a:pt x="16220640" y="6109977"/>
                </a:lnTo>
                <a:lnTo>
                  <a:pt x="16209602" y="6153903"/>
                </a:lnTo>
                <a:lnTo>
                  <a:pt x="16193622" y="6198523"/>
                </a:lnTo>
                <a:lnTo>
                  <a:pt x="16173373" y="6241374"/>
                </a:lnTo>
                <a:lnTo>
                  <a:pt x="16148984" y="6282137"/>
                </a:lnTo>
                <a:lnTo>
                  <a:pt x="16120589" y="6320495"/>
                </a:lnTo>
                <a:lnTo>
                  <a:pt x="16088318" y="6356128"/>
                </a:lnTo>
                <a:lnTo>
                  <a:pt x="16052685" y="6388398"/>
                </a:lnTo>
                <a:lnTo>
                  <a:pt x="16014328" y="6416794"/>
                </a:lnTo>
                <a:lnTo>
                  <a:pt x="15973566" y="6441182"/>
                </a:lnTo>
                <a:lnTo>
                  <a:pt x="15930717" y="6461432"/>
                </a:lnTo>
                <a:lnTo>
                  <a:pt x="15886101" y="6477411"/>
                </a:lnTo>
                <a:lnTo>
                  <a:pt x="15840037" y="6488988"/>
                </a:lnTo>
                <a:lnTo>
                  <a:pt x="15792843" y="6496031"/>
                </a:lnTo>
                <a:lnTo>
                  <a:pt x="15745085" y="6498396"/>
                </a:lnTo>
                <a:close/>
              </a:path>
            </a:pathLst>
          </a:custGeom>
          <a:solidFill>
            <a:srgbClr val="DBC2A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136" name="Google Shape;136;p10"/>
          <p:cNvGrpSpPr/>
          <p:nvPr/>
        </p:nvGrpSpPr>
        <p:grpSpPr>
          <a:xfrm>
            <a:off x="14425679" y="0"/>
            <a:ext cx="3862704" cy="1720214"/>
            <a:chOff x="14425679" y="0"/>
            <a:chExt cx="3862704" cy="1720214"/>
          </a:xfrm>
        </p:grpSpPr>
        <p:sp>
          <p:nvSpPr>
            <p:cNvPr id="137" name="Google Shape;137;p10"/>
            <p:cNvSpPr/>
            <p:nvPr/>
          </p:nvSpPr>
          <p:spPr>
            <a:xfrm>
              <a:off x="14425679" y="0"/>
              <a:ext cx="3862704" cy="847090"/>
            </a:xfrm>
            <a:custGeom>
              <a:rect b="b" l="l" r="r" t="t"/>
              <a:pathLst>
                <a:path extrusionOk="0" h="847090" w="3862705">
                  <a:moveTo>
                    <a:pt x="1983251" y="846916"/>
                  </a:moveTo>
                  <a:lnTo>
                    <a:pt x="1930752" y="846665"/>
                  </a:lnTo>
                  <a:lnTo>
                    <a:pt x="1876090" y="843746"/>
                  </a:lnTo>
                  <a:lnTo>
                    <a:pt x="1818388" y="837718"/>
                  </a:lnTo>
                  <a:lnTo>
                    <a:pt x="1761079" y="828960"/>
                  </a:lnTo>
                  <a:lnTo>
                    <a:pt x="1704312" y="817741"/>
                  </a:lnTo>
                  <a:lnTo>
                    <a:pt x="1648235" y="804327"/>
                  </a:lnTo>
                  <a:lnTo>
                    <a:pt x="1592998" y="788989"/>
                  </a:lnTo>
                  <a:lnTo>
                    <a:pt x="1538749" y="771993"/>
                  </a:lnTo>
                  <a:lnTo>
                    <a:pt x="1485639" y="753610"/>
                  </a:lnTo>
                  <a:lnTo>
                    <a:pt x="1433816" y="734106"/>
                  </a:lnTo>
                  <a:lnTo>
                    <a:pt x="1383430" y="713751"/>
                  </a:lnTo>
                  <a:lnTo>
                    <a:pt x="1334629" y="692812"/>
                  </a:lnTo>
                  <a:lnTo>
                    <a:pt x="1287562" y="671559"/>
                  </a:lnTo>
                  <a:lnTo>
                    <a:pt x="1242379" y="650259"/>
                  </a:lnTo>
                  <a:lnTo>
                    <a:pt x="1199229" y="629181"/>
                  </a:lnTo>
                  <a:lnTo>
                    <a:pt x="1158261" y="608593"/>
                  </a:lnTo>
                  <a:lnTo>
                    <a:pt x="920475" y="485031"/>
                  </a:lnTo>
                  <a:lnTo>
                    <a:pt x="825045" y="433927"/>
                  </a:lnTo>
                  <a:lnTo>
                    <a:pt x="507831" y="259034"/>
                  </a:lnTo>
                  <a:lnTo>
                    <a:pt x="257370" y="182128"/>
                  </a:lnTo>
                  <a:lnTo>
                    <a:pt x="215598" y="158926"/>
                  </a:lnTo>
                  <a:lnTo>
                    <a:pt x="171697" y="131073"/>
                  </a:lnTo>
                  <a:lnTo>
                    <a:pt x="126908" y="99896"/>
                  </a:lnTo>
                  <a:lnTo>
                    <a:pt x="82473" y="66722"/>
                  </a:lnTo>
                  <a:lnTo>
                    <a:pt x="39631" y="32877"/>
                  </a:lnTo>
                  <a:lnTo>
                    <a:pt x="0" y="0"/>
                  </a:lnTo>
                  <a:lnTo>
                    <a:pt x="3862320" y="0"/>
                  </a:lnTo>
                  <a:lnTo>
                    <a:pt x="3862320" y="743747"/>
                  </a:lnTo>
                  <a:lnTo>
                    <a:pt x="3004461" y="743747"/>
                  </a:lnTo>
                  <a:lnTo>
                    <a:pt x="2951921" y="743838"/>
                  </a:lnTo>
                  <a:lnTo>
                    <a:pt x="2899654" y="744750"/>
                  </a:lnTo>
                  <a:lnTo>
                    <a:pt x="2847717" y="746420"/>
                  </a:lnTo>
                  <a:lnTo>
                    <a:pt x="2796165" y="748780"/>
                  </a:lnTo>
                  <a:lnTo>
                    <a:pt x="2745051" y="751767"/>
                  </a:lnTo>
                  <a:lnTo>
                    <a:pt x="2694431" y="755314"/>
                  </a:lnTo>
                  <a:lnTo>
                    <a:pt x="2594894" y="763827"/>
                  </a:lnTo>
                  <a:lnTo>
                    <a:pt x="2497991" y="773797"/>
                  </a:lnTo>
                  <a:lnTo>
                    <a:pt x="2450822" y="779769"/>
                  </a:lnTo>
                  <a:lnTo>
                    <a:pt x="2404566" y="786927"/>
                  </a:lnTo>
                  <a:lnTo>
                    <a:pt x="2358946" y="794921"/>
                  </a:lnTo>
                  <a:lnTo>
                    <a:pt x="2223092" y="820414"/>
                  </a:lnTo>
                  <a:lnTo>
                    <a:pt x="2177212" y="828247"/>
                  </a:lnTo>
                  <a:lnTo>
                    <a:pt x="2130567" y="835165"/>
                  </a:lnTo>
                  <a:lnTo>
                    <a:pt x="2082879" y="840815"/>
                  </a:lnTo>
                  <a:lnTo>
                    <a:pt x="2033866" y="844849"/>
                  </a:lnTo>
                  <a:lnTo>
                    <a:pt x="1983251" y="846916"/>
                  </a:lnTo>
                  <a:close/>
                </a:path>
                <a:path extrusionOk="0" h="847090" w="3862705">
                  <a:moveTo>
                    <a:pt x="3862320" y="840387"/>
                  </a:moveTo>
                  <a:lnTo>
                    <a:pt x="3621236" y="802294"/>
                  </a:lnTo>
                  <a:lnTo>
                    <a:pt x="3463730" y="779759"/>
                  </a:lnTo>
                  <a:lnTo>
                    <a:pt x="3361022" y="766983"/>
                  </a:lnTo>
                  <a:lnTo>
                    <a:pt x="3310529" y="761456"/>
                  </a:lnTo>
                  <a:lnTo>
                    <a:pt x="3260686" y="756586"/>
                  </a:lnTo>
                  <a:lnTo>
                    <a:pt x="3211551" y="752434"/>
                  </a:lnTo>
                  <a:lnTo>
                    <a:pt x="3163181" y="749064"/>
                  </a:lnTo>
                  <a:lnTo>
                    <a:pt x="3110147" y="746295"/>
                  </a:lnTo>
                  <a:lnTo>
                    <a:pt x="3057222" y="744545"/>
                  </a:lnTo>
                  <a:lnTo>
                    <a:pt x="3004461" y="743747"/>
                  </a:lnTo>
                  <a:lnTo>
                    <a:pt x="3862320" y="743747"/>
                  </a:lnTo>
                  <a:lnTo>
                    <a:pt x="3862320" y="840387"/>
                  </a:lnTo>
                  <a:close/>
                </a:path>
              </a:pathLst>
            </a:custGeom>
            <a:solidFill>
              <a:srgbClr val="9975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8" name="Google Shape;138;p10"/>
            <p:cNvSpPr/>
            <p:nvPr/>
          </p:nvSpPr>
          <p:spPr>
            <a:xfrm>
              <a:off x="14807225" y="0"/>
              <a:ext cx="3481070" cy="1720214"/>
            </a:xfrm>
            <a:custGeom>
              <a:rect b="b" l="l" r="r" t="t"/>
              <a:pathLst>
                <a:path extrusionOk="0" h="1720214" w="3481069">
                  <a:moveTo>
                    <a:pt x="819236" y="1720166"/>
                  </a:moveTo>
                  <a:lnTo>
                    <a:pt x="767402" y="1717412"/>
                  </a:lnTo>
                  <a:lnTo>
                    <a:pt x="715286" y="1709970"/>
                  </a:lnTo>
                  <a:lnTo>
                    <a:pt x="666917" y="1695819"/>
                  </a:lnTo>
                  <a:lnTo>
                    <a:pt x="621695" y="1677566"/>
                  </a:lnTo>
                  <a:lnTo>
                    <a:pt x="579621" y="1655212"/>
                  </a:lnTo>
                  <a:lnTo>
                    <a:pt x="540693" y="1628755"/>
                  </a:lnTo>
                  <a:lnTo>
                    <a:pt x="504912" y="1598197"/>
                  </a:lnTo>
                  <a:lnTo>
                    <a:pt x="472278" y="1563538"/>
                  </a:lnTo>
                  <a:lnTo>
                    <a:pt x="442790" y="1524778"/>
                  </a:lnTo>
                  <a:lnTo>
                    <a:pt x="416450" y="1481916"/>
                  </a:lnTo>
                  <a:lnTo>
                    <a:pt x="394275" y="1433478"/>
                  </a:lnTo>
                  <a:lnTo>
                    <a:pt x="377755" y="1383486"/>
                  </a:lnTo>
                  <a:lnTo>
                    <a:pt x="366889" y="1331942"/>
                  </a:lnTo>
                  <a:lnTo>
                    <a:pt x="361677" y="1278844"/>
                  </a:lnTo>
                  <a:lnTo>
                    <a:pt x="361380" y="1232582"/>
                  </a:lnTo>
                  <a:lnTo>
                    <a:pt x="360831" y="1180667"/>
                  </a:lnTo>
                  <a:lnTo>
                    <a:pt x="360152" y="1134496"/>
                  </a:lnTo>
                  <a:lnTo>
                    <a:pt x="359260" y="1087053"/>
                  </a:lnTo>
                  <a:lnTo>
                    <a:pt x="358988" y="1064968"/>
                  </a:lnTo>
                  <a:lnTo>
                    <a:pt x="356974" y="1020648"/>
                  </a:lnTo>
                  <a:lnTo>
                    <a:pt x="342586" y="945381"/>
                  </a:lnTo>
                  <a:lnTo>
                    <a:pt x="328437" y="892786"/>
                  </a:lnTo>
                  <a:lnTo>
                    <a:pt x="312784" y="840623"/>
                  </a:lnTo>
                  <a:lnTo>
                    <a:pt x="295627" y="788890"/>
                  </a:lnTo>
                  <a:lnTo>
                    <a:pt x="275979" y="740253"/>
                  </a:lnTo>
                  <a:lnTo>
                    <a:pt x="256487" y="691554"/>
                  </a:lnTo>
                  <a:lnTo>
                    <a:pt x="237149" y="642792"/>
                  </a:lnTo>
                  <a:lnTo>
                    <a:pt x="217966" y="593968"/>
                  </a:lnTo>
                  <a:lnTo>
                    <a:pt x="198938" y="545082"/>
                  </a:lnTo>
                  <a:lnTo>
                    <a:pt x="180064" y="496134"/>
                  </a:lnTo>
                  <a:lnTo>
                    <a:pt x="161345" y="447124"/>
                  </a:lnTo>
                  <a:lnTo>
                    <a:pt x="142781" y="398052"/>
                  </a:lnTo>
                  <a:lnTo>
                    <a:pt x="124372" y="348917"/>
                  </a:lnTo>
                  <a:lnTo>
                    <a:pt x="106118" y="299720"/>
                  </a:lnTo>
                  <a:lnTo>
                    <a:pt x="88019" y="250461"/>
                  </a:lnTo>
                  <a:lnTo>
                    <a:pt x="70074" y="201140"/>
                  </a:lnTo>
                  <a:lnTo>
                    <a:pt x="52284" y="151757"/>
                  </a:lnTo>
                  <a:lnTo>
                    <a:pt x="34649" y="102311"/>
                  </a:lnTo>
                  <a:lnTo>
                    <a:pt x="19036" y="56734"/>
                  </a:lnTo>
                  <a:lnTo>
                    <a:pt x="3658" y="11058"/>
                  </a:lnTo>
                  <a:lnTo>
                    <a:pt x="0" y="0"/>
                  </a:lnTo>
                  <a:lnTo>
                    <a:pt x="103909" y="0"/>
                  </a:lnTo>
                  <a:lnTo>
                    <a:pt x="118170" y="39515"/>
                  </a:lnTo>
                  <a:lnTo>
                    <a:pt x="135736" y="87889"/>
                  </a:lnTo>
                  <a:lnTo>
                    <a:pt x="153396" y="136229"/>
                  </a:lnTo>
                  <a:lnTo>
                    <a:pt x="171150" y="184534"/>
                  </a:lnTo>
                  <a:lnTo>
                    <a:pt x="188998" y="232803"/>
                  </a:lnTo>
                  <a:lnTo>
                    <a:pt x="206940" y="281038"/>
                  </a:lnTo>
                  <a:lnTo>
                    <a:pt x="224976" y="329237"/>
                  </a:lnTo>
                  <a:lnTo>
                    <a:pt x="243107" y="377400"/>
                  </a:lnTo>
                  <a:lnTo>
                    <a:pt x="261331" y="425529"/>
                  </a:lnTo>
                  <a:lnTo>
                    <a:pt x="279650" y="473622"/>
                  </a:lnTo>
                  <a:lnTo>
                    <a:pt x="298063" y="521679"/>
                  </a:lnTo>
                  <a:lnTo>
                    <a:pt x="316570" y="569701"/>
                  </a:lnTo>
                  <a:lnTo>
                    <a:pt x="336667" y="615688"/>
                  </a:lnTo>
                  <a:lnTo>
                    <a:pt x="356029" y="661975"/>
                  </a:lnTo>
                  <a:lnTo>
                    <a:pt x="374655" y="708564"/>
                  </a:lnTo>
                  <a:lnTo>
                    <a:pt x="392545" y="755453"/>
                  </a:lnTo>
                  <a:lnTo>
                    <a:pt x="409698" y="802644"/>
                  </a:lnTo>
                  <a:lnTo>
                    <a:pt x="426116" y="850135"/>
                  </a:lnTo>
                  <a:lnTo>
                    <a:pt x="431701" y="875909"/>
                  </a:lnTo>
                  <a:lnTo>
                    <a:pt x="438127" y="901423"/>
                  </a:lnTo>
                  <a:lnTo>
                    <a:pt x="445394" y="926677"/>
                  </a:lnTo>
                  <a:lnTo>
                    <a:pt x="453502" y="951671"/>
                  </a:lnTo>
                  <a:lnTo>
                    <a:pt x="457221" y="992546"/>
                  </a:lnTo>
                  <a:lnTo>
                    <a:pt x="460205" y="1033434"/>
                  </a:lnTo>
                  <a:lnTo>
                    <a:pt x="462456" y="1074337"/>
                  </a:lnTo>
                  <a:lnTo>
                    <a:pt x="463974" y="1115257"/>
                  </a:lnTo>
                  <a:lnTo>
                    <a:pt x="463296" y="1150115"/>
                  </a:lnTo>
                  <a:lnTo>
                    <a:pt x="462801" y="1185642"/>
                  </a:lnTo>
                  <a:lnTo>
                    <a:pt x="462534" y="1216770"/>
                  </a:lnTo>
                  <a:lnTo>
                    <a:pt x="462453" y="1232582"/>
                  </a:lnTo>
                  <a:lnTo>
                    <a:pt x="462363" y="1258698"/>
                  </a:lnTo>
                  <a:lnTo>
                    <a:pt x="463738" y="1274617"/>
                  </a:lnTo>
                  <a:lnTo>
                    <a:pt x="469612" y="1322359"/>
                  </a:lnTo>
                  <a:lnTo>
                    <a:pt x="478149" y="1361696"/>
                  </a:lnTo>
                  <a:lnTo>
                    <a:pt x="490929" y="1399251"/>
                  </a:lnTo>
                  <a:lnTo>
                    <a:pt x="507952" y="1435026"/>
                  </a:lnTo>
                  <a:lnTo>
                    <a:pt x="529218" y="1469023"/>
                  </a:lnTo>
                  <a:lnTo>
                    <a:pt x="563182" y="1510964"/>
                  </a:lnTo>
                  <a:lnTo>
                    <a:pt x="601670" y="1546198"/>
                  </a:lnTo>
                  <a:lnTo>
                    <a:pt x="644683" y="1574725"/>
                  </a:lnTo>
                  <a:lnTo>
                    <a:pt x="692221" y="1596545"/>
                  </a:lnTo>
                  <a:lnTo>
                    <a:pt x="744283" y="1611657"/>
                  </a:lnTo>
                  <a:lnTo>
                    <a:pt x="786195" y="1616695"/>
                  </a:lnTo>
                  <a:lnTo>
                    <a:pt x="828090" y="1618104"/>
                  </a:lnTo>
                  <a:lnTo>
                    <a:pt x="1145997" y="1618104"/>
                  </a:lnTo>
                  <a:lnTo>
                    <a:pt x="1138972" y="1622939"/>
                  </a:lnTo>
                  <a:lnTo>
                    <a:pt x="1099048" y="1645588"/>
                  </a:lnTo>
                  <a:lnTo>
                    <a:pt x="1058085" y="1666031"/>
                  </a:lnTo>
                  <a:lnTo>
                    <a:pt x="1016083" y="1684269"/>
                  </a:lnTo>
                  <a:lnTo>
                    <a:pt x="973042" y="1700300"/>
                  </a:lnTo>
                  <a:lnTo>
                    <a:pt x="922055" y="1711610"/>
                  </a:lnTo>
                  <a:lnTo>
                    <a:pt x="870787" y="1718232"/>
                  </a:lnTo>
                  <a:lnTo>
                    <a:pt x="819236" y="1720166"/>
                  </a:lnTo>
                  <a:close/>
                </a:path>
                <a:path extrusionOk="0" h="1720214" w="3481069">
                  <a:moveTo>
                    <a:pt x="2999765" y="1475483"/>
                  </a:moveTo>
                  <a:lnTo>
                    <a:pt x="2603202" y="1475483"/>
                  </a:lnTo>
                  <a:lnTo>
                    <a:pt x="2654899" y="1473052"/>
                  </a:lnTo>
                  <a:lnTo>
                    <a:pt x="2699302" y="1469124"/>
                  </a:lnTo>
                  <a:lnTo>
                    <a:pt x="2743100" y="1462173"/>
                  </a:lnTo>
                  <a:lnTo>
                    <a:pt x="2786294" y="1452201"/>
                  </a:lnTo>
                  <a:lnTo>
                    <a:pt x="2828885" y="1439207"/>
                  </a:lnTo>
                  <a:lnTo>
                    <a:pt x="2878586" y="1419356"/>
                  </a:lnTo>
                  <a:lnTo>
                    <a:pt x="2927228" y="1397799"/>
                  </a:lnTo>
                  <a:lnTo>
                    <a:pt x="2974811" y="1374534"/>
                  </a:lnTo>
                  <a:lnTo>
                    <a:pt x="3021336" y="1349560"/>
                  </a:lnTo>
                  <a:lnTo>
                    <a:pt x="3066802" y="1322879"/>
                  </a:lnTo>
                  <a:lnTo>
                    <a:pt x="3111209" y="1294489"/>
                  </a:lnTo>
                  <a:lnTo>
                    <a:pt x="3154556" y="1264390"/>
                  </a:lnTo>
                  <a:lnTo>
                    <a:pt x="3196844" y="1232582"/>
                  </a:lnTo>
                  <a:lnTo>
                    <a:pt x="3238072" y="1199065"/>
                  </a:lnTo>
                  <a:lnTo>
                    <a:pt x="3274048" y="1167093"/>
                  </a:lnTo>
                  <a:lnTo>
                    <a:pt x="3309375" y="1134496"/>
                  </a:lnTo>
                  <a:lnTo>
                    <a:pt x="3344054" y="1101274"/>
                  </a:lnTo>
                  <a:lnTo>
                    <a:pt x="3378084" y="1067426"/>
                  </a:lnTo>
                  <a:lnTo>
                    <a:pt x="3411466" y="1032954"/>
                  </a:lnTo>
                  <a:lnTo>
                    <a:pt x="3444201" y="997856"/>
                  </a:lnTo>
                  <a:lnTo>
                    <a:pt x="3476287" y="962134"/>
                  </a:lnTo>
                  <a:lnTo>
                    <a:pt x="3480773" y="956947"/>
                  </a:lnTo>
                  <a:lnTo>
                    <a:pt x="3480773" y="1104553"/>
                  </a:lnTo>
                  <a:lnTo>
                    <a:pt x="3442727" y="1143942"/>
                  </a:lnTo>
                  <a:lnTo>
                    <a:pt x="3405852" y="1180667"/>
                  </a:lnTo>
                  <a:lnTo>
                    <a:pt x="3368242" y="1216770"/>
                  </a:lnTo>
                  <a:lnTo>
                    <a:pt x="3329898" y="1252251"/>
                  </a:lnTo>
                  <a:lnTo>
                    <a:pt x="3291779" y="1284932"/>
                  </a:lnTo>
                  <a:lnTo>
                    <a:pt x="3252789" y="1316235"/>
                  </a:lnTo>
                  <a:lnTo>
                    <a:pt x="3212929" y="1346159"/>
                  </a:lnTo>
                  <a:lnTo>
                    <a:pt x="3172198" y="1374704"/>
                  </a:lnTo>
                  <a:lnTo>
                    <a:pt x="3130597" y="1401870"/>
                  </a:lnTo>
                  <a:lnTo>
                    <a:pt x="3088126" y="1427658"/>
                  </a:lnTo>
                  <a:lnTo>
                    <a:pt x="3044784" y="1452066"/>
                  </a:lnTo>
                  <a:lnTo>
                    <a:pt x="3000572" y="1475095"/>
                  </a:lnTo>
                  <a:lnTo>
                    <a:pt x="2999765" y="1475483"/>
                  </a:lnTo>
                  <a:close/>
                </a:path>
                <a:path extrusionOk="0" h="1720214" w="3481069">
                  <a:moveTo>
                    <a:pt x="1145997" y="1618104"/>
                  </a:moveTo>
                  <a:lnTo>
                    <a:pt x="828090" y="1618104"/>
                  </a:lnTo>
                  <a:lnTo>
                    <a:pt x="869966" y="1615886"/>
                  </a:lnTo>
                  <a:lnTo>
                    <a:pt x="911825" y="1610045"/>
                  </a:lnTo>
                  <a:lnTo>
                    <a:pt x="956144" y="1596637"/>
                  </a:lnTo>
                  <a:lnTo>
                    <a:pt x="999140" y="1580065"/>
                  </a:lnTo>
                  <a:lnTo>
                    <a:pt x="1040720" y="1560374"/>
                  </a:lnTo>
                  <a:lnTo>
                    <a:pt x="1080977" y="1537520"/>
                  </a:lnTo>
                  <a:lnTo>
                    <a:pt x="1124156" y="1507799"/>
                  </a:lnTo>
                  <a:lnTo>
                    <a:pt x="1167011" y="1477628"/>
                  </a:lnTo>
                  <a:lnTo>
                    <a:pt x="1209541" y="1447005"/>
                  </a:lnTo>
                  <a:lnTo>
                    <a:pt x="1251746" y="1415932"/>
                  </a:lnTo>
                  <a:lnTo>
                    <a:pt x="1293626" y="1384409"/>
                  </a:lnTo>
                  <a:lnTo>
                    <a:pt x="1315302" y="1370387"/>
                  </a:lnTo>
                  <a:lnTo>
                    <a:pt x="1359602" y="1343795"/>
                  </a:lnTo>
                  <a:lnTo>
                    <a:pt x="1424138" y="1311050"/>
                  </a:lnTo>
                  <a:lnTo>
                    <a:pt x="1467164" y="1294758"/>
                  </a:lnTo>
                  <a:lnTo>
                    <a:pt x="1511306" y="1282349"/>
                  </a:lnTo>
                  <a:lnTo>
                    <a:pt x="1556562" y="1273821"/>
                  </a:lnTo>
                  <a:lnTo>
                    <a:pt x="1602933" y="1269173"/>
                  </a:lnTo>
                  <a:lnTo>
                    <a:pt x="1655726" y="1269784"/>
                  </a:lnTo>
                  <a:lnTo>
                    <a:pt x="1708182" y="1272763"/>
                  </a:lnTo>
                  <a:lnTo>
                    <a:pt x="1760301" y="1278109"/>
                  </a:lnTo>
                  <a:lnTo>
                    <a:pt x="1812082" y="1285823"/>
                  </a:lnTo>
                  <a:lnTo>
                    <a:pt x="1863526" y="1295904"/>
                  </a:lnTo>
                  <a:lnTo>
                    <a:pt x="1914633" y="1308351"/>
                  </a:lnTo>
                  <a:lnTo>
                    <a:pt x="1965402" y="1323165"/>
                  </a:lnTo>
                  <a:lnTo>
                    <a:pt x="2116243" y="1372497"/>
                  </a:lnTo>
                  <a:lnTo>
                    <a:pt x="1626327" y="1372497"/>
                  </a:lnTo>
                  <a:lnTo>
                    <a:pt x="1574390" y="1375887"/>
                  </a:lnTo>
                  <a:lnTo>
                    <a:pt x="1523645" y="1385717"/>
                  </a:lnTo>
                  <a:lnTo>
                    <a:pt x="1474090" y="1401988"/>
                  </a:lnTo>
                  <a:lnTo>
                    <a:pt x="1425726" y="1424701"/>
                  </a:lnTo>
                  <a:lnTo>
                    <a:pt x="1388269" y="1446655"/>
                  </a:lnTo>
                  <a:lnTo>
                    <a:pt x="1351621" y="1469829"/>
                  </a:lnTo>
                  <a:lnTo>
                    <a:pt x="1309741" y="1501351"/>
                  </a:lnTo>
                  <a:lnTo>
                    <a:pt x="1267536" y="1532424"/>
                  </a:lnTo>
                  <a:lnTo>
                    <a:pt x="1225006" y="1563047"/>
                  </a:lnTo>
                  <a:lnTo>
                    <a:pt x="1182151" y="1593219"/>
                  </a:lnTo>
                  <a:lnTo>
                    <a:pt x="1145997" y="1618104"/>
                  </a:lnTo>
                  <a:close/>
                </a:path>
                <a:path extrusionOk="0" h="1720214" w="3481069">
                  <a:moveTo>
                    <a:pt x="1679454" y="1375545"/>
                  </a:moveTo>
                  <a:lnTo>
                    <a:pt x="1626327" y="1372497"/>
                  </a:lnTo>
                  <a:lnTo>
                    <a:pt x="2116243" y="1372497"/>
                  </a:lnTo>
                  <a:lnTo>
                    <a:pt x="2120763" y="1373933"/>
                  </a:lnTo>
                  <a:lnTo>
                    <a:pt x="1687509" y="1373933"/>
                  </a:lnTo>
                  <a:lnTo>
                    <a:pt x="1679454" y="1375545"/>
                  </a:lnTo>
                  <a:close/>
                </a:path>
                <a:path extrusionOk="0" h="1720214" w="3481069">
                  <a:moveTo>
                    <a:pt x="2571934" y="1580229"/>
                  </a:moveTo>
                  <a:lnTo>
                    <a:pt x="2521629" y="1577679"/>
                  </a:lnTo>
                  <a:lnTo>
                    <a:pt x="2471434" y="1572664"/>
                  </a:lnTo>
                  <a:lnTo>
                    <a:pt x="2421346" y="1565187"/>
                  </a:lnTo>
                  <a:lnTo>
                    <a:pt x="2371368" y="1555248"/>
                  </a:lnTo>
                  <a:lnTo>
                    <a:pt x="2327482" y="1544575"/>
                  </a:lnTo>
                  <a:lnTo>
                    <a:pt x="2283856" y="1532958"/>
                  </a:lnTo>
                  <a:lnTo>
                    <a:pt x="2240489" y="1520399"/>
                  </a:lnTo>
                  <a:lnTo>
                    <a:pt x="2197383" y="1506897"/>
                  </a:lnTo>
                  <a:lnTo>
                    <a:pt x="1960569" y="1429536"/>
                  </a:lnTo>
                  <a:lnTo>
                    <a:pt x="1915892" y="1416045"/>
                  </a:lnTo>
                  <a:lnTo>
                    <a:pt x="1870881" y="1404244"/>
                  </a:lnTo>
                  <a:lnTo>
                    <a:pt x="1825537" y="1394132"/>
                  </a:lnTo>
                  <a:lnTo>
                    <a:pt x="1779861" y="1385709"/>
                  </a:lnTo>
                  <a:lnTo>
                    <a:pt x="1733851" y="1378976"/>
                  </a:lnTo>
                  <a:lnTo>
                    <a:pt x="1687509" y="1373933"/>
                  </a:lnTo>
                  <a:lnTo>
                    <a:pt x="2120763" y="1373933"/>
                  </a:lnTo>
                  <a:lnTo>
                    <a:pt x="2157873" y="1385717"/>
                  </a:lnTo>
                  <a:lnTo>
                    <a:pt x="2348814" y="1444042"/>
                  </a:lnTo>
                  <a:lnTo>
                    <a:pt x="2399142" y="1456143"/>
                  </a:lnTo>
                  <a:lnTo>
                    <a:pt x="2449746" y="1465337"/>
                  </a:lnTo>
                  <a:lnTo>
                    <a:pt x="2500624" y="1471626"/>
                  </a:lnTo>
                  <a:lnTo>
                    <a:pt x="2551777" y="1475008"/>
                  </a:lnTo>
                  <a:lnTo>
                    <a:pt x="2999765" y="1475483"/>
                  </a:lnTo>
                  <a:lnTo>
                    <a:pt x="2955490" y="1496746"/>
                  </a:lnTo>
                  <a:lnTo>
                    <a:pt x="2909537" y="1517016"/>
                  </a:lnTo>
                  <a:lnTo>
                    <a:pt x="2862715" y="1535908"/>
                  </a:lnTo>
                  <a:lnTo>
                    <a:pt x="2815316" y="1550516"/>
                  </a:lnTo>
                  <a:lnTo>
                    <a:pt x="2767491" y="1562237"/>
                  </a:lnTo>
                  <a:lnTo>
                    <a:pt x="2719240" y="1571069"/>
                  </a:lnTo>
                  <a:lnTo>
                    <a:pt x="2670563" y="1577012"/>
                  </a:lnTo>
                  <a:lnTo>
                    <a:pt x="2621461" y="1580065"/>
                  </a:lnTo>
                  <a:lnTo>
                    <a:pt x="2571934" y="1580229"/>
                  </a:lnTo>
                  <a:close/>
                </a:path>
              </a:pathLst>
            </a:custGeom>
            <a:solidFill>
              <a:srgbClr val="D9B6A0">
                <a:alpha val="98039"/>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pic>
        <p:nvPicPr>
          <p:cNvPr id="139" name="Google Shape;139;p10"/>
          <p:cNvPicPr preferRelativeResize="0"/>
          <p:nvPr/>
        </p:nvPicPr>
        <p:blipFill rotWithShape="1">
          <a:blip r:embed="rId3">
            <a:alphaModFix/>
          </a:blip>
          <a:srcRect b="0" l="0" r="0" t="0"/>
          <a:stretch/>
        </p:blipFill>
        <p:spPr>
          <a:xfrm>
            <a:off x="1861090" y="3394481"/>
            <a:ext cx="152400" cy="152400"/>
          </a:xfrm>
          <a:prstGeom prst="rect">
            <a:avLst/>
          </a:prstGeom>
          <a:noFill/>
          <a:ln>
            <a:noFill/>
          </a:ln>
        </p:spPr>
      </p:pic>
      <p:pic>
        <p:nvPicPr>
          <p:cNvPr id="140" name="Google Shape;140;p10"/>
          <p:cNvPicPr preferRelativeResize="0"/>
          <p:nvPr/>
        </p:nvPicPr>
        <p:blipFill rotWithShape="1">
          <a:blip r:embed="rId3">
            <a:alphaModFix/>
          </a:blip>
          <a:srcRect b="0" l="0" r="0" t="0"/>
          <a:stretch/>
        </p:blipFill>
        <p:spPr>
          <a:xfrm>
            <a:off x="1861090" y="6585356"/>
            <a:ext cx="152400" cy="152400"/>
          </a:xfrm>
          <a:prstGeom prst="rect">
            <a:avLst/>
          </a:prstGeom>
          <a:noFill/>
          <a:ln>
            <a:noFill/>
          </a:ln>
        </p:spPr>
      </p:pic>
      <p:sp>
        <p:nvSpPr>
          <p:cNvPr id="141" name="Google Shape;141;p10"/>
          <p:cNvSpPr txBox="1"/>
          <p:nvPr/>
        </p:nvSpPr>
        <p:spPr>
          <a:xfrm>
            <a:off x="2215996" y="3063646"/>
            <a:ext cx="14406244" cy="5768975"/>
          </a:xfrm>
          <a:prstGeom prst="rect">
            <a:avLst/>
          </a:prstGeom>
          <a:noFill/>
          <a:ln>
            <a:noFill/>
          </a:ln>
        </p:spPr>
        <p:txBody>
          <a:bodyPr anchorCtr="0" anchor="t" bIns="0" lIns="0" spcFirstLastPara="1" rIns="0" wrap="square" tIns="12700">
            <a:spAutoFit/>
          </a:bodyPr>
          <a:lstStyle/>
          <a:p>
            <a:pPr indent="0" lvl="0" marL="12700" marR="5080" rtl="0" algn="l">
              <a:lnSpc>
                <a:spcPct val="116300"/>
              </a:lnSpc>
              <a:spcBef>
                <a:spcPts val="0"/>
              </a:spcBef>
              <a:spcAft>
                <a:spcPts val="0"/>
              </a:spcAft>
              <a:buNone/>
            </a:pPr>
            <a:r>
              <a:rPr lang="en-US" sz="3600">
                <a:latin typeface="Verdana"/>
                <a:ea typeface="Verdana"/>
                <a:cs typeface="Verdana"/>
                <a:sym typeface="Verdana"/>
              </a:rPr>
              <a:t>Representing and keeping data through the means of the digital format is widely practised. Digital data is represented using binary numbers, better known as bits, which come in either 0 or 1. These bits come together to form bytes, consisting of eight bits.</a:t>
            </a:r>
            <a:endParaRPr sz="3600">
              <a:latin typeface="Verdana"/>
              <a:ea typeface="Verdana"/>
              <a:cs typeface="Verdana"/>
              <a:sym typeface="Verdana"/>
            </a:endParaRPr>
          </a:p>
          <a:p>
            <a:pPr indent="0" lvl="0" marL="0" rtl="0" algn="l">
              <a:lnSpc>
                <a:spcPct val="100000"/>
              </a:lnSpc>
              <a:spcBef>
                <a:spcPts val="650"/>
              </a:spcBef>
              <a:spcAft>
                <a:spcPts val="0"/>
              </a:spcAft>
              <a:buNone/>
            </a:pPr>
            <a:r>
              <a:t/>
            </a:r>
            <a:endParaRPr sz="3600">
              <a:latin typeface="Verdana"/>
              <a:ea typeface="Verdana"/>
              <a:cs typeface="Verdana"/>
              <a:sym typeface="Verdana"/>
            </a:endParaRPr>
          </a:p>
          <a:p>
            <a:pPr indent="0" lvl="0" marL="12700" marR="81915" rtl="0" algn="l">
              <a:lnSpc>
                <a:spcPct val="116300"/>
              </a:lnSpc>
              <a:spcBef>
                <a:spcPts val="0"/>
              </a:spcBef>
              <a:spcAft>
                <a:spcPts val="0"/>
              </a:spcAft>
              <a:buNone/>
            </a:pPr>
            <a:r>
              <a:rPr lang="en-US" sz="3600">
                <a:latin typeface="Verdana"/>
                <a:ea typeface="Verdana"/>
                <a:cs typeface="Verdana"/>
                <a:sym typeface="Verdana"/>
              </a:rPr>
              <a:t>The quantity of bits required to represent data depends on the kind of information. For example, a single ASCII character is represented using one byte, while a 32-bit integer requires the use of four bytes.</a:t>
            </a:r>
            <a:endParaRPr sz="3600">
              <a:latin typeface="Verdana"/>
              <a:ea typeface="Verdana"/>
              <a:cs typeface="Verdana"/>
              <a:sym typeface="Verdana"/>
            </a:endParaRPr>
          </a:p>
        </p:txBody>
      </p:sp>
      <p:sp>
        <p:nvSpPr>
          <p:cNvPr id="142" name="Google Shape;142;p10"/>
          <p:cNvSpPr txBox="1"/>
          <p:nvPr>
            <p:ph type="title"/>
          </p:nvPr>
        </p:nvSpPr>
        <p:spPr>
          <a:xfrm>
            <a:off x="3065173" y="616786"/>
            <a:ext cx="12501880" cy="14274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9200"/>
              <a:t>Data Representation</a:t>
            </a:r>
            <a:endParaRPr sz="9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1"/>
          <p:cNvSpPr/>
          <p:nvPr/>
        </p:nvSpPr>
        <p:spPr>
          <a:xfrm>
            <a:off x="862367" y="1726246"/>
            <a:ext cx="16558894" cy="8136255"/>
          </a:xfrm>
          <a:custGeom>
            <a:rect b="b" l="l" r="r" t="t"/>
            <a:pathLst>
              <a:path extrusionOk="0" h="8136255" w="16558894">
                <a:moveTo>
                  <a:pt x="16077500" y="8136135"/>
                </a:moveTo>
                <a:lnTo>
                  <a:pt x="485774" y="8136135"/>
                </a:lnTo>
                <a:lnTo>
                  <a:pt x="437761" y="8133758"/>
                </a:lnTo>
                <a:lnTo>
                  <a:pt x="390562" y="8126715"/>
                </a:lnTo>
                <a:lnTo>
                  <a:pt x="344493" y="8115138"/>
                </a:lnTo>
                <a:lnTo>
                  <a:pt x="299876" y="8099159"/>
                </a:lnTo>
                <a:lnTo>
                  <a:pt x="257027" y="8078909"/>
                </a:lnTo>
                <a:lnTo>
                  <a:pt x="216266" y="8054520"/>
                </a:lnTo>
                <a:lnTo>
                  <a:pt x="177911" y="8026125"/>
                </a:lnTo>
                <a:lnTo>
                  <a:pt x="142280" y="7993854"/>
                </a:lnTo>
                <a:lnTo>
                  <a:pt x="110010" y="7958232"/>
                </a:lnTo>
                <a:lnTo>
                  <a:pt x="81615" y="7919882"/>
                </a:lnTo>
                <a:lnTo>
                  <a:pt x="57227" y="7879124"/>
                </a:lnTo>
                <a:lnTo>
                  <a:pt x="36977" y="7836277"/>
                </a:lnTo>
                <a:lnTo>
                  <a:pt x="20997" y="7791659"/>
                </a:lnTo>
                <a:lnTo>
                  <a:pt x="9420" y="7745590"/>
                </a:lnTo>
                <a:lnTo>
                  <a:pt x="2377" y="7698389"/>
                </a:lnTo>
                <a:lnTo>
                  <a:pt x="0" y="7650376"/>
                </a:lnTo>
                <a:lnTo>
                  <a:pt x="0" y="485774"/>
                </a:lnTo>
                <a:lnTo>
                  <a:pt x="2377" y="437761"/>
                </a:lnTo>
                <a:lnTo>
                  <a:pt x="9420" y="390562"/>
                </a:lnTo>
                <a:lnTo>
                  <a:pt x="20997" y="344494"/>
                </a:lnTo>
                <a:lnTo>
                  <a:pt x="36977" y="299877"/>
                </a:lnTo>
                <a:lnTo>
                  <a:pt x="57227" y="257028"/>
                </a:lnTo>
                <a:lnTo>
                  <a:pt x="81615" y="216267"/>
                </a:lnTo>
                <a:lnTo>
                  <a:pt x="110010" y="177911"/>
                </a:lnTo>
                <a:lnTo>
                  <a:pt x="142280" y="142280"/>
                </a:lnTo>
                <a:lnTo>
                  <a:pt x="177911" y="110010"/>
                </a:lnTo>
                <a:lnTo>
                  <a:pt x="216266" y="81615"/>
                </a:lnTo>
                <a:lnTo>
                  <a:pt x="257027" y="57227"/>
                </a:lnTo>
                <a:lnTo>
                  <a:pt x="299876" y="36977"/>
                </a:lnTo>
                <a:lnTo>
                  <a:pt x="344493" y="20997"/>
                </a:lnTo>
                <a:lnTo>
                  <a:pt x="390562" y="9420"/>
                </a:lnTo>
                <a:lnTo>
                  <a:pt x="437761" y="2376"/>
                </a:lnTo>
                <a:lnTo>
                  <a:pt x="485774" y="0"/>
                </a:lnTo>
                <a:lnTo>
                  <a:pt x="16077501" y="0"/>
                </a:lnTo>
                <a:lnTo>
                  <a:pt x="16125513" y="2376"/>
                </a:lnTo>
                <a:lnTo>
                  <a:pt x="16172711" y="9420"/>
                </a:lnTo>
                <a:lnTo>
                  <a:pt x="16218776" y="20997"/>
                </a:lnTo>
                <a:lnTo>
                  <a:pt x="16263390" y="36977"/>
                </a:lnTo>
                <a:lnTo>
                  <a:pt x="16306235" y="57227"/>
                </a:lnTo>
                <a:lnTo>
                  <a:pt x="16346994" y="81615"/>
                </a:lnTo>
                <a:lnTo>
                  <a:pt x="16385348" y="110010"/>
                </a:lnTo>
                <a:lnTo>
                  <a:pt x="16420979" y="142280"/>
                </a:lnTo>
                <a:lnTo>
                  <a:pt x="16453250" y="177911"/>
                </a:lnTo>
                <a:lnTo>
                  <a:pt x="16481645" y="216267"/>
                </a:lnTo>
                <a:lnTo>
                  <a:pt x="16506034" y="257028"/>
                </a:lnTo>
                <a:lnTo>
                  <a:pt x="16526284" y="299877"/>
                </a:lnTo>
                <a:lnTo>
                  <a:pt x="16542263" y="344494"/>
                </a:lnTo>
                <a:lnTo>
                  <a:pt x="16553840" y="390562"/>
                </a:lnTo>
                <a:lnTo>
                  <a:pt x="16558317" y="420568"/>
                </a:lnTo>
                <a:lnTo>
                  <a:pt x="16558317" y="7715584"/>
                </a:lnTo>
                <a:lnTo>
                  <a:pt x="16542263" y="7791659"/>
                </a:lnTo>
                <a:lnTo>
                  <a:pt x="16526284" y="7836277"/>
                </a:lnTo>
                <a:lnTo>
                  <a:pt x="16506034" y="7879124"/>
                </a:lnTo>
                <a:lnTo>
                  <a:pt x="16481645" y="7919882"/>
                </a:lnTo>
                <a:lnTo>
                  <a:pt x="16453250" y="7958232"/>
                </a:lnTo>
                <a:lnTo>
                  <a:pt x="16420979" y="7993854"/>
                </a:lnTo>
                <a:lnTo>
                  <a:pt x="16385348" y="8026125"/>
                </a:lnTo>
                <a:lnTo>
                  <a:pt x="16346994" y="8054520"/>
                </a:lnTo>
                <a:lnTo>
                  <a:pt x="16306235" y="8078909"/>
                </a:lnTo>
                <a:lnTo>
                  <a:pt x="16263390" y="8099159"/>
                </a:lnTo>
                <a:lnTo>
                  <a:pt x="16218776" y="8115138"/>
                </a:lnTo>
                <a:lnTo>
                  <a:pt x="16172711" y="8126715"/>
                </a:lnTo>
                <a:lnTo>
                  <a:pt x="16125513" y="8133758"/>
                </a:lnTo>
                <a:lnTo>
                  <a:pt x="16077500" y="8136135"/>
                </a:lnTo>
                <a:close/>
              </a:path>
            </a:pathLst>
          </a:custGeom>
          <a:solidFill>
            <a:srgbClr val="DBC2A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148" name="Google Shape;148;p11"/>
          <p:cNvGrpSpPr/>
          <p:nvPr/>
        </p:nvGrpSpPr>
        <p:grpSpPr>
          <a:xfrm>
            <a:off x="14425679" y="0"/>
            <a:ext cx="3862704" cy="1720214"/>
            <a:chOff x="14425679" y="0"/>
            <a:chExt cx="3862704" cy="1720214"/>
          </a:xfrm>
        </p:grpSpPr>
        <p:sp>
          <p:nvSpPr>
            <p:cNvPr id="149" name="Google Shape;149;p11"/>
            <p:cNvSpPr/>
            <p:nvPr/>
          </p:nvSpPr>
          <p:spPr>
            <a:xfrm>
              <a:off x="14425679" y="0"/>
              <a:ext cx="3862704" cy="847090"/>
            </a:xfrm>
            <a:custGeom>
              <a:rect b="b" l="l" r="r" t="t"/>
              <a:pathLst>
                <a:path extrusionOk="0" h="847090" w="3862705">
                  <a:moveTo>
                    <a:pt x="1983251" y="846916"/>
                  </a:moveTo>
                  <a:lnTo>
                    <a:pt x="1930752" y="846665"/>
                  </a:lnTo>
                  <a:lnTo>
                    <a:pt x="1876090" y="843746"/>
                  </a:lnTo>
                  <a:lnTo>
                    <a:pt x="1818388" y="837718"/>
                  </a:lnTo>
                  <a:lnTo>
                    <a:pt x="1761079" y="828960"/>
                  </a:lnTo>
                  <a:lnTo>
                    <a:pt x="1704312" y="817741"/>
                  </a:lnTo>
                  <a:lnTo>
                    <a:pt x="1648235" y="804327"/>
                  </a:lnTo>
                  <a:lnTo>
                    <a:pt x="1592998" y="788989"/>
                  </a:lnTo>
                  <a:lnTo>
                    <a:pt x="1538749" y="771993"/>
                  </a:lnTo>
                  <a:lnTo>
                    <a:pt x="1485639" y="753610"/>
                  </a:lnTo>
                  <a:lnTo>
                    <a:pt x="1433816" y="734106"/>
                  </a:lnTo>
                  <a:lnTo>
                    <a:pt x="1383430" y="713751"/>
                  </a:lnTo>
                  <a:lnTo>
                    <a:pt x="1334629" y="692812"/>
                  </a:lnTo>
                  <a:lnTo>
                    <a:pt x="1287562" y="671559"/>
                  </a:lnTo>
                  <a:lnTo>
                    <a:pt x="1242379" y="650259"/>
                  </a:lnTo>
                  <a:lnTo>
                    <a:pt x="1199229" y="629181"/>
                  </a:lnTo>
                  <a:lnTo>
                    <a:pt x="1158261" y="608593"/>
                  </a:lnTo>
                  <a:lnTo>
                    <a:pt x="920475" y="485031"/>
                  </a:lnTo>
                  <a:lnTo>
                    <a:pt x="825045" y="433927"/>
                  </a:lnTo>
                  <a:lnTo>
                    <a:pt x="507831" y="259034"/>
                  </a:lnTo>
                  <a:lnTo>
                    <a:pt x="257370" y="182128"/>
                  </a:lnTo>
                  <a:lnTo>
                    <a:pt x="215598" y="158926"/>
                  </a:lnTo>
                  <a:lnTo>
                    <a:pt x="171697" y="131073"/>
                  </a:lnTo>
                  <a:lnTo>
                    <a:pt x="126908" y="99896"/>
                  </a:lnTo>
                  <a:lnTo>
                    <a:pt x="82473" y="66722"/>
                  </a:lnTo>
                  <a:lnTo>
                    <a:pt x="39631" y="32877"/>
                  </a:lnTo>
                  <a:lnTo>
                    <a:pt x="0" y="0"/>
                  </a:lnTo>
                  <a:lnTo>
                    <a:pt x="3862320" y="0"/>
                  </a:lnTo>
                  <a:lnTo>
                    <a:pt x="3862320" y="743747"/>
                  </a:lnTo>
                  <a:lnTo>
                    <a:pt x="3004461" y="743747"/>
                  </a:lnTo>
                  <a:lnTo>
                    <a:pt x="2951921" y="743838"/>
                  </a:lnTo>
                  <a:lnTo>
                    <a:pt x="2899654" y="744750"/>
                  </a:lnTo>
                  <a:lnTo>
                    <a:pt x="2847717" y="746420"/>
                  </a:lnTo>
                  <a:lnTo>
                    <a:pt x="2796165" y="748780"/>
                  </a:lnTo>
                  <a:lnTo>
                    <a:pt x="2745051" y="751767"/>
                  </a:lnTo>
                  <a:lnTo>
                    <a:pt x="2694431" y="755314"/>
                  </a:lnTo>
                  <a:lnTo>
                    <a:pt x="2594894" y="763827"/>
                  </a:lnTo>
                  <a:lnTo>
                    <a:pt x="2497991" y="773797"/>
                  </a:lnTo>
                  <a:lnTo>
                    <a:pt x="2450822" y="779769"/>
                  </a:lnTo>
                  <a:lnTo>
                    <a:pt x="2404566" y="786927"/>
                  </a:lnTo>
                  <a:lnTo>
                    <a:pt x="2358946" y="794921"/>
                  </a:lnTo>
                  <a:lnTo>
                    <a:pt x="2223092" y="820414"/>
                  </a:lnTo>
                  <a:lnTo>
                    <a:pt x="2177212" y="828247"/>
                  </a:lnTo>
                  <a:lnTo>
                    <a:pt x="2130567" y="835165"/>
                  </a:lnTo>
                  <a:lnTo>
                    <a:pt x="2082879" y="840815"/>
                  </a:lnTo>
                  <a:lnTo>
                    <a:pt x="2033866" y="844849"/>
                  </a:lnTo>
                  <a:lnTo>
                    <a:pt x="1983251" y="846916"/>
                  </a:lnTo>
                  <a:close/>
                </a:path>
                <a:path extrusionOk="0" h="847090" w="3862705">
                  <a:moveTo>
                    <a:pt x="3862320" y="840387"/>
                  </a:moveTo>
                  <a:lnTo>
                    <a:pt x="3621236" y="802294"/>
                  </a:lnTo>
                  <a:lnTo>
                    <a:pt x="3463730" y="779759"/>
                  </a:lnTo>
                  <a:lnTo>
                    <a:pt x="3361022" y="766983"/>
                  </a:lnTo>
                  <a:lnTo>
                    <a:pt x="3310529" y="761456"/>
                  </a:lnTo>
                  <a:lnTo>
                    <a:pt x="3260686" y="756586"/>
                  </a:lnTo>
                  <a:lnTo>
                    <a:pt x="3211551" y="752434"/>
                  </a:lnTo>
                  <a:lnTo>
                    <a:pt x="3163181" y="749064"/>
                  </a:lnTo>
                  <a:lnTo>
                    <a:pt x="3110147" y="746295"/>
                  </a:lnTo>
                  <a:lnTo>
                    <a:pt x="3057222" y="744545"/>
                  </a:lnTo>
                  <a:lnTo>
                    <a:pt x="3004461" y="743747"/>
                  </a:lnTo>
                  <a:lnTo>
                    <a:pt x="3862320" y="743747"/>
                  </a:lnTo>
                  <a:lnTo>
                    <a:pt x="3862320" y="840387"/>
                  </a:lnTo>
                  <a:close/>
                </a:path>
              </a:pathLst>
            </a:custGeom>
            <a:solidFill>
              <a:srgbClr val="9975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0" name="Google Shape;150;p11"/>
            <p:cNvSpPr/>
            <p:nvPr/>
          </p:nvSpPr>
          <p:spPr>
            <a:xfrm>
              <a:off x="14807225" y="0"/>
              <a:ext cx="3481070" cy="1720214"/>
            </a:xfrm>
            <a:custGeom>
              <a:rect b="b" l="l" r="r" t="t"/>
              <a:pathLst>
                <a:path extrusionOk="0" h="1720214" w="3481069">
                  <a:moveTo>
                    <a:pt x="819236" y="1720166"/>
                  </a:moveTo>
                  <a:lnTo>
                    <a:pt x="767402" y="1717412"/>
                  </a:lnTo>
                  <a:lnTo>
                    <a:pt x="715286" y="1709970"/>
                  </a:lnTo>
                  <a:lnTo>
                    <a:pt x="666917" y="1695819"/>
                  </a:lnTo>
                  <a:lnTo>
                    <a:pt x="621695" y="1677566"/>
                  </a:lnTo>
                  <a:lnTo>
                    <a:pt x="579621" y="1655212"/>
                  </a:lnTo>
                  <a:lnTo>
                    <a:pt x="540693" y="1628755"/>
                  </a:lnTo>
                  <a:lnTo>
                    <a:pt x="504912" y="1598197"/>
                  </a:lnTo>
                  <a:lnTo>
                    <a:pt x="472278" y="1563538"/>
                  </a:lnTo>
                  <a:lnTo>
                    <a:pt x="442790" y="1524778"/>
                  </a:lnTo>
                  <a:lnTo>
                    <a:pt x="416450" y="1481916"/>
                  </a:lnTo>
                  <a:lnTo>
                    <a:pt x="394275" y="1433478"/>
                  </a:lnTo>
                  <a:lnTo>
                    <a:pt x="377755" y="1383486"/>
                  </a:lnTo>
                  <a:lnTo>
                    <a:pt x="366889" y="1331942"/>
                  </a:lnTo>
                  <a:lnTo>
                    <a:pt x="361677" y="1278844"/>
                  </a:lnTo>
                  <a:lnTo>
                    <a:pt x="361380" y="1232582"/>
                  </a:lnTo>
                  <a:lnTo>
                    <a:pt x="360831" y="1180667"/>
                  </a:lnTo>
                  <a:lnTo>
                    <a:pt x="360152" y="1134496"/>
                  </a:lnTo>
                  <a:lnTo>
                    <a:pt x="359260" y="1087053"/>
                  </a:lnTo>
                  <a:lnTo>
                    <a:pt x="358988" y="1064968"/>
                  </a:lnTo>
                  <a:lnTo>
                    <a:pt x="356974" y="1020648"/>
                  </a:lnTo>
                  <a:lnTo>
                    <a:pt x="342586" y="945381"/>
                  </a:lnTo>
                  <a:lnTo>
                    <a:pt x="328437" y="892786"/>
                  </a:lnTo>
                  <a:lnTo>
                    <a:pt x="312784" y="840623"/>
                  </a:lnTo>
                  <a:lnTo>
                    <a:pt x="295627" y="788890"/>
                  </a:lnTo>
                  <a:lnTo>
                    <a:pt x="275979" y="740253"/>
                  </a:lnTo>
                  <a:lnTo>
                    <a:pt x="256487" y="691554"/>
                  </a:lnTo>
                  <a:lnTo>
                    <a:pt x="237149" y="642792"/>
                  </a:lnTo>
                  <a:lnTo>
                    <a:pt x="217966" y="593968"/>
                  </a:lnTo>
                  <a:lnTo>
                    <a:pt x="198938" y="545082"/>
                  </a:lnTo>
                  <a:lnTo>
                    <a:pt x="180064" y="496134"/>
                  </a:lnTo>
                  <a:lnTo>
                    <a:pt x="161345" y="447124"/>
                  </a:lnTo>
                  <a:lnTo>
                    <a:pt x="142781" y="398052"/>
                  </a:lnTo>
                  <a:lnTo>
                    <a:pt x="124372" y="348917"/>
                  </a:lnTo>
                  <a:lnTo>
                    <a:pt x="106118" y="299720"/>
                  </a:lnTo>
                  <a:lnTo>
                    <a:pt x="88019" y="250461"/>
                  </a:lnTo>
                  <a:lnTo>
                    <a:pt x="70074" y="201140"/>
                  </a:lnTo>
                  <a:lnTo>
                    <a:pt x="52284" y="151757"/>
                  </a:lnTo>
                  <a:lnTo>
                    <a:pt x="34649" y="102311"/>
                  </a:lnTo>
                  <a:lnTo>
                    <a:pt x="19036" y="56734"/>
                  </a:lnTo>
                  <a:lnTo>
                    <a:pt x="3658" y="11058"/>
                  </a:lnTo>
                  <a:lnTo>
                    <a:pt x="0" y="0"/>
                  </a:lnTo>
                  <a:lnTo>
                    <a:pt x="103909" y="0"/>
                  </a:lnTo>
                  <a:lnTo>
                    <a:pt x="118170" y="39515"/>
                  </a:lnTo>
                  <a:lnTo>
                    <a:pt x="135736" y="87889"/>
                  </a:lnTo>
                  <a:lnTo>
                    <a:pt x="153396" y="136229"/>
                  </a:lnTo>
                  <a:lnTo>
                    <a:pt x="171150" y="184534"/>
                  </a:lnTo>
                  <a:lnTo>
                    <a:pt x="188998" y="232803"/>
                  </a:lnTo>
                  <a:lnTo>
                    <a:pt x="206940" y="281038"/>
                  </a:lnTo>
                  <a:lnTo>
                    <a:pt x="224976" y="329237"/>
                  </a:lnTo>
                  <a:lnTo>
                    <a:pt x="243107" y="377400"/>
                  </a:lnTo>
                  <a:lnTo>
                    <a:pt x="261331" y="425529"/>
                  </a:lnTo>
                  <a:lnTo>
                    <a:pt x="279650" y="473622"/>
                  </a:lnTo>
                  <a:lnTo>
                    <a:pt x="298063" y="521679"/>
                  </a:lnTo>
                  <a:lnTo>
                    <a:pt x="316570" y="569701"/>
                  </a:lnTo>
                  <a:lnTo>
                    <a:pt x="336667" y="615688"/>
                  </a:lnTo>
                  <a:lnTo>
                    <a:pt x="356029" y="661975"/>
                  </a:lnTo>
                  <a:lnTo>
                    <a:pt x="374655" y="708564"/>
                  </a:lnTo>
                  <a:lnTo>
                    <a:pt x="392545" y="755453"/>
                  </a:lnTo>
                  <a:lnTo>
                    <a:pt x="409698" y="802644"/>
                  </a:lnTo>
                  <a:lnTo>
                    <a:pt x="426116" y="850135"/>
                  </a:lnTo>
                  <a:lnTo>
                    <a:pt x="431701" y="875909"/>
                  </a:lnTo>
                  <a:lnTo>
                    <a:pt x="438127" y="901423"/>
                  </a:lnTo>
                  <a:lnTo>
                    <a:pt x="445394" y="926677"/>
                  </a:lnTo>
                  <a:lnTo>
                    <a:pt x="453502" y="951671"/>
                  </a:lnTo>
                  <a:lnTo>
                    <a:pt x="457221" y="992546"/>
                  </a:lnTo>
                  <a:lnTo>
                    <a:pt x="460205" y="1033434"/>
                  </a:lnTo>
                  <a:lnTo>
                    <a:pt x="462456" y="1074337"/>
                  </a:lnTo>
                  <a:lnTo>
                    <a:pt x="463974" y="1115257"/>
                  </a:lnTo>
                  <a:lnTo>
                    <a:pt x="463296" y="1150115"/>
                  </a:lnTo>
                  <a:lnTo>
                    <a:pt x="462801" y="1185642"/>
                  </a:lnTo>
                  <a:lnTo>
                    <a:pt x="462534" y="1216770"/>
                  </a:lnTo>
                  <a:lnTo>
                    <a:pt x="462453" y="1232582"/>
                  </a:lnTo>
                  <a:lnTo>
                    <a:pt x="462363" y="1258698"/>
                  </a:lnTo>
                  <a:lnTo>
                    <a:pt x="463738" y="1274617"/>
                  </a:lnTo>
                  <a:lnTo>
                    <a:pt x="469612" y="1322359"/>
                  </a:lnTo>
                  <a:lnTo>
                    <a:pt x="478149" y="1361696"/>
                  </a:lnTo>
                  <a:lnTo>
                    <a:pt x="490929" y="1399251"/>
                  </a:lnTo>
                  <a:lnTo>
                    <a:pt x="507952" y="1435026"/>
                  </a:lnTo>
                  <a:lnTo>
                    <a:pt x="529218" y="1469023"/>
                  </a:lnTo>
                  <a:lnTo>
                    <a:pt x="563182" y="1510964"/>
                  </a:lnTo>
                  <a:lnTo>
                    <a:pt x="601670" y="1546198"/>
                  </a:lnTo>
                  <a:lnTo>
                    <a:pt x="644683" y="1574725"/>
                  </a:lnTo>
                  <a:lnTo>
                    <a:pt x="692221" y="1596545"/>
                  </a:lnTo>
                  <a:lnTo>
                    <a:pt x="744283" y="1611657"/>
                  </a:lnTo>
                  <a:lnTo>
                    <a:pt x="786195" y="1616695"/>
                  </a:lnTo>
                  <a:lnTo>
                    <a:pt x="828090" y="1618104"/>
                  </a:lnTo>
                  <a:lnTo>
                    <a:pt x="1145997" y="1618104"/>
                  </a:lnTo>
                  <a:lnTo>
                    <a:pt x="1138972" y="1622939"/>
                  </a:lnTo>
                  <a:lnTo>
                    <a:pt x="1099048" y="1645588"/>
                  </a:lnTo>
                  <a:lnTo>
                    <a:pt x="1058085" y="1666031"/>
                  </a:lnTo>
                  <a:lnTo>
                    <a:pt x="1016083" y="1684269"/>
                  </a:lnTo>
                  <a:lnTo>
                    <a:pt x="973042" y="1700300"/>
                  </a:lnTo>
                  <a:lnTo>
                    <a:pt x="922055" y="1711610"/>
                  </a:lnTo>
                  <a:lnTo>
                    <a:pt x="870787" y="1718232"/>
                  </a:lnTo>
                  <a:lnTo>
                    <a:pt x="819236" y="1720166"/>
                  </a:lnTo>
                  <a:close/>
                </a:path>
                <a:path extrusionOk="0" h="1720214" w="3481069">
                  <a:moveTo>
                    <a:pt x="2999765" y="1475483"/>
                  </a:moveTo>
                  <a:lnTo>
                    <a:pt x="2603202" y="1475483"/>
                  </a:lnTo>
                  <a:lnTo>
                    <a:pt x="2654899" y="1473052"/>
                  </a:lnTo>
                  <a:lnTo>
                    <a:pt x="2699302" y="1469124"/>
                  </a:lnTo>
                  <a:lnTo>
                    <a:pt x="2743100" y="1462173"/>
                  </a:lnTo>
                  <a:lnTo>
                    <a:pt x="2786294" y="1452201"/>
                  </a:lnTo>
                  <a:lnTo>
                    <a:pt x="2828885" y="1439207"/>
                  </a:lnTo>
                  <a:lnTo>
                    <a:pt x="2878586" y="1419356"/>
                  </a:lnTo>
                  <a:lnTo>
                    <a:pt x="2927228" y="1397799"/>
                  </a:lnTo>
                  <a:lnTo>
                    <a:pt x="2974811" y="1374534"/>
                  </a:lnTo>
                  <a:lnTo>
                    <a:pt x="3021336" y="1349560"/>
                  </a:lnTo>
                  <a:lnTo>
                    <a:pt x="3066802" y="1322879"/>
                  </a:lnTo>
                  <a:lnTo>
                    <a:pt x="3111209" y="1294489"/>
                  </a:lnTo>
                  <a:lnTo>
                    <a:pt x="3154556" y="1264390"/>
                  </a:lnTo>
                  <a:lnTo>
                    <a:pt x="3196844" y="1232582"/>
                  </a:lnTo>
                  <a:lnTo>
                    <a:pt x="3238072" y="1199065"/>
                  </a:lnTo>
                  <a:lnTo>
                    <a:pt x="3274048" y="1167093"/>
                  </a:lnTo>
                  <a:lnTo>
                    <a:pt x="3309375" y="1134496"/>
                  </a:lnTo>
                  <a:lnTo>
                    <a:pt x="3344054" y="1101274"/>
                  </a:lnTo>
                  <a:lnTo>
                    <a:pt x="3378084" y="1067426"/>
                  </a:lnTo>
                  <a:lnTo>
                    <a:pt x="3411466" y="1032954"/>
                  </a:lnTo>
                  <a:lnTo>
                    <a:pt x="3444201" y="997856"/>
                  </a:lnTo>
                  <a:lnTo>
                    <a:pt x="3476287" y="962134"/>
                  </a:lnTo>
                  <a:lnTo>
                    <a:pt x="3480773" y="956947"/>
                  </a:lnTo>
                  <a:lnTo>
                    <a:pt x="3480773" y="1104553"/>
                  </a:lnTo>
                  <a:lnTo>
                    <a:pt x="3442727" y="1143942"/>
                  </a:lnTo>
                  <a:lnTo>
                    <a:pt x="3405852" y="1180667"/>
                  </a:lnTo>
                  <a:lnTo>
                    <a:pt x="3368242" y="1216770"/>
                  </a:lnTo>
                  <a:lnTo>
                    <a:pt x="3329898" y="1252251"/>
                  </a:lnTo>
                  <a:lnTo>
                    <a:pt x="3291779" y="1284932"/>
                  </a:lnTo>
                  <a:lnTo>
                    <a:pt x="3252789" y="1316235"/>
                  </a:lnTo>
                  <a:lnTo>
                    <a:pt x="3212929" y="1346159"/>
                  </a:lnTo>
                  <a:lnTo>
                    <a:pt x="3172198" y="1374704"/>
                  </a:lnTo>
                  <a:lnTo>
                    <a:pt x="3130597" y="1401870"/>
                  </a:lnTo>
                  <a:lnTo>
                    <a:pt x="3088126" y="1427658"/>
                  </a:lnTo>
                  <a:lnTo>
                    <a:pt x="3044784" y="1452066"/>
                  </a:lnTo>
                  <a:lnTo>
                    <a:pt x="3000572" y="1475095"/>
                  </a:lnTo>
                  <a:lnTo>
                    <a:pt x="2999765" y="1475483"/>
                  </a:lnTo>
                  <a:close/>
                </a:path>
                <a:path extrusionOk="0" h="1720214" w="3481069">
                  <a:moveTo>
                    <a:pt x="1145997" y="1618104"/>
                  </a:moveTo>
                  <a:lnTo>
                    <a:pt x="828090" y="1618104"/>
                  </a:lnTo>
                  <a:lnTo>
                    <a:pt x="869966" y="1615886"/>
                  </a:lnTo>
                  <a:lnTo>
                    <a:pt x="911825" y="1610045"/>
                  </a:lnTo>
                  <a:lnTo>
                    <a:pt x="956144" y="1596637"/>
                  </a:lnTo>
                  <a:lnTo>
                    <a:pt x="999140" y="1580065"/>
                  </a:lnTo>
                  <a:lnTo>
                    <a:pt x="1040720" y="1560374"/>
                  </a:lnTo>
                  <a:lnTo>
                    <a:pt x="1080977" y="1537520"/>
                  </a:lnTo>
                  <a:lnTo>
                    <a:pt x="1124156" y="1507799"/>
                  </a:lnTo>
                  <a:lnTo>
                    <a:pt x="1167011" y="1477628"/>
                  </a:lnTo>
                  <a:lnTo>
                    <a:pt x="1209541" y="1447005"/>
                  </a:lnTo>
                  <a:lnTo>
                    <a:pt x="1251746" y="1415932"/>
                  </a:lnTo>
                  <a:lnTo>
                    <a:pt x="1293626" y="1384409"/>
                  </a:lnTo>
                  <a:lnTo>
                    <a:pt x="1315302" y="1370387"/>
                  </a:lnTo>
                  <a:lnTo>
                    <a:pt x="1359602" y="1343795"/>
                  </a:lnTo>
                  <a:lnTo>
                    <a:pt x="1424138" y="1311050"/>
                  </a:lnTo>
                  <a:lnTo>
                    <a:pt x="1467164" y="1294758"/>
                  </a:lnTo>
                  <a:lnTo>
                    <a:pt x="1511306" y="1282349"/>
                  </a:lnTo>
                  <a:lnTo>
                    <a:pt x="1556562" y="1273821"/>
                  </a:lnTo>
                  <a:lnTo>
                    <a:pt x="1602933" y="1269173"/>
                  </a:lnTo>
                  <a:lnTo>
                    <a:pt x="1655726" y="1269784"/>
                  </a:lnTo>
                  <a:lnTo>
                    <a:pt x="1708182" y="1272763"/>
                  </a:lnTo>
                  <a:lnTo>
                    <a:pt x="1760301" y="1278109"/>
                  </a:lnTo>
                  <a:lnTo>
                    <a:pt x="1812082" y="1285823"/>
                  </a:lnTo>
                  <a:lnTo>
                    <a:pt x="1863526" y="1295904"/>
                  </a:lnTo>
                  <a:lnTo>
                    <a:pt x="1914633" y="1308351"/>
                  </a:lnTo>
                  <a:lnTo>
                    <a:pt x="1965402" y="1323165"/>
                  </a:lnTo>
                  <a:lnTo>
                    <a:pt x="2116243" y="1372497"/>
                  </a:lnTo>
                  <a:lnTo>
                    <a:pt x="1626327" y="1372497"/>
                  </a:lnTo>
                  <a:lnTo>
                    <a:pt x="1574390" y="1375887"/>
                  </a:lnTo>
                  <a:lnTo>
                    <a:pt x="1523645" y="1385717"/>
                  </a:lnTo>
                  <a:lnTo>
                    <a:pt x="1474090" y="1401988"/>
                  </a:lnTo>
                  <a:lnTo>
                    <a:pt x="1425726" y="1424701"/>
                  </a:lnTo>
                  <a:lnTo>
                    <a:pt x="1388269" y="1446655"/>
                  </a:lnTo>
                  <a:lnTo>
                    <a:pt x="1351621" y="1469829"/>
                  </a:lnTo>
                  <a:lnTo>
                    <a:pt x="1309741" y="1501351"/>
                  </a:lnTo>
                  <a:lnTo>
                    <a:pt x="1267536" y="1532424"/>
                  </a:lnTo>
                  <a:lnTo>
                    <a:pt x="1225006" y="1563047"/>
                  </a:lnTo>
                  <a:lnTo>
                    <a:pt x="1182151" y="1593219"/>
                  </a:lnTo>
                  <a:lnTo>
                    <a:pt x="1145997" y="1618104"/>
                  </a:lnTo>
                  <a:close/>
                </a:path>
                <a:path extrusionOk="0" h="1720214" w="3481069">
                  <a:moveTo>
                    <a:pt x="1679454" y="1375545"/>
                  </a:moveTo>
                  <a:lnTo>
                    <a:pt x="1626327" y="1372497"/>
                  </a:lnTo>
                  <a:lnTo>
                    <a:pt x="2116243" y="1372497"/>
                  </a:lnTo>
                  <a:lnTo>
                    <a:pt x="2120763" y="1373933"/>
                  </a:lnTo>
                  <a:lnTo>
                    <a:pt x="1687509" y="1373933"/>
                  </a:lnTo>
                  <a:lnTo>
                    <a:pt x="1679454" y="1375545"/>
                  </a:lnTo>
                  <a:close/>
                </a:path>
                <a:path extrusionOk="0" h="1720214" w="3481069">
                  <a:moveTo>
                    <a:pt x="2571934" y="1580229"/>
                  </a:moveTo>
                  <a:lnTo>
                    <a:pt x="2521629" y="1577679"/>
                  </a:lnTo>
                  <a:lnTo>
                    <a:pt x="2471434" y="1572664"/>
                  </a:lnTo>
                  <a:lnTo>
                    <a:pt x="2421346" y="1565187"/>
                  </a:lnTo>
                  <a:lnTo>
                    <a:pt x="2371368" y="1555248"/>
                  </a:lnTo>
                  <a:lnTo>
                    <a:pt x="2327482" y="1544575"/>
                  </a:lnTo>
                  <a:lnTo>
                    <a:pt x="2283856" y="1532958"/>
                  </a:lnTo>
                  <a:lnTo>
                    <a:pt x="2240489" y="1520399"/>
                  </a:lnTo>
                  <a:lnTo>
                    <a:pt x="2197383" y="1506897"/>
                  </a:lnTo>
                  <a:lnTo>
                    <a:pt x="1960569" y="1429536"/>
                  </a:lnTo>
                  <a:lnTo>
                    <a:pt x="1915892" y="1416045"/>
                  </a:lnTo>
                  <a:lnTo>
                    <a:pt x="1870881" y="1404244"/>
                  </a:lnTo>
                  <a:lnTo>
                    <a:pt x="1825537" y="1394132"/>
                  </a:lnTo>
                  <a:lnTo>
                    <a:pt x="1779861" y="1385709"/>
                  </a:lnTo>
                  <a:lnTo>
                    <a:pt x="1733851" y="1378976"/>
                  </a:lnTo>
                  <a:lnTo>
                    <a:pt x="1687509" y="1373933"/>
                  </a:lnTo>
                  <a:lnTo>
                    <a:pt x="2120763" y="1373933"/>
                  </a:lnTo>
                  <a:lnTo>
                    <a:pt x="2157873" y="1385717"/>
                  </a:lnTo>
                  <a:lnTo>
                    <a:pt x="2348814" y="1444042"/>
                  </a:lnTo>
                  <a:lnTo>
                    <a:pt x="2399142" y="1456143"/>
                  </a:lnTo>
                  <a:lnTo>
                    <a:pt x="2449746" y="1465337"/>
                  </a:lnTo>
                  <a:lnTo>
                    <a:pt x="2500624" y="1471626"/>
                  </a:lnTo>
                  <a:lnTo>
                    <a:pt x="2551777" y="1475008"/>
                  </a:lnTo>
                  <a:lnTo>
                    <a:pt x="2999765" y="1475483"/>
                  </a:lnTo>
                  <a:lnTo>
                    <a:pt x="2955490" y="1496746"/>
                  </a:lnTo>
                  <a:lnTo>
                    <a:pt x="2909537" y="1517016"/>
                  </a:lnTo>
                  <a:lnTo>
                    <a:pt x="2862715" y="1535908"/>
                  </a:lnTo>
                  <a:lnTo>
                    <a:pt x="2815316" y="1550516"/>
                  </a:lnTo>
                  <a:lnTo>
                    <a:pt x="2767491" y="1562237"/>
                  </a:lnTo>
                  <a:lnTo>
                    <a:pt x="2719240" y="1571069"/>
                  </a:lnTo>
                  <a:lnTo>
                    <a:pt x="2670563" y="1577012"/>
                  </a:lnTo>
                  <a:lnTo>
                    <a:pt x="2621461" y="1580065"/>
                  </a:lnTo>
                  <a:lnTo>
                    <a:pt x="2571934" y="1580229"/>
                  </a:lnTo>
                  <a:close/>
                </a:path>
              </a:pathLst>
            </a:custGeom>
            <a:solidFill>
              <a:srgbClr val="D9B6A0">
                <a:alpha val="98039"/>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pic>
        <p:nvPicPr>
          <p:cNvPr id="151" name="Google Shape;151;p11"/>
          <p:cNvPicPr preferRelativeResize="0"/>
          <p:nvPr/>
        </p:nvPicPr>
        <p:blipFill rotWithShape="1">
          <a:blip r:embed="rId3">
            <a:alphaModFix/>
          </a:blip>
          <a:srcRect b="0" l="0" r="0" t="0"/>
          <a:stretch/>
        </p:blipFill>
        <p:spPr>
          <a:xfrm>
            <a:off x="1806720" y="2365320"/>
            <a:ext cx="152400" cy="152400"/>
          </a:xfrm>
          <a:prstGeom prst="rect">
            <a:avLst/>
          </a:prstGeom>
          <a:noFill/>
          <a:ln>
            <a:noFill/>
          </a:ln>
        </p:spPr>
      </p:pic>
      <p:pic>
        <p:nvPicPr>
          <p:cNvPr id="152" name="Google Shape;152;p11"/>
          <p:cNvPicPr preferRelativeResize="0"/>
          <p:nvPr/>
        </p:nvPicPr>
        <p:blipFill rotWithShape="1">
          <a:blip r:embed="rId3">
            <a:alphaModFix/>
          </a:blip>
          <a:srcRect b="0" l="0" r="0" t="0"/>
          <a:stretch/>
        </p:blipFill>
        <p:spPr>
          <a:xfrm>
            <a:off x="1806720" y="5908621"/>
            <a:ext cx="152400" cy="152400"/>
          </a:xfrm>
          <a:prstGeom prst="rect">
            <a:avLst/>
          </a:prstGeom>
          <a:noFill/>
          <a:ln>
            <a:noFill/>
          </a:ln>
        </p:spPr>
      </p:pic>
      <p:sp>
        <p:nvSpPr>
          <p:cNvPr id="153" name="Google Shape;153;p11"/>
          <p:cNvSpPr txBox="1"/>
          <p:nvPr/>
        </p:nvSpPr>
        <p:spPr>
          <a:xfrm>
            <a:off x="1384445" y="2034485"/>
            <a:ext cx="15729600" cy="8004900"/>
          </a:xfrm>
          <a:prstGeom prst="rect">
            <a:avLst/>
          </a:prstGeom>
          <a:noFill/>
          <a:ln>
            <a:noFill/>
          </a:ln>
        </p:spPr>
        <p:txBody>
          <a:bodyPr anchorCtr="0" anchor="t" bIns="0" lIns="0" spcFirstLastPara="1" rIns="0" wrap="square" tIns="12700">
            <a:spAutoFit/>
          </a:bodyPr>
          <a:lstStyle/>
          <a:p>
            <a:pPr indent="0" lvl="0" marL="789305" marR="5080" rtl="0" algn="l">
              <a:lnSpc>
                <a:spcPct val="116300"/>
              </a:lnSpc>
              <a:spcBef>
                <a:spcPts val="0"/>
              </a:spcBef>
              <a:spcAft>
                <a:spcPts val="0"/>
              </a:spcAft>
              <a:buNone/>
            </a:pPr>
            <a:r>
              <a:rPr lang="en-US" sz="3600">
                <a:latin typeface="Verdana"/>
                <a:ea typeface="Verdana"/>
                <a:cs typeface="Verdana"/>
                <a:sym typeface="Verdana"/>
              </a:rPr>
              <a:t>The idea of endianness is a critical component of data representation. Endianness refers to the arrangement of the bytes in memory. The least significant byte is saved at the loIst memory location in a little-endian system, but the most significant byte is placed there in a big-endian system.</a:t>
            </a:r>
            <a:endParaRPr sz="3600">
              <a:latin typeface="Verdana"/>
              <a:ea typeface="Verdana"/>
              <a:cs typeface="Verdana"/>
              <a:sym typeface="Verdana"/>
            </a:endParaRPr>
          </a:p>
          <a:p>
            <a:pPr indent="0" lvl="0" marL="789305" marR="687070" rtl="0" algn="l">
              <a:lnSpc>
                <a:spcPct val="116300"/>
              </a:lnSpc>
              <a:spcBef>
                <a:spcPts val="2775"/>
              </a:spcBef>
              <a:spcAft>
                <a:spcPts val="0"/>
              </a:spcAft>
              <a:buNone/>
            </a:pPr>
            <a:r>
              <a:rPr lang="en-US" sz="3600">
                <a:latin typeface="Verdana"/>
                <a:ea typeface="Verdana"/>
                <a:cs typeface="Verdana"/>
                <a:sym typeface="Verdana"/>
              </a:rPr>
              <a:t>Data endianness can impact how it is read and written and create incompatibility when transferred across systems.</a:t>
            </a:r>
            <a:endParaRPr sz="3600">
              <a:latin typeface="Verdana"/>
              <a:ea typeface="Verdana"/>
              <a:cs typeface="Verdana"/>
              <a:sym typeface="Verdana"/>
            </a:endParaRPr>
          </a:p>
          <a:p>
            <a:pPr indent="0" lvl="0" marL="0" rtl="0" algn="l">
              <a:lnSpc>
                <a:spcPct val="100000"/>
              </a:lnSpc>
              <a:spcBef>
                <a:spcPts val="650"/>
              </a:spcBef>
              <a:spcAft>
                <a:spcPts val="0"/>
              </a:spcAft>
              <a:buNone/>
            </a:pPr>
            <a:r>
              <a:t/>
            </a:r>
            <a:endParaRPr sz="3600">
              <a:latin typeface="Verdana"/>
              <a:ea typeface="Verdana"/>
              <a:cs typeface="Verdana"/>
              <a:sym typeface="Verdana"/>
            </a:endParaRPr>
          </a:p>
          <a:p>
            <a:pPr indent="0" lvl="0" marL="12700" marR="725805" rtl="0" algn="l">
              <a:lnSpc>
                <a:spcPct val="116300"/>
              </a:lnSpc>
              <a:spcBef>
                <a:spcPts val="0"/>
              </a:spcBef>
              <a:spcAft>
                <a:spcPts val="0"/>
              </a:spcAft>
              <a:buNone/>
            </a:pPr>
            <a:r>
              <a:rPr lang="en-US" sz="3600">
                <a:latin typeface="Verdana"/>
                <a:ea typeface="Verdana"/>
                <a:cs typeface="Verdana"/>
                <a:sym typeface="Verdana"/>
              </a:rPr>
              <a:t>Example: Take the ASCII character 'A' for example. This character's binary representation is 01000001. This implies that one byte, or eight bits, is used in computers to represent the letter "A."</a:t>
            </a:r>
            <a:endParaRPr sz="3600">
              <a:latin typeface="Verdana"/>
              <a:ea typeface="Verdana"/>
              <a:cs typeface="Verdana"/>
              <a:sym typeface="Verdana"/>
            </a:endParaRPr>
          </a:p>
        </p:txBody>
      </p:sp>
      <p:sp>
        <p:nvSpPr>
          <p:cNvPr id="154" name="Google Shape;154;p11"/>
          <p:cNvSpPr txBox="1"/>
          <p:nvPr>
            <p:ph type="title"/>
          </p:nvPr>
        </p:nvSpPr>
        <p:spPr>
          <a:xfrm>
            <a:off x="3077311" y="11314"/>
            <a:ext cx="12501880" cy="14274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9200"/>
              <a:t>Data Representation</a:t>
            </a:r>
            <a:endParaRPr sz="9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grpSp>
        <p:nvGrpSpPr>
          <p:cNvPr id="159" name="Google Shape;159;p12"/>
          <p:cNvGrpSpPr/>
          <p:nvPr/>
        </p:nvGrpSpPr>
        <p:grpSpPr>
          <a:xfrm>
            <a:off x="394996" y="1830463"/>
            <a:ext cx="17893002" cy="8456536"/>
            <a:chOff x="394996" y="1830463"/>
            <a:chExt cx="17893002" cy="8456536"/>
          </a:xfrm>
        </p:grpSpPr>
        <p:sp>
          <p:nvSpPr>
            <p:cNvPr id="160" name="Google Shape;160;p12"/>
            <p:cNvSpPr/>
            <p:nvPr/>
          </p:nvSpPr>
          <p:spPr>
            <a:xfrm>
              <a:off x="1028699" y="2759890"/>
              <a:ext cx="16221075" cy="6498590"/>
            </a:xfrm>
            <a:custGeom>
              <a:rect b="b" l="l" r="r" t="t"/>
              <a:pathLst>
                <a:path extrusionOk="0" h="6498590" w="16221075">
                  <a:moveTo>
                    <a:pt x="15745085" y="6498396"/>
                  </a:moveTo>
                  <a:lnTo>
                    <a:pt x="485528" y="6498396"/>
                  </a:lnTo>
                  <a:lnTo>
                    <a:pt x="437761" y="6496031"/>
                  </a:lnTo>
                  <a:lnTo>
                    <a:pt x="390562" y="6488988"/>
                  </a:lnTo>
                  <a:lnTo>
                    <a:pt x="344493" y="6477411"/>
                  </a:lnTo>
                  <a:lnTo>
                    <a:pt x="299876" y="6461432"/>
                  </a:lnTo>
                  <a:lnTo>
                    <a:pt x="257027" y="6441182"/>
                  </a:lnTo>
                  <a:lnTo>
                    <a:pt x="216266" y="6416794"/>
                  </a:lnTo>
                  <a:lnTo>
                    <a:pt x="177911" y="6388398"/>
                  </a:lnTo>
                  <a:lnTo>
                    <a:pt x="142280" y="6356128"/>
                  </a:lnTo>
                  <a:lnTo>
                    <a:pt x="110010" y="6320495"/>
                  </a:lnTo>
                  <a:lnTo>
                    <a:pt x="81615" y="6282137"/>
                  </a:lnTo>
                  <a:lnTo>
                    <a:pt x="57227" y="6241374"/>
                  </a:lnTo>
                  <a:lnTo>
                    <a:pt x="36977" y="6198523"/>
                  </a:lnTo>
                  <a:lnTo>
                    <a:pt x="20997" y="6153903"/>
                  </a:lnTo>
                  <a:lnTo>
                    <a:pt x="9420" y="6107834"/>
                  </a:lnTo>
                  <a:lnTo>
                    <a:pt x="2377" y="6060632"/>
                  </a:lnTo>
                  <a:lnTo>
                    <a:pt x="0" y="6012618"/>
                  </a:lnTo>
                  <a:lnTo>
                    <a:pt x="0" y="485771"/>
                  </a:lnTo>
                  <a:lnTo>
                    <a:pt x="2377" y="437758"/>
                  </a:lnTo>
                  <a:lnTo>
                    <a:pt x="9420" y="390558"/>
                  </a:lnTo>
                  <a:lnTo>
                    <a:pt x="20997" y="344490"/>
                  </a:lnTo>
                  <a:lnTo>
                    <a:pt x="36977" y="299873"/>
                  </a:lnTo>
                  <a:lnTo>
                    <a:pt x="57227" y="257025"/>
                  </a:lnTo>
                  <a:lnTo>
                    <a:pt x="81615" y="216265"/>
                  </a:lnTo>
                  <a:lnTo>
                    <a:pt x="110010" y="177910"/>
                  </a:lnTo>
                  <a:lnTo>
                    <a:pt x="142280" y="142280"/>
                  </a:lnTo>
                  <a:lnTo>
                    <a:pt x="177911" y="110010"/>
                  </a:lnTo>
                  <a:lnTo>
                    <a:pt x="216266" y="81615"/>
                  </a:lnTo>
                  <a:lnTo>
                    <a:pt x="257027" y="57227"/>
                  </a:lnTo>
                  <a:lnTo>
                    <a:pt x="299876" y="36977"/>
                  </a:lnTo>
                  <a:lnTo>
                    <a:pt x="344493" y="20997"/>
                  </a:lnTo>
                  <a:lnTo>
                    <a:pt x="390562" y="9420"/>
                  </a:lnTo>
                  <a:lnTo>
                    <a:pt x="437761" y="2376"/>
                  </a:lnTo>
                  <a:lnTo>
                    <a:pt x="485773" y="0"/>
                  </a:lnTo>
                  <a:lnTo>
                    <a:pt x="15744840" y="0"/>
                  </a:lnTo>
                  <a:lnTo>
                    <a:pt x="15792843" y="2376"/>
                  </a:lnTo>
                  <a:lnTo>
                    <a:pt x="15840037" y="9420"/>
                  </a:lnTo>
                  <a:lnTo>
                    <a:pt x="15886101" y="20997"/>
                  </a:lnTo>
                  <a:lnTo>
                    <a:pt x="15930717" y="36977"/>
                  </a:lnTo>
                  <a:lnTo>
                    <a:pt x="15973566" y="57227"/>
                  </a:lnTo>
                  <a:lnTo>
                    <a:pt x="16014328" y="81615"/>
                  </a:lnTo>
                  <a:lnTo>
                    <a:pt x="16052685" y="110010"/>
                  </a:lnTo>
                  <a:lnTo>
                    <a:pt x="16088318" y="142280"/>
                  </a:lnTo>
                  <a:lnTo>
                    <a:pt x="16120589" y="177910"/>
                  </a:lnTo>
                  <a:lnTo>
                    <a:pt x="16148984" y="216265"/>
                  </a:lnTo>
                  <a:lnTo>
                    <a:pt x="16173373" y="257025"/>
                  </a:lnTo>
                  <a:lnTo>
                    <a:pt x="16193622" y="299873"/>
                  </a:lnTo>
                  <a:lnTo>
                    <a:pt x="16209602" y="344490"/>
                  </a:lnTo>
                  <a:lnTo>
                    <a:pt x="16220640" y="388415"/>
                  </a:lnTo>
                  <a:lnTo>
                    <a:pt x="16220640" y="6109977"/>
                  </a:lnTo>
                  <a:lnTo>
                    <a:pt x="16209602" y="6153903"/>
                  </a:lnTo>
                  <a:lnTo>
                    <a:pt x="16193622" y="6198523"/>
                  </a:lnTo>
                  <a:lnTo>
                    <a:pt x="16173373" y="6241374"/>
                  </a:lnTo>
                  <a:lnTo>
                    <a:pt x="16148984" y="6282137"/>
                  </a:lnTo>
                  <a:lnTo>
                    <a:pt x="16120589" y="6320495"/>
                  </a:lnTo>
                  <a:lnTo>
                    <a:pt x="16088318" y="6356128"/>
                  </a:lnTo>
                  <a:lnTo>
                    <a:pt x="16052685" y="6388398"/>
                  </a:lnTo>
                  <a:lnTo>
                    <a:pt x="16014328" y="6416794"/>
                  </a:lnTo>
                  <a:lnTo>
                    <a:pt x="15973566" y="6441182"/>
                  </a:lnTo>
                  <a:lnTo>
                    <a:pt x="15930717" y="6461432"/>
                  </a:lnTo>
                  <a:lnTo>
                    <a:pt x="15886101" y="6477411"/>
                  </a:lnTo>
                  <a:lnTo>
                    <a:pt x="15840037" y="6488988"/>
                  </a:lnTo>
                  <a:lnTo>
                    <a:pt x="15792843" y="6496031"/>
                  </a:lnTo>
                  <a:lnTo>
                    <a:pt x="15745085" y="6498396"/>
                  </a:lnTo>
                  <a:close/>
                </a:path>
              </a:pathLst>
            </a:custGeom>
            <a:solidFill>
              <a:srgbClr val="DBC2A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61" name="Google Shape;161;p12"/>
            <p:cNvPicPr preferRelativeResize="0"/>
            <p:nvPr/>
          </p:nvPicPr>
          <p:blipFill rotWithShape="1">
            <a:blip r:embed="rId3">
              <a:alphaModFix/>
            </a:blip>
            <a:srcRect b="0" l="0" r="0" t="0"/>
            <a:stretch/>
          </p:blipFill>
          <p:spPr>
            <a:xfrm>
              <a:off x="14289236" y="7307823"/>
              <a:ext cx="3998762" cy="2979176"/>
            </a:xfrm>
            <a:prstGeom prst="rect">
              <a:avLst/>
            </a:prstGeom>
            <a:noFill/>
            <a:ln>
              <a:noFill/>
            </a:ln>
          </p:spPr>
        </p:pic>
        <p:pic>
          <p:nvPicPr>
            <p:cNvPr id="162" name="Google Shape;162;p12"/>
            <p:cNvPicPr preferRelativeResize="0"/>
            <p:nvPr/>
          </p:nvPicPr>
          <p:blipFill rotWithShape="1">
            <a:blip r:embed="rId4">
              <a:alphaModFix/>
            </a:blip>
            <a:srcRect b="0" l="0" r="0" t="0"/>
            <a:stretch/>
          </p:blipFill>
          <p:spPr>
            <a:xfrm>
              <a:off x="394996" y="1830463"/>
              <a:ext cx="2475195" cy="2407535"/>
            </a:xfrm>
            <a:prstGeom prst="rect">
              <a:avLst/>
            </a:prstGeom>
            <a:noFill/>
            <a:ln>
              <a:noFill/>
            </a:ln>
          </p:spPr>
        </p:pic>
      </p:grpSp>
      <p:grpSp>
        <p:nvGrpSpPr>
          <p:cNvPr id="163" name="Google Shape;163;p12"/>
          <p:cNvGrpSpPr/>
          <p:nvPr/>
        </p:nvGrpSpPr>
        <p:grpSpPr>
          <a:xfrm>
            <a:off x="14425679" y="0"/>
            <a:ext cx="3862704" cy="1720214"/>
            <a:chOff x="14425679" y="0"/>
            <a:chExt cx="3862704" cy="1720214"/>
          </a:xfrm>
        </p:grpSpPr>
        <p:sp>
          <p:nvSpPr>
            <p:cNvPr id="164" name="Google Shape;164;p12"/>
            <p:cNvSpPr/>
            <p:nvPr/>
          </p:nvSpPr>
          <p:spPr>
            <a:xfrm>
              <a:off x="14425679" y="0"/>
              <a:ext cx="3862704" cy="847090"/>
            </a:xfrm>
            <a:custGeom>
              <a:rect b="b" l="l" r="r" t="t"/>
              <a:pathLst>
                <a:path extrusionOk="0" h="847090" w="3862705">
                  <a:moveTo>
                    <a:pt x="1983251" y="846916"/>
                  </a:moveTo>
                  <a:lnTo>
                    <a:pt x="1930752" y="846665"/>
                  </a:lnTo>
                  <a:lnTo>
                    <a:pt x="1876090" y="843746"/>
                  </a:lnTo>
                  <a:lnTo>
                    <a:pt x="1818388" y="837718"/>
                  </a:lnTo>
                  <a:lnTo>
                    <a:pt x="1761079" y="828960"/>
                  </a:lnTo>
                  <a:lnTo>
                    <a:pt x="1704312" y="817741"/>
                  </a:lnTo>
                  <a:lnTo>
                    <a:pt x="1648235" y="804327"/>
                  </a:lnTo>
                  <a:lnTo>
                    <a:pt x="1592998" y="788989"/>
                  </a:lnTo>
                  <a:lnTo>
                    <a:pt x="1538749" y="771993"/>
                  </a:lnTo>
                  <a:lnTo>
                    <a:pt x="1485639" y="753610"/>
                  </a:lnTo>
                  <a:lnTo>
                    <a:pt x="1433816" y="734106"/>
                  </a:lnTo>
                  <a:lnTo>
                    <a:pt x="1383430" y="713751"/>
                  </a:lnTo>
                  <a:lnTo>
                    <a:pt x="1334629" y="692812"/>
                  </a:lnTo>
                  <a:lnTo>
                    <a:pt x="1287562" y="671559"/>
                  </a:lnTo>
                  <a:lnTo>
                    <a:pt x="1242379" y="650259"/>
                  </a:lnTo>
                  <a:lnTo>
                    <a:pt x="1199229" y="629181"/>
                  </a:lnTo>
                  <a:lnTo>
                    <a:pt x="1158261" y="608593"/>
                  </a:lnTo>
                  <a:lnTo>
                    <a:pt x="920475" y="485031"/>
                  </a:lnTo>
                  <a:lnTo>
                    <a:pt x="825045" y="433927"/>
                  </a:lnTo>
                  <a:lnTo>
                    <a:pt x="507831" y="259034"/>
                  </a:lnTo>
                  <a:lnTo>
                    <a:pt x="257370" y="182128"/>
                  </a:lnTo>
                  <a:lnTo>
                    <a:pt x="215598" y="158926"/>
                  </a:lnTo>
                  <a:lnTo>
                    <a:pt x="171697" y="131073"/>
                  </a:lnTo>
                  <a:lnTo>
                    <a:pt x="126908" y="99896"/>
                  </a:lnTo>
                  <a:lnTo>
                    <a:pt x="82473" y="66722"/>
                  </a:lnTo>
                  <a:lnTo>
                    <a:pt x="39631" y="32877"/>
                  </a:lnTo>
                  <a:lnTo>
                    <a:pt x="0" y="0"/>
                  </a:lnTo>
                  <a:lnTo>
                    <a:pt x="3862320" y="0"/>
                  </a:lnTo>
                  <a:lnTo>
                    <a:pt x="3862320" y="743747"/>
                  </a:lnTo>
                  <a:lnTo>
                    <a:pt x="3004461" y="743747"/>
                  </a:lnTo>
                  <a:lnTo>
                    <a:pt x="2951921" y="743838"/>
                  </a:lnTo>
                  <a:lnTo>
                    <a:pt x="2899654" y="744750"/>
                  </a:lnTo>
                  <a:lnTo>
                    <a:pt x="2847717" y="746420"/>
                  </a:lnTo>
                  <a:lnTo>
                    <a:pt x="2796165" y="748780"/>
                  </a:lnTo>
                  <a:lnTo>
                    <a:pt x="2745051" y="751767"/>
                  </a:lnTo>
                  <a:lnTo>
                    <a:pt x="2694431" y="755314"/>
                  </a:lnTo>
                  <a:lnTo>
                    <a:pt x="2594894" y="763827"/>
                  </a:lnTo>
                  <a:lnTo>
                    <a:pt x="2497991" y="773797"/>
                  </a:lnTo>
                  <a:lnTo>
                    <a:pt x="2450822" y="779769"/>
                  </a:lnTo>
                  <a:lnTo>
                    <a:pt x="2404566" y="786927"/>
                  </a:lnTo>
                  <a:lnTo>
                    <a:pt x="2358946" y="794921"/>
                  </a:lnTo>
                  <a:lnTo>
                    <a:pt x="2223092" y="820414"/>
                  </a:lnTo>
                  <a:lnTo>
                    <a:pt x="2177212" y="828247"/>
                  </a:lnTo>
                  <a:lnTo>
                    <a:pt x="2130567" y="835165"/>
                  </a:lnTo>
                  <a:lnTo>
                    <a:pt x="2082879" y="840815"/>
                  </a:lnTo>
                  <a:lnTo>
                    <a:pt x="2033866" y="844849"/>
                  </a:lnTo>
                  <a:lnTo>
                    <a:pt x="1983251" y="846916"/>
                  </a:lnTo>
                  <a:close/>
                </a:path>
                <a:path extrusionOk="0" h="847090" w="3862705">
                  <a:moveTo>
                    <a:pt x="3862320" y="840387"/>
                  </a:moveTo>
                  <a:lnTo>
                    <a:pt x="3621236" y="802294"/>
                  </a:lnTo>
                  <a:lnTo>
                    <a:pt x="3463730" y="779759"/>
                  </a:lnTo>
                  <a:lnTo>
                    <a:pt x="3361022" y="766983"/>
                  </a:lnTo>
                  <a:lnTo>
                    <a:pt x="3310529" y="761456"/>
                  </a:lnTo>
                  <a:lnTo>
                    <a:pt x="3260686" y="756586"/>
                  </a:lnTo>
                  <a:lnTo>
                    <a:pt x="3211551" y="752434"/>
                  </a:lnTo>
                  <a:lnTo>
                    <a:pt x="3163181" y="749064"/>
                  </a:lnTo>
                  <a:lnTo>
                    <a:pt x="3110147" y="746295"/>
                  </a:lnTo>
                  <a:lnTo>
                    <a:pt x="3057222" y="744545"/>
                  </a:lnTo>
                  <a:lnTo>
                    <a:pt x="3004461" y="743747"/>
                  </a:lnTo>
                  <a:lnTo>
                    <a:pt x="3862320" y="743747"/>
                  </a:lnTo>
                  <a:lnTo>
                    <a:pt x="3862320" y="840387"/>
                  </a:lnTo>
                  <a:close/>
                </a:path>
              </a:pathLst>
            </a:custGeom>
            <a:solidFill>
              <a:srgbClr val="9975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5" name="Google Shape;165;p12"/>
            <p:cNvSpPr/>
            <p:nvPr/>
          </p:nvSpPr>
          <p:spPr>
            <a:xfrm>
              <a:off x="14807225" y="0"/>
              <a:ext cx="3481070" cy="1720214"/>
            </a:xfrm>
            <a:custGeom>
              <a:rect b="b" l="l" r="r" t="t"/>
              <a:pathLst>
                <a:path extrusionOk="0" h="1720214" w="3481069">
                  <a:moveTo>
                    <a:pt x="819236" y="1720166"/>
                  </a:moveTo>
                  <a:lnTo>
                    <a:pt x="767402" y="1717412"/>
                  </a:lnTo>
                  <a:lnTo>
                    <a:pt x="715286" y="1709970"/>
                  </a:lnTo>
                  <a:lnTo>
                    <a:pt x="666917" y="1695819"/>
                  </a:lnTo>
                  <a:lnTo>
                    <a:pt x="621695" y="1677566"/>
                  </a:lnTo>
                  <a:lnTo>
                    <a:pt x="579621" y="1655212"/>
                  </a:lnTo>
                  <a:lnTo>
                    <a:pt x="540693" y="1628755"/>
                  </a:lnTo>
                  <a:lnTo>
                    <a:pt x="504912" y="1598197"/>
                  </a:lnTo>
                  <a:lnTo>
                    <a:pt x="472278" y="1563538"/>
                  </a:lnTo>
                  <a:lnTo>
                    <a:pt x="442790" y="1524778"/>
                  </a:lnTo>
                  <a:lnTo>
                    <a:pt x="416450" y="1481916"/>
                  </a:lnTo>
                  <a:lnTo>
                    <a:pt x="394275" y="1433478"/>
                  </a:lnTo>
                  <a:lnTo>
                    <a:pt x="377755" y="1383486"/>
                  </a:lnTo>
                  <a:lnTo>
                    <a:pt x="366889" y="1331942"/>
                  </a:lnTo>
                  <a:lnTo>
                    <a:pt x="361677" y="1278844"/>
                  </a:lnTo>
                  <a:lnTo>
                    <a:pt x="361380" y="1232582"/>
                  </a:lnTo>
                  <a:lnTo>
                    <a:pt x="360831" y="1180667"/>
                  </a:lnTo>
                  <a:lnTo>
                    <a:pt x="360152" y="1134496"/>
                  </a:lnTo>
                  <a:lnTo>
                    <a:pt x="359260" y="1087053"/>
                  </a:lnTo>
                  <a:lnTo>
                    <a:pt x="358988" y="1064968"/>
                  </a:lnTo>
                  <a:lnTo>
                    <a:pt x="356974" y="1020648"/>
                  </a:lnTo>
                  <a:lnTo>
                    <a:pt x="342586" y="945381"/>
                  </a:lnTo>
                  <a:lnTo>
                    <a:pt x="328437" y="892786"/>
                  </a:lnTo>
                  <a:lnTo>
                    <a:pt x="312784" y="840623"/>
                  </a:lnTo>
                  <a:lnTo>
                    <a:pt x="295627" y="788890"/>
                  </a:lnTo>
                  <a:lnTo>
                    <a:pt x="275979" y="740253"/>
                  </a:lnTo>
                  <a:lnTo>
                    <a:pt x="256487" y="691554"/>
                  </a:lnTo>
                  <a:lnTo>
                    <a:pt x="237149" y="642792"/>
                  </a:lnTo>
                  <a:lnTo>
                    <a:pt x="217966" y="593968"/>
                  </a:lnTo>
                  <a:lnTo>
                    <a:pt x="198938" y="545082"/>
                  </a:lnTo>
                  <a:lnTo>
                    <a:pt x="180064" y="496134"/>
                  </a:lnTo>
                  <a:lnTo>
                    <a:pt x="161345" y="447124"/>
                  </a:lnTo>
                  <a:lnTo>
                    <a:pt x="142781" y="398052"/>
                  </a:lnTo>
                  <a:lnTo>
                    <a:pt x="124372" y="348917"/>
                  </a:lnTo>
                  <a:lnTo>
                    <a:pt x="106118" y="299720"/>
                  </a:lnTo>
                  <a:lnTo>
                    <a:pt x="88019" y="250461"/>
                  </a:lnTo>
                  <a:lnTo>
                    <a:pt x="70074" y="201140"/>
                  </a:lnTo>
                  <a:lnTo>
                    <a:pt x="52284" y="151757"/>
                  </a:lnTo>
                  <a:lnTo>
                    <a:pt x="34649" y="102311"/>
                  </a:lnTo>
                  <a:lnTo>
                    <a:pt x="19036" y="56734"/>
                  </a:lnTo>
                  <a:lnTo>
                    <a:pt x="3658" y="11058"/>
                  </a:lnTo>
                  <a:lnTo>
                    <a:pt x="0" y="0"/>
                  </a:lnTo>
                  <a:lnTo>
                    <a:pt x="103909" y="0"/>
                  </a:lnTo>
                  <a:lnTo>
                    <a:pt x="118170" y="39515"/>
                  </a:lnTo>
                  <a:lnTo>
                    <a:pt x="135736" y="87889"/>
                  </a:lnTo>
                  <a:lnTo>
                    <a:pt x="153396" y="136229"/>
                  </a:lnTo>
                  <a:lnTo>
                    <a:pt x="171150" y="184534"/>
                  </a:lnTo>
                  <a:lnTo>
                    <a:pt x="188998" y="232803"/>
                  </a:lnTo>
                  <a:lnTo>
                    <a:pt x="206940" y="281038"/>
                  </a:lnTo>
                  <a:lnTo>
                    <a:pt x="224976" y="329237"/>
                  </a:lnTo>
                  <a:lnTo>
                    <a:pt x="243107" y="377400"/>
                  </a:lnTo>
                  <a:lnTo>
                    <a:pt x="261331" y="425529"/>
                  </a:lnTo>
                  <a:lnTo>
                    <a:pt x="279650" y="473622"/>
                  </a:lnTo>
                  <a:lnTo>
                    <a:pt x="298063" y="521679"/>
                  </a:lnTo>
                  <a:lnTo>
                    <a:pt x="316570" y="569701"/>
                  </a:lnTo>
                  <a:lnTo>
                    <a:pt x="336667" y="615688"/>
                  </a:lnTo>
                  <a:lnTo>
                    <a:pt x="356029" y="661975"/>
                  </a:lnTo>
                  <a:lnTo>
                    <a:pt x="374655" y="708564"/>
                  </a:lnTo>
                  <a:lnTo>
                    <a:pt x="392545" y="755453"/>
                  </a:lnTo>
                  <a:lnTo>
                    <a:pt x="409698" y="802644"/>
                  </a:lnTo>
                  <a:lnTo>
                    <a:pt x="426116" y="850135"/>
                  </a:lnTo>
                  <a:lnTo>
                    <a:pt x="431701" y="875909"/>
                  </a:lnTo>
                  <a:lnTo>
                    <a:pt x="438127" y="901423"/>
                  </a:lnTo>
                  <a:lnTo>
                    <a:pt x="445394" y="926677"/>
                  </a:lnTo>
                  <a:lnTo>
                    <a:pt x="453502" y="951671"/>
                  </a:lnTo>
                  <a:lnTo>
                    <a:pt x="457221" y="992546"/>
                  </a:lnTo>
                  <a:lnTo>
                    <a:pt x="460205" y="1033434"/>
                  </a:lnTo>
                  <a:lnTo>
                    <a:pt x="462456" y="1074337"/>
                  </a:lnTo>
                  <a:lnTo>
                    <a:pt x="463974" y="1115257"/>
                  </a:lnTo>
                  <a:lnTo>
                    <a:pt x="463296" y="1150115"/>
                  </a:lnTo>
                  <a:lnTo>
                    <a:pt x="462801" y="1185642"/>
                  </a:lnTo>
                  <a:lnTo>
                    <a:pt x="462534" y="1216770"/>
                  </a:lnTo>
                  <a:lnTo>
                    <a:pt x="462453" y="1232582"/>
                  </a:lnTo>
                  <a:lnTo>
                    <a:pt x="462363" y="1258698"/>
                  </a:lnTo>
                  <a:lnTo>
                    <a:pt x="463738" y="1274617"/>
                  </a:lnTo>
                  <a:lnTo>
                    <a:pt x="469612" y="1322359"/>
                  </a:lnTo>
                  <a:lnTo>
                    <a:pt x="478149" y="1361696"/>
                  </a:lnTo>
                  <a:lnTo>
                    <a:pt x="490929" y="1399251"/>
                  </a:lnTo>
                  <a:lnTo>
                    <a:pt x="507952" y="1435026"/>
                  </a:lnTo>
                  <a:lnTo>
                    <a:pt x="529218" y="1469023"/>
                  </a:lnTo>
                  <a:lnTo>
                    <a:pt x="563182" y="1510964"/>
                  </a:lnTo>
                  <a:lnTo>
                    <a:pt x="601670" y="1546198"/>
                  </a:lnTo>
                  <a:lnTo>
                    <a:pt x="644683" y="1574725"/>
                  </a:lnTo>
                  <a:lnTo>
                    <a:pt x="692221" y="1596545"/>
                  </a:lnTo>
                  <a:lnTo>
                    <a:pt x="744283" y="1611657"/>
                  </a:lnTo>
                  <a:lnTo>
                    <a:pt x="786195" y="1616695"/>
                  </a:lnTo>
                  <a:lnTo>
                    <a:pt x="828090" y="1618104"/>
                  </a:lnTo>
                  <a:lnTo>
                    <a:pt x="1145997" y="1618104"/>
                  </a:lnTo>
                  <a:lnTo>
                    <a:pt x="1138972" y="1622939"/>
                  </a:lnTo>
                  <a:lnTo>
                    <a:pt x="1099048" y="1645588"/>
                  </a:lnTo>
                  <a:lnTo>
                    <a:pt x="1058085" y="1666031"/>
                  </a:lnTo>
                  <a:lnTo>
                    <a:pt x="1016083" y="1684269"/>
                  </a:lnTo>
                  <a:lnTo>
                    <a:pt x="973042" y="1700300"/>
                  </a:lnTo>
                  <a:lnTo>
                    <a:pt x="922055" y="1711610"/>
                  </a:lnTo>
                  <a:lnTo>
                    <a:pt x="870787" y="1718232"/>
                  </a:lnTo>
                  <a:lnTo>
                    <a:pt x="819236" y="1720166"/>
                  </a:lnTo>
                  <a:close/>
                </a:path>
                <a:path extrusionOk="0" h="1720214" w="3481069">
                  <a:moveTo>
                    <a:pt x="2999765" y="1475483"/>
                  </a:moveTo>
                  <a:lnTo>
                    <a:pt x="2603202" y="1475483"/>
                  </a:lnTo>
                  <a:lnTo>
                    <a:pt x="2654899" y="1473052"/>
                  </a:lnTo>
                  <a:lnTo>
                    <a:pt x="2699302" y="1469124"/>
                  </a:lnTo>
                  <a:lnTo>
                    <a:pt x="2743100" y="1462173"/>
                  </a:lnTo>
                  <a:lnTo>
                    <a:pt x="2786294" y="1452201"/>
                  </a:lnTo>
                  <a:lnTo>
                    <a:pt x="2828885" y="1439207"/>
                  </a:lnTo>
                  <a:lnTo>
                    <a:pt x="2878586" y="1419356"/>
                  </a:lnTo>
                  <a:lnTo>
                    <a:pt x="2927228" y="1397799"/>
                  </a:lnTo>
                  <a:lnTo>
                    <a:pt x="2974811" y="1374534"/>
                  </a:lnTo>
                  <a:lnTo>
                    <a:pt x="3021336" y="1349560"/>
                  </a:lnTo>
                  <a:lnTo>
                    <a:pt x="3066802" y="1322879"/>
                  </a:lnTo>
                  <a:lnTo>
                    <a:pt x="3111209" y="1294489"/>
                  </a:lnTo>
                  <a:lnTo>
                    <a:pt x="3154556" y="1264390"/>
                  </a:lnTo>
                  <a:lnTo>
                    <a:pt x="3196844" y="1232582"/>
                  </a:lnTo>
                  <a:lnTo>
                    <a:pt x="3238072" y="1199065"/>
                  </a:lnTo>
                  <a:lnTo>
                    <a:pt x="3274048" y="1167093"/>
                  </a:lnTo>
                  <a:lnTo>
                    <a:pt x="3309375" y="1134496"/>
                  </a:lnTo>
                  <a:lnTo>
                    <a:pt x="3344054" y="1101274"/>
                  </a:lnTo>
                  <a:lnTo>
                    <a:pt x="3378084" y="1067426"/>
                  </a:lnTo>
                  <a:lnTo>
                    <a:pt x="3411466" y="1032954"/>
                  </a:lnTo>
                  <a:lnTo>
                    <a:pt x="3444201" y="997856"/>
                  </a:lnTo>
                  <a:lnTo>
                    <a:pt x="3476287" y="962134"/>
                  </a:lnTo>
                  <a:lnTo>
                    <a:pt x="3480773" y="956947"/>
                  </a:lnTo>
                  <a:lnTo>
                    <a:pt x="3480773" y="1104553"/>
                  </a:lnTo>
                  <a:lnTo>
                    <a:pt x="3442727" y="1143942"/>
                  </a:lnTo>
                  <a:lnTo>
                    <a:pt x="3405852" y="1180667"/>
                  </a:lnTo>
                  <a:lnTo>
                    <a:pt x="3368242" y="1216770"/>
                  </a:lnTo>
                  <a:lnTo>
                    <a:pt x="3329898" y="1252251"/>
                  </a:lnTo>
                  <a:lnTo>
                    <a:pt x="3291779" y="1284932"/>
                  </a:lnTo>
                  <a:lnTo>
                    <a:pt x="3252789" y="1316235"/>
                  </a:lnTo>
                  <a:lnTo>
                    <a:pt x="3212929" y="1346159"/>
                  </a:lnTo>
                  <a:lnTo>
                    <a:pt x="3172198" y="1374704"/>
                  </a:lnTo>
                  <a:lnTo>
                    <a:pt x="3130597" y="1401870"/>
                  </a:lnTo>
                  <a:lnTo>
                    <a:pt x="3088126" y="1427658"/>
                  </a:lnTo>
                  <a:lnTo>
                    <a:pt x="3044784" y="1452066"/>
                  </a:lnTo>
                  <a:lnTo>
                    <a:pt x="3000572" y="1475095"/>
                  </a:lnTo>
                  <a:lnTo>
                    <a:pt x="2999765" y="1475483"/>
                  </a:lnTo>
                  <a:close/>
                </a:path>
                <a:path extrusionOk="0" h="1720214" w="3481069">
                  <a:moveTo>
                    <a:pt x="1145997" y="1618104"/>
                  </a:moveTo>
                  <a:lnTo>
                    <a:pt x="828090" y="1618104"/>
                  </a:lnTo>
                  <a:lnTo>
                    <a:pt x="869966" y="1615886"/>
                  </a:lnTo>
                  <a:lnTo>
                    <a:pt x="911825" y="1610045"/>
                  </a:lnTo>
                  <a:lnTo>
                    <a:pt x="956144" y="1596637"/>
                  </a:lnTo>
                  <a:lnTo>
                    <a:pt x="999140" y="1580065"/>
                  </a:lnTo>
                  <a:lnTo>
                    <a:pt x="1040720" y="1560374"/>
                  </a:lnTo>
                  <a:lnTo>
                    <a:pt x="1080977" y="1537520"/>
                  </a:lnTo>
                  <a:lnTo>
                    <a:pt x="1124156" y="1507799"/>
                  </a:lnTo>
                  <a:lnTo>
                    <a:pt x="1167011" y="1477628"/>
                  </a:lnTo>
                  <a:lnTo>
                    <a:pt x="1209541" y="1447005"/>
                  </a:lnTo>
                  <a:lnTo>
                    <a:pt x="1251746" y="1415932"/>
                  </a:lnTo>
                  <a:lnTo>
                    <a:pt x="1293626" y="1384409"/>
                  </a:lnTo>
                  <a:lnTo>
                    <a:pt x="1315302" y="1370387"/>
                  </a:lnTo>
                  <a:lnTo>
                    <a:pt x="1359602" y="1343795"/>
                  </a:lnTo>
                  <a:lnTo>
                    <a:pt x="1424138" y="1311050"/>
                  </a:lnTo>
                  <a:lnTo>
                    <a:pt x="1467164" y="1294758"/>
                  </a:lnTo>
                  <a:lnTo>
                    <a:pt x="1511306" y="1282349"/>
                  </a:lnTo>
                  <a:lnTo>
                    <a:pt x="1556562" y="1273821"/>
                  </a:lnTo>
                  <a:lnTo>
                    <a:pt x="1602933" y="1269173"/>
                  </a:lnTo>
                  <a:lnTo>
                    <a:pt x="1655726" y="1269784"/>
                  </a:lnTo>
                  <a:lnTo>
                    <a:pt x="1708182" y="1272763"/>
                  </a:lnTo>
                  <a:lnTo>
                    <a:pt x="1760301" y="1278109"/>
                  </a:lnTo>
                  <a:lnTo>
                    <a:pt x="1812082" y="1285823"/>
                  </a:lnTo>
                  <a:lnTo>
                    <a:pt x="1863526" y="1295904"/>
                  </a:lnTo>
                  <a:lnTo>
                    <a:pt x="1914633" y="1308351"/>
                  </a:lnTo>
                  <a:lnTo>
                    <a:pt x="1965402" y="1323165"/>
                  </a:lnTo>
                  <a:lnTo>
                    <a:pt x="2116243" y="1372497"/>
                  </a:lnTo>
                  <a:lnTo>
                    <a:pt x="1626327" y="1372497"/>
                  </a:lnTo>
                  <a:lnTo>
                    <a:pt x="1574390" y="1375887"/>
                  </a:lnTo>
                  <a:lnTo>
                    <a:pt x="1523645" y="1385717"/>
                  </a:lnTo>
                  <a:lnTo>
                    <a:pt x="1474090" y="1401988"/>
                  </a:lnTo>
                  <a:lnTo>
                    <a:pt x="1425726" y="1424701"/>
                  </a:lnTo>
                  <a:lnTo>
                    <a:pt x="1388269" y="1446655"/>
                  </a:lnTo>
                  <a:lnTo>
                    <a:pt x="1351621" y="1469829"/>
                  </a:lnTo>
                  <a:lnTo>
                    <a:pt x="1309741" y="1501351"/>
                  </a:lnTo>
                  <a:lnTo>
                    <a:pt x="1267536" y="1532424"/>
                  </a:lnTo>
                  <a:lnTo>
                    <a:pt x="1225006" y="1563047"/>
                  </a:lnTo>
                  <a:lnTo>
                    <a:pt x="1182151" y="1593219"/>
                  </a:lnTo>
                  <a:lnTo>
                    <a:pt x="1145997" y="1618104"/>
                  </a:lnTo>
                  <a:close/>
                </a:path>
                <a:path extrusionOk="0" h="1720214" w="3481069">
                  <a:moveTo>
                    <a:pt x="1679454" y="1375545"/>
                  </a:moveTo>
                  <a:lnTo>
                    <a:pt x="1626327" y="1372497"/>
                  </a:lnTo>
                  <a:lnTo>
                    <a:pt x="2116243" y="1372497"/>
                  </a:lnTo>
                  <a:lnTo>
                    <a:pt x="2120763" y="1373933"/>
                  </a:lnTo>
                  <a:lnTo>
                    <a:pt x="1687509" y="1373933"/>
                  </a:lnTo>
                  <a:lnTo>
                    <a:pt x="1679454" y="1375545"/>
                  </a:lnTo>
                  <a:close/>
                </a:path>
                <a:path extrusionOk="0" h="1720214" w="3481069">
                  <a:moveTo>
                    <a:pt x="2571934" y="1580229"/>
                  </a:moveTo>
                  <a:lnTo>
                    <a:pt x="2521629" y="1577679"/>
                  </a:lnTo>
                  <a:lnTo>
                    <a:pt x="2471434" y="1572664"/>
                  </a:lnTo>
                  <a:lnTo>
                    <a:pt x="2421346" y="1565187"/>
                  </a:lnTo>
                  <a:lnTo>
                    <a:pt x="2371368" y="1555248"/>
                  </a:lnTo>
                  <a:lnTo>
                    <a:pt x="2327482" y="1544575"/>
                  </a:lnTo>
                  <a:lnTo>
                    <a:pt x="2283856" y="1532958"/>
                  </a:lnTo>
                  <a:lnTo>
                    <a:pt x="2240489" y="1520399"/>
                  </a:lnTo>
                  <a:lnTo>
                    <a:pt x="2197383" y="1506897"/>
                  </a:lnTo>
                  <a:lnTo>
                    <a:pt x="1960569" y="1429536"/>
                  </a:lnTo>
                  <a:lnTo>
                    <a:pt x="1915892" y="1416045"/>
                  </a:lnTo>
                  <a:lnTo>
                    <a:pt x="1870881" y="1404244"/>
                  </a:lnTo>
                  <a:lnTo>
                    <a:pt x="1825537" y="1394132"/>
                  </a:lnTo>
                  <a:lnTo>
                    <a:pt x="1779861" y="1385709"/>
                  </a:lnTo>
                  <a:lnTo>
                    <a:pt x="1733851" y="1378976"/>
                  </a:lnTo>
                  <a:lnTo>
                    <a:pt x="1687509" y="1373933"/>
                  </a:lnTo>
                  <a:lnTo>
                    <a:pt x="2120763" y="1373933"/>
                  </a:lnTo>
                  <a:lnTo>
                    <a:pt x="2157873" y="1385717"/>
                  </a:lnTo>
                  <a:lnTo>
                    <a:pt x="2348814" y="1444042"/>
                  </a:lnTo>
                  <a:lnTo>
                    <a:pt x="2399142" y="1456143"/>
                  </a:lnTo>
                  <a:lnTo>
                    <a:pt x="2449746" y="1465337"/>
                  </a:lnTo>
                  <a:lnTo>
                    <a:pt x="2500624" y="1471626"/>
                  </a:lnTo>
                  <a:lnTo>
                    <a:pt x="2551777" y="1475008"/>
                  </a:lnTo>
                  <a:lnTo>
                    <a:pt x="2999765" y="1475483"/>
                  </a:lnTo>
                  <a:lnTo>
                    <a:pt x="2955490" y="1496746"/>
                  </a:lnTo>
                  <a:lnTo>
                    <a:pt x="2909537" y="1517016"/>
                  </a:lnTo>
                  <a:lnTo>
                    <a:pt x="2862715" y="1535908"/>
                  </a:lnTo>
                  <a:lnTo>
                    <a:pt x="2815316" y="1550516"/>
                  </a:lnTo>
                  <a:lnTo>
                    <a:pt x="2767491" y="1562237"/>
                  </a:lnTo>
                  <a:lnTo>
                    <a:pt x="2719240" y="1571069"/>
                  </a:lnTo>
                  <a:lnTo>
                    <a:pt x="2670563" y="1577012"/>
                  </a:lnTo>
                  <a:lnTo>
                    <a:pt x="2621461" y="1580065"/>
                  </a:lnTo>
                  <a:lnTo>
                    <a:pt x="2571934" y="1580229"/>
                  </a:lnTo>
                  <a:close/>
                </a:path>
              </a:pathLst>
            </a:custGeom>
            <a:solidFill>
              <a:srgbClr val="D9B6A0">
                <a:alpha val="98039"/>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66" name="Google Shape;166;p12"/>
          <p:cNvSpPr txBox="1"/>
          <p:nvPr>
            <p:ph type="title"/>
          </p:nvPr>
        </p:nvSpPr>
        <p:spPr>
          <a:xfrm>
            <a:off x="6127553" y="1026224"/>
            <a:ext cx="7605395" cy="14274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9200"/>
              <a:t>Finite Fields:</a:t>
            </a:r>
            <a:endParaRPr sz="9200"/>
          </a:p>
        </p:txBody>
      </p:sp>
      <p:sp>
        <p:nvSpPr>
          <p:cNvPr id="167" name="Google Shape;167;p12"/>
          <p:cNvSpPr txBox="1"/>
          <p:nvPr/>
        </p:nvSpPr>
        <p:spPr>
          <a:xfrm>
            <a:off x="2131870" y="3063646"/>
            <a:ext cx="14137500" cy="6734700"/>
          </a:xfrm>
          <a:prstGeom prst="rect">
            <a:avLst/>
          </a:prstGeom>
          <a:noFill/>
          <a:ln>
            <a:noFill/>
          </a:ln>
        </p:spPr>
        <p:txBody>
          <a:bodyPr anchorCtr="0" anchor="t" bIns="0" lIns="0" spcFirstLastPara="1" rIns="0" wrap="square" tIns="12700">
            <a:spAutoFit/>
          </a:bodyPr>
          <a:lstStyle/>
          <a:p>
            <a:pPr indent="0" lvl="0" marL="25400" marR="17780" rtl="0" algn="l">
              <a:lnSpc>
                <a:spcPct val="116300"/>
              </a:lnSpc>
              <a:spcBef>
                <a:spcPts val="0"/>
              </a:spcBef>
              <a:spcAft>
                <a:spcPts val="0"/>
              </a:spcAft>
              <a:buNone/>
            </a:pPr>
            <a:r>
              <a:rPr lang="en-US" sz="3600">
                <a:latin typeface="Verdana"/>
                <a:ea typeface="Verdana"/>
                <a:cs typeface="Verdana"/>
                <a:sym typeface="Verdana"/>
              </a:rPr>
              <a:t>I</a:t>
            </a:r>
            <a:r>
              <a:rPr lang="en-US" sz="3600">
                <a:latin typeface="Verdana"/>
                <a:ea typeface="Verdana"/>
                <a:cs typeface="Verdana"/>
                <a:sym typeface="Verdana"/>
              </a:rPr>
              <a:t> can use the polynomial p(x)= x</a:t>
            </a:r>
            <a:r>
              <a:rPr baseline="30000" lang="en-US" sz="2550">
                <a:latin typeface="Verdana"/>
                <a:ea typeface="Verdana"/>
                <a:cs typeface="Verdana"/>
                <a:sym typeface="Verdana"/>
              </a:rPr>
              <a:t>8 </a:t>
            </a:r>
            <a:r>
              <a:rPr lang="en-US" sz="3600">
                <a:latin typeface="Verdana"/>
                <a:ea typeface="Verdana"/>
                <a:cs typeface="Verdana"/>
                <a:sym typeface="Verdana"/>
              </a:rPr>
              <a:t>+ x </a:t>
            </a:r>
            <a:r>
              <a:rPr baseline="30000" lang="en-US" sz="2550">
                <a:latin typeface="Verdana"/>
                <a:ea typeface="Verdana"/>
                <a:cs typeface="Verdana"/>
                <a:sym typeface="Verdana"/>
              </a:rPr>
              <a:t>4 </a:t>
            </a:r>
            <a:r>
              <a:rPr lang="en-US" sz="3600">
                <a:latin typeface="Verdana"/>
                <a:ea typeface="Verdana"/>
                <a:cs typeface="Verdana"/>
                <a:sym typeface="Verdana"/>
              </a:rPr>
              <a:t>+ x </a:t>
            </a:r>
            <a:r>
              <a:rPr baseline="30000" lang="en-US" sz="2550">
                <a:latin typeface="Verdana"/>
                <a:ea typeface="Verdana"/>
                <a:cs typeface="Verdana"/>
                <a:sym typeface="Verdana"/>
              </a:rPr>
              <a:t>3 </a:t>
            </a:r>
            <a:r>
              <a:rPr lang="en-US" sz="3600">
                <a:latin typeface="Verdana"/>
                <a:ea typeface="Verdana"/>
                <a:cs typeface="Verdana"/>
                <a:sym typeface="Verdana"/>
              </a:rPr>
              <a:t>+ x </a:t>
            </a:r>
            <a:r>
              <a:rPr baseline="30000" lang="en-US" sz="2550">
                <a:latin typeface="Verdana"/>
                <a:ea typeface="Verdana"/>
                <a:cs typeface="Verdana"/>
                <a:sym typeface="Verdana"/>
              </a:rPr>
              <a:t>2 </a:t>
            </a:r>
            <a:r>
              <a:rPr lang="en-US" sz="3600">
                <a:latin typeface="Verdana"/>
                <a:ea typeface="Verdana"/>
                <a:cs typeface="Verdana"/>
                <a:sym typeface="Verdana"/>
              </a:rPr>
              <a:t>+ 1	for QC generation to study finite fields with 2</a:t>
            </a:r>
            <a:r>
              <a:rPr baseline="30000" lang="en-US" sz="2550">
                <a:latin typeface="Verdana"/>
                <a:ea typeface="Verdana"/>
                <a:cs typeface="Verdana"/>
                <a:sym typeface="Verdana"/>
              </a:rPr>
              <a:t>8 </a:t>
            </a:r>
            <a:r>
              <a:rPr lang="en-US" sz="3600">
                <a:latin typeface="Verdana"/>
                <a:ea typeface="Verdana"/>
                <a:cs typeface="Verdana"/>
                <a:sym typeface="Verdana"/>
              </a:rPr>
              <a:t>elements. All the elements that have 1 bit in them are written as polynomials as bit*(x</a:t>
            </a:r>
            <a:r>
              <a:rPr baseline="30000" lang="en-US" sz="3600">
                <a:latin typeface="Verdana"/>
                <a:ea typeface="Verdana"/>
                <a:cs typeface="Verdana"/>
                <a:sym typeface="Verdana"/>
              </a:rPr>
              <a:t>i </a:t>
            </a:r>
            <a:r>
              <a:rPr lang="en-US" sz="3600">
                <a:latin typeface="Verdana"/>
                <a:ea typeface="Verdana"/>
                <a:cs typeface="Verdana"/>
                <a:sym typeface="Verdana"/>
              </a:rPr>
              <a:t>) where i is the position of the bit ; I can thus generate all the details from r,r </a:t>
            </a:r>
            <a:r>
              <a:rPr baseline="30000" lang="en-US" sz="2550">
                <a:latin typeface="Verdana"/>
                <a:ea typeface="Verdana"/>
                <a:cs typeface="Verdana"/>
                <a:sym typeface="Verdana"/>
              </a:rPr>
              <a:t>2</a:t>
            </a:r>
            <a:r>
              <a:rPr lang="en-US" sz="3600">
                <a:latin typeface="Verdana"/>
                <a:ea typeface="Verdana"/>
                <a:cs typeface="Verdana"/>
                <a:sym typeface="Verdana"/>
              </a:rPr>
              <a:t>,...,r </a:t>
            </a:r>
            <a:r>
              <a:rPr baseline="30000" lang="en-US" sz="2550">
                <a:latin typeface="Verdana"/>
                <a:ea typeface="Verdana"/>
                <a:cs typeface="Verdana"/>
                <a:sym typeface="Verdana"/>
              </a:rPr>
              <a:t>255 </a:t>
            </a:r>
            <a:r>
              <a:rPr lang="en-US" sz="3600">
                <a:latin typeface="Verdana"/>
                <a:ea typeface="Verdana"/>
                <a:cs typeface="Verdana"/>
                <a:sym typeface="Verdana"/>
              </a:rPr>
              <a:t>in terms of our polynomial.</a:t>
            </a:r>
            <a:endParaRPr sz="3600">
              <a:latin typeface="Verdana"/>
              <a:ea typeface="Verdana"/>
              <a:cs typeface="Verdana"/>
              <a:sym typeface="Verdana"/>
            </a:endParaRPr>
          </a:p>
          <a:p>
            <a:pPr indent="0" lvl="0" marL="25400" rtl="0" algn="l">
              <a:lnSpc>
                <a:spcPct val="100000"/>
              </a:lnSpc>
              <a:spcBef>
                <a:spcPts val="1415"/>
              </a:spcBef>
              <a:spcAft>
                <a:spcPts val="0"/>
              </a:spcAft>
              <a:buNone/>
            </a:pPr>
            <a:r>
              <a:rPr baseline="30000" lang="en-US" sz="5400">
                <a:latin typeface="Verdana"/>
                <a:ea typeface="Verdana"/>
                <a:cs typeface="Verdana"/>
                <a:sym typeface="Verdana"/>
              </a:rPr>
              <a:t>p(r)=	</a:t>
            </a:r>
            <a:r>
              <a:rPr lang="en-US" sz="3600">
                <a:latin typeface="Verdana"/>
                <a:ea typeface="Verdana"/>
                <a:cs typeface="Verdana"/>
                <a:sym typeface="Verdana"/>
              </a:rPr>
              <a:t>r </a:t>
            </a:r>
            <a:r>
              <a:rPr baseline="30000" lang="en-US" sz="2550">
                <a:latin typeface="Verdana"/>
                <a:ea typeface="Verdana"/>
                <a:cs typeface="Verdana"/>
                <a:sym typeface="Verdana"/>
              </a:rPr>
              <a:t>8 </a:t>
            </a:r>
            <a:r>
              <a:rPr lang="en-US" sz="3600">
                <a:latin typeface="Verdana"/>
                <a:ea typeface="Verdana"/>
                <a:cs typeface="Verdana"/>
                <a:sym typeface="Verdana"/>
              </a:rPr>
              <a:t>+ r </a:t>
            </a:r>
            <a:r>
              <a:rPr baseline="30000" lang="en-US" sz="2550">
                <a:latin typeface="Verdana"/>
                <a:ea typeface="Verdana"/>
                <a:cs typeface="Verdana"/>
                <a:sym typeface="Verdana"/>
              </a:rPr>
              <a:t>4</a:t>
            </a:r>
            <a:r>
              <a:rPr lang="en-US" sz="3600">
                <a:latin typeface="Verdana"/>
                <a:ea typeface="Verdana"/>
                <a:cs typeface="Verdana"/>
                <a:sym typeface="Verdana"/>
              </a:rPr>
              <a:t>+ r </a:t>
            </a:r>
            <a:r>
              <a:rPr baseline="30000" lang="en-US" sz="2550">
                <a:latin typeface="Verdana"/>
                <a:ea typeface="Verdana"/>
                <a:cs typeface="Verdana"/>
                <a:sym typeface="Verdana"/>
              </a:rPr>
              <a:t>3 </a:t>
            </a:r>
            <a:r>
              <a:rPr lang="en-US" sz="3600">
                <a:latin typeface="Verdana"/>
                <a:ea typeface="Verdana"/>
                <a:cs typeface="Verdana"/>
                <a:sym typeface="Verdana"/>
              </a:rPr>
              <a:t>+ r </a:t>
            </a:r>
            <a:r>
              <a:rPr baseline="30000" lang="en-US" sz="2550">
                <a:latin typeface="Verdana"/>
                <a:ea typeface="Verdana"/>
                <a:cs typeface="Verdana"/>
                <a:sym typeface="Verdana"/>
              </a:rPr>
              <a:t>2 </a:t>
            </a:r>
            <a:r>
              <a:rPr lang="en-US" sz="3600">
                <a:latin typeface="Verdana"/>
                <a:ea typeface="Verdana"/>
                <a:cs typeface="Verdana"/>
                <a:sym typeface="Verdana"/>
              </a:rPr>
              <a:t>+ 1 </a:t>
            </a:r>
            <a:r>
              <a:rPr baseline="30000" lang="en-US" sz="5400">
                <a:latin typeface="Verdana"/>
                <a:ea typeface="Verdana"/>
                <a:cs typeface="Verdana"/>
                <a:sym typeface="Verdana"/>
              </a:rPr>
              <a:t>=0</a:t>
            </a:r>
            <a:endParaRPr baseline="30000" sz="5400">
              <a:latin typeface="Verdana"/>
              <a:ea typeface="Verdana"/>
              <a:cs typeface="Verdana"/>
              <a:sym typeface="Verdana"/>
            </a:endParaRPr>
          </a:p>
          <a:p>
            <a:pPr indent="0" lvl="0" marL="151765" rtl="0" algn="l">
              <a:lnSpc>
                <a:spcPct val="100000"/>
              </a:lnSpc>
              <a:spcBef>
                <a:spcPts val="170"/>
              </a:spcBef>
              <a:spcAft>
                <a:spcPts val="0"/>
              </a:spcAft>
              <a:buNone/>
            </a:pPr>
            <a:r>
              <a:rPr lang="en-US" sz="3600">
                <a:latin typeface="Verdana"/>
                <a:ea typeface="Verdana"/>
                <a:cs typeface="Verdana"/>
                <a:sym typeface="Verdana"/>
              </a:rPr>
              <a:t>r	=-( r </a:t>
            </a:r>
            <a:r>
              <a:rPr baseline="30000" lang="en-US" sz="2550">
                <a:latin typeface="Verdana"/>
                <a:ea typeface="Verdana"/>
                <a:cs typeface="Verdana"/>
                <a:sym typeface="Verdana"/>
              </a:rPr>
              <a:t>4 </a:t>
            </a:r>
            <a:r>
              <a:rPr lang="en-US" sz="3600">
                <a:latin typeface="Verdana"/>
                <a:ea typeface="Verdana"/>
                <a:cs typeface="Verdana"/>
                <a:sym typeface="Verdana"/>
              </a:rPr>
              <a:t>+ r </a:t>
            </a:r>
            <a:r>
              <a:rPr baseline="30000" lang="en-US" sz="2550">
                <a:latin typeface="Verdana"/>
                <a:ea typeface="Verdana"/>
                <a:cs typeface="Verdana"/>
                <a:sym typeface="Verdana"/>
              </a:rPr>
              <a:t>3	</a:t>
            </a:r>
            <a:r>
              <a:rPr lang="en-US" sz="3600">
                <a:latin typeface="Verdana"/>
                <a:ea typeface="Verdana"/>
                <a:cs typeface="Verdana"/>
                <a:sym typeface="Verdana"/>
              </a:rPr>
              <a:t>+ r </a:t>
            </a:r>
            <a:r>
              <a:rPr baseline="30000" lang="en-US" sz="2550">
                <a:latin typeface="Verdana"/>
                <a:ea typeface="Verdana"/>
                <a:cs typeface="Verdana"/>
                <a:sym typeface="Verdana"/>
              </a:rPr>
              <a:t>2</a:t>
            </a:r>
            <a:r>
              <a:rPr lang="en-US" sz="3600">
                <a:latin typeface="Verdana"/>
                <a:ea typeface="Verdana"/>
                <a:cs typeface="Verdana"/>
                <a:sym typeface="Verdana"/>
              </a:rPr>
              <a:t>+ 1)</a:t>
            </a:r>
            <a:endParaRPr sz="3600">
              <a:latin typeface="Verdana"/>
              <a:ea typeface="Verdana"/>
              <a:cs typeface="Verdana"/>
              <a:sym typeface="Verdana"/>
            </a:endParaRPr>
          </a:p>
          <a:p>
            <a:pPr indent="0" lvl="0" marL="25400" rtl="0" algn="l">
              <a:lnSpc>
                <a:spcPct val="100000"/>
              </a:lnSpc>
              <a:spcBef>
                <a:spcPts val="530"/>
              </a:spcBef>
              <a:spcAft>
                <a:spcPts val="0"/>
              </a:spcAft>
              <a:buNone/>
            </a:pPr>
            <a:r>
              <a:rPr lang="en-US" sz="3600">
                <a:latin typeface="Verdana"/>
                <a:ea typeface="Verdana"/>
                <a:cs typeface="Verdana"/>
                <a:sym typeface="Verdana"/>
              </a:rPr>
              <a:t>For example r</a:t>
            </a:r>
            <a:r>
              <a:rPr baseline="30000" lang="en-US" sz="2550">
                <a:latin typeface="Verdana"/>
                <a:ea typeface="Verdana"/>
                <a:cs typeface="Verdana"/>
                <a:sym typeface="Verdana"/>
              </a:rPr>
              <a:t>9 </a:t>
            </a:r>
            <a:r>
              <a:rPr lang="en-US" sz="3600">
                <a:latin typeface="Verdana"/>
                <a:ea typeface="Verdana"/>
                <a:cs typeface="Verdana"/>
                <a:sym typeface="Verdana"/>
              </a:rPr>
              <a:t>= rr </a:t>
            </a:r>
            <a:r>
              <a:rPr baseline="30000" lang="en-US" sz="2550">
                <a:latin typeface="Verdana"/>
                <a:ea typeface="Verdana"/>
                <a:cs typeface="Verdana"/>
                <a:sym typeface="Verdana"/>
              </a:rPr>
              <a:t>8 </a:t>
            </a:r>
            <a:r>
              <a:rPr lang="en-US" sz="3600">
                <a:latin typeface="Verdana"/>
                <a:ea typeface="Verdana"/>
                <a:cs typeface="Verdana"/>
                <a:sym typeface="Verdana"/>
              </a:rPr>
              <a:t>= r </a:t>
            </a:r>
            <a:r>
              <a:rPr baseline="30000" lang="en-US" sz="2550">
                <a:latin typeface="Verdana"/>
                <a:ea typeface="Verdana"/>
                <a:cs typeface="Verdana"/>
                <a:sym typeface="Verdana"/>
              </a:rPr>
              <a:t>5 </a:t>
            </a:r>
            <a:r>
              <a:rPr lang="en-US" sz="3600">
                <a:latin typeface="Verdana"/>
                <a:ea typeface="Verdana"/>
                <a:cs typeface="Verdana"/>
                <a:sym typeface="Verdana"/>
              </a:rPr>
              <a:t>+r </a:t>
            </a:r>
            <a:r>
              <a:rPr baseline="30000" lang="en-US" sz="2550">
                <a:latin typeface="Verdana"/>
                <a:ea typeface="Verdana"/>
                <a:cs typeface="Verdana"/>
                <a:sym typeface="Verdana"/>
              </a:rPr>
              <a:t>4 </a:t>
            </a:r>
            <a:r>
              <a:rPr lang="en-US" sz="3600">
                <a:latin typeface="Verdana"/>
                <a:ea typeface="Verdana"/>
                <a:cs typeface="Verdana"/>
                <a:sym typeface="Verdana"/>
              </a:rPr>
              <a:t>+r</a:t>
            </a:r>
            <a:r>
              <a:rPr baseline="30000" lang="en-US" sz="2550">
                <a:latin typeface="Verdana"/>
                <a:ea typeface="Verdana"/>
                <a:cs typeface="Verdana"/>
                <a:sym typeface="Verdana"/>
              </a:rPr>
              <a:t>3 </a:t>
            </a:r>
            <a:r>
              <a:rPr lang="en-US" sz="3600">
                <a:latin typeface="Verdana"/>
                <a:ea typeface="Verdana"/>
                <a:cs typeface="Verdana"/>
                <a:sym typeface="Verdana"/>
              </a:rPr>
              <a:t>+ r</a:t>
            </a:r>
            <a:endParaRPr sz="3600">
              <a:latin typeface="Verdana"/>
              <a:ea typeface="Verdana"/>
              <a:cs typeface="Verdana"/>
              <a:sym typeface="Verdana"/>
            </a:endParaRPr>
          </a:p>
          <a:p>
            <a:pPr indent="0" lvl="0" marL="25400" rtl="0" algn="l">
              <a:lnSpc>
                <a:spcPct val="100000"/>
              </a:lnSpc>
              <a:spcBef>
                <a:spcPts val="705"/>
              </a:spcBef>
              <a:spcAft>
                <a:spcPts val="0"/>
              </a:spcAft>
              <a:buNone/>
            </a:pPr>
            <a:r>
              <a:rPr lang="en-US" sz="3600">
                <a:latin typeface="Verdana"/>
                <a:ea typeface="Verdana"/>
                <a:cs typeface="Verdana"/>
                <a:sym typeface="Verdana"/>
              </a:rPr>
              <a:t>Hence each polynomial will have a degree at most 7.</a:t>
            </a:r>
            <a:endParaRPr sz="3600">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3"/>
          <p:cNvSpPr/>
          <p:nvPr/>
        </p:nvSpPr>
        <p:spPr>
          <a:xfrm>
            <a:off x="1028700" y="2759890"/>
            <a:ext cx="16222980" cy="7087234"/>
          </a:xfrm>
          <a:custGeom>
            <a:rect b="b" l="l" r="r" t="t"/>
            <a:pathLst>
              <a:path extrusionOk="0" h="7087234" w="16222980">
                <a:moveTo>
                  <a:pt x="15745085" y="7086965"/>
                </a:moveTo>
                <a:lnTo>
                  <a:pt x="485528" y="7086965"/>
                </a:lnTo>
                <a:lnTo>
                  <a:pt x="437761" y="7084600"/>
                </a:lnTo>
                <a:lnTo>
                  <a:pt x="390562" y="7077557"/>
                </a:lnTo>
                <a:lnTo>
                  <a:pt x="344493" y="7065980"/>
                </a:lnTo>
                <a:lnTo>
                  <a:pt x="299876" y="7050001"/>
                </a:lnTo>
                <a:lnTo>
                  <a:pt x="257027" y="7029751"/>
                </a:lnTo>
                <a:lnTo>
                  <a:pt x="216266" y="7005362"/>
                </a:lnTo>
                <a:lnTo>
                  <a:pt x="177911" y="6976967"/>
                </a:lnTo>
                <a:lnTo>
                  <a:pt x="142280" y="6944696"/>
                </a:lnTo>
                <a:lnTo>
                  <a:pt x="110010" y="6909063"/>
                </a:lnTo>
                <a:lnTo>
                  <a:pt x="81615" y="6870706"/>
                </a:lnTo>
                <a:lnTo>
                  <a:pt x="57227" y="6829943"/>
                </a:lnTo>
                <a:lnTo>
                  <a:pt x="36977" y="6787092"/>
                </a:lnTo>
                <a:lnTo>
                  <a:pt x="20997" y="6742472"/>
                </a:lnTo>
                <a:lnTo>
                  <a:pt x="9420" y="6696402"/>
                </a:lnTo>
                <a:lnTo>
                  <a:pt x="2377" y="6649201"/>
                </a:lnTo>
                <a:lnTo>
                  <a:pt x="0" y="6601187"/>
                </a:lnTo>
                <a:lnTo>
                  <a:pt x="0" y="485771"/>
                </a:lnTo>
                <a:lnTo>
                  <a:pt x="2377" y="437758"/>
                </a:lnTo>
                <a:lnTo>
                  <a:pt x="9420" y="390558"/>
                </a:lnTo>
                <a:lnTo>
                  <a:pt x="20997" y="344490"/>
                </a:lnTo>
                <a:lnTo>
                  <a:pt x="36977" y="299873"/>
                </a:lnTo>
                <a:lnTo>
                  <a:pt x="57227" y="257025"/>
                </a:lnTo>
                <a:lnTo>
                  <a:pt x="81615" y="216265"/>
                </a:lnTo>
                <a:lnTo>
                  <a:pt x="110010" y="177910"/>
                </a:lnTo>
                <a:lnTo>
                  <a:pt x="142280" y="142280"/>
                </a:lnTo>
                <a:lnTo>
                  <a:pt x="177911" y="110010"/>
                </a:lnTo>
                <a:lnTo>
                  <a:pt x="216266" y="81615"/>
                </a:lnTo>
                <a:lnTo>
                  <a:pt x="257027" y="57227"/>
                </a:lnTo>
                <a:lnTo>
                  <a:pt x="299876" y="36977"/>
                </a:lnTo>
                <a:lnTo>
                  <a:pt x="344493" y="20997"/>
                </a:lnTo>
                <a:lnTo>
                  <a:pt x="390562" y="9420"/>
                </a:lnTo>
                <a:lnTo>
                  <a:pt x="437761" y="2376"/>
                </a:lnTo>
                <a:lnTo>
                  <a:pt x="485773" y="0"/>
                </a:lnTo>
                <a:lnTo>
                  <a:pt x="15744840" y="0"/>
                </a:lnTo>
                <a:lnTo>
                  <a:pt x="15792843" y="2376"/>
                </a:lnTo>
                <a:lnTo>
                  <a:pt x="15840037" y="9420"/>
                </a:lnTo>
                <a:lnTo>
                  <a:pt x="15886101" y="20997"/>
                </a:lnTo>
                <a:lnTo>
                  <a:pt x="15930717" y="36977"/>
                </a:lnTo>
                <a:lnTo>
                  <a:pt x="15973566" y="57227"/>
                </a:lnTo>
                <a:lnTo>
                  <a:pt x="16014328" y="81615"/>
                </a:lnTo>
                <a:lnTo>
                  <a:pt x="16052685" y="110010"/>
                </a:lnTo>
                <a:lnTo>
                  <a:pt x="16088318" y="142280"/>
                </a:lnTo>
                <a:lnTo>
                  <a:pt x="16120588" y="177910"/>
                </a:lnTo>
                <a:lnTo>
                  <a:pt x="16148984" y="216265"/>
                </a:lnTo>
                <a:lnTo>
                  <a:pt x="16173372" y="257025"/>
                </a:lnTo>
                <a:lnTo>
                  <a:pt x="16193622" y="299873"/>
                </a:lnTo>
                <a:lnTo>
                  <a:pt x="16209601" y="344490"/>
                </a:lnTo>
                <a:lnTo>
                  <a:pt x="16221178" y="390558"/>
                </a:lnTo>
                <a:lnTo>
                  <a:pt x="16222524" y="399576"/>
                </a:lnTo>
                <a:lnTo>
                  <a:pt x="16222524" y="6687383"/>
                </a:lnTo>
                <a:lnTo>
                  <a:pt x="16209601" y="6742472"/>
                </a:lnTo>
                <a:lnTo>
                  <a:pt x="16193622" y="6787092"/>
                </a:lnTo>
                <a:lnTo>
                  <a:pt x="16173372" y="6829943"/>
                </a:lnTo>
                <a:lnTo>
                  <a:pt x="16148984" y="6870706"/>
                </a:lnTo>
                <a:lnTo>
                  <a:pt x="16120588" y="6909063"/>
                </a:lnTo>
                <a:lnTo>
                  <a:pt x="16088318" y="6944696"/>
                </a:lnTo>
                <a:lnTo>
                  <a:pt x="16052685" y="6976967"/>
                </a:lnTo>
                <a:lnTo>
                  <a:pt x="16014328" y="7005362"/>
                </a:lnTo>
                <a:lnTo>
                  <a:pt x="15973566" y="7029751"/>
                </a:lnTo>
                <a:lnTo>
                  <a:pt x="15930717" y="7050001"/>
                </a:lnTo>
                <a:lnTo>
                  <a:pt x="15886101" y="7065980"/>
                </a:lnTo>
                <a:lnTo>
                  <a:pt x="15840037" y="7077557"/>
                </a:lnTo>
                <a:lnTo>
                  <a:pt x="15792843" y="7084600"/>
                </a:lnTo>
                <a:lnTo>
                  <a:pt x="15745085" y="7086965"/>
                </a:lnTo>
                <a:close/>
              </a:path>
            </a:pathLst>
          </a:custGeom>
          <a:solidFill>
            <a:srgbClr val="DBC2A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173" name="Google Shape;173;p13"/>
          <p:cNvGrpSpPr/>
          <p:nvPr/>
        </p:nvGrpSpPr>
        <p:grpSpPr>
          <a:xfrm>
            <a:off x="14425679" y="0"/>
            <a:ext cx="3862704" cy="1720214"/>
            <a:chOff x="14425679" y="0"/>
            <a:chExt cx="3862704" cy="1720214"/>
          </a:xfrm>
        </p:grpSpPr>
        <p:sp>
          <p:nvSpPr>
            <p:cNvPr id="174" name="Google Shape;174;p13"/>
            <p:cNvSpPr/>
            <p:nvPr/>
          </p:nvSpPr>
          <p:spPr>
            <a:xfrm>
              <a:off x="14425679" y="0"/>
              <a:ext cx="3862704" cy="847090"/>
            </a:xfrm>
            <a:custGeom>
              <a:rect b="b" l="l" r="r" t="t"/>
              <a:pathLst>
                <a:path extrusionOk="0" h="847090" w="3862705">
                  <a:moveTo>
                    <a:pt x="1983251" y="846916"/>
                  </a:moveTo>
                  <a:lnTo>
                    <a:pt x="1930752" y="846665"/>
                  </a:lnTo>
                  <a:lnTo>
                    <a:pt x="1876090" y="843746"/>
                  </a:lnTo>
                  <a:lnTo>
                    <a:pt x="1818388" y="837718"/>
                  </a:lnTo>
                  <a:lnTo>
                    <a:pt x="1761079" y="828960"/>
                  </a:lnTo>
                  <a:lnTo>
                    <a:pt x="1704312" y="817741"/>
                  </a:lnTo>
                  <a:lnTo>
                    <a:pt x="1648235" y="804327"/>
                  </a:lnTo>
                  <a:lnTo>
                    <a:pt x="1592998" y="788989"/>
                  </a:lnTo>
                  <a:lnTo>
                    <a:pt x="1538749" y="771993"/>
                  </a:lnTo>
                  <a:lnTo>
                    <a:pt x="1485639" y="753610"/>
                  </a:lnTo>
                  <a:lnTo>
                    <a:pt x="1433816" y="734106"/>
                  </a:lnTo>
                  <a:lnTo>
                    <a:pt x="1383430" y="713751"/>
                  </a:lnTo>
                  <a:lnTo>
                    <a:pt x="1334629" y="692812"/>
                  </a:lnTo>
                  <a:lnTo>
                    <a:pt x="1287562" y="671559"/>
                  </a:lnTo>
                  <a:lnTo>
                    <a:pt x="1242379" y="650259"/>
                  </a:lnTo>
                  <a:lnTo>
                    <a:pt x="1199229" y="629181"/>
                  </a:lnTo>
                  <a:lnTo>
                    <a:pt x="1158261" y="608593"/>
                  </a:lnTo>
                  <a:lnTo>
                    <a:pt x="920475" y="485031"/>
                  </a:lnTo>
                  <a:lnTo>
                    <a:pt x="825045" y="433927"/>
                  </a:lnTo>
                  <a:lnTo>
                    <a:pt x="507831" y="259034"/>
                  </a:lnTo>
                  <a:lnTo>
                    <a:pt x="257370" y="182128"/>
                  </a:lnTo>
                  <a:lnTo>
                    <a:pt x="215598" y="158926"/>
                  </a:lnTo>
                  <a:lnTo>
                    <a:pt x="171697" y="131073"/>
                  </a:lnTo>
                  <a:lnTo>
                    <a:pt x="126908" y="99896"/>
                  </a:lnTo>
                  <a:lnTo>
                    <a:pt x="82473" y="66722"/>
                  </a:lnTo>
                  <a:lnTo>
                    <a:pt x="39631" y="32877"/>
                  </a:lnTo>
                  <a:lnTo>
                    <a:pt x="0" y="0"/>
                  </a:lnTo>
                  <a:lnTo>
                    <a:pt x="3862320" y="0"/>
                  </a:lnTo>
                  <a:lnTo>
                    <a:pt x="3862320" y="743747"/>
                  </a:lnTo>
                  <a:lnTo>
                    <a:pt x="3004461" y="743747"/>
                  </a:lnTo>
                  <a:lnTo>
                    <a:pt x="2951921" y="743838"/>
                  </a:lnTo>
                  <a:lnTo>
                    <a:pt x="2899654" y="744750"/>
                  </a:lnTo>
                  <a:lnTo>
                    <a:pt x="2847717" y="746420"/>
                  </a:lnTo>
                  <a:lnTo>
                    <a:pt x="2796165" y="748780"/>
                  </a:lnTo>
                  <a:lnTo>
                    <a:pt x="2745051" y="751767"/>
                  </a:lnTo>
                  <a:lnTo>
                    <a:pt x="2694431" y="755314"/>
                  </a:lnTo>
                  <a:lnTo>
                    <a:pt x="2594894" y="763827"/>
                  </a:lnTo>
                  <a:lnTo>
                    <a:pt x="2497991" y="773797"/>
                  </a:lnTo>
                  <a:lnTo>
                    <a:pt x="2450822" y="779769"/>
                  </a:lnTo>
                  <a:lnTo>
                    <a:pt x="2404566" y="786927"/>
                  </a:lnTo>
                  <a:lnTo>
                    <a:pt x="2358946" y="794921"/>
                  </a:lnTo>
                  <a:lnTo>
                    <a:pt x="2223092" y="820414"/>
                  </a:lnTo>
                  <a:lnTo>
                    <a:pt x="2177212" y="828247"/>
                  </a:lnTo>
                  <a:lnTo>
                    <a:pt x="2130567" y="835165"/>
                  </a:lnTo>
                  <a:lnTo>
                    <a:pt x="2082879" y="840815"/>
                  </a:lnTo>
                  <a:lnTo>
                    <a:pt x="2033866" y="844849"/>
                  </a:lnTo>
                  <a:lnTo>
                    <a:pt x="1983251" y="846916"/>
                  </a:lnTo>
                  <a:close/>
                </a:path>
                <a:path extrusionOk="0" h="847090" w="3862705">
                  <a:moveTo>
                    <a:pt x="3862320" y="840387"/>
                  </a:moveTo>
                  <a:lnTo>
                    <a:pt x="3621236" y="802294"/>
                  </a:lnTo>
                  <a:lnTo>
                    <a:pt x="3463730" y="779759"/>
                  </a:lnTo>
                  <a:lnTo>
                    <a:pt x="3361022" y="766983"/>
                  </a:lnTo>
                  <a:lnTo>
                    <a:pt x="3310529" y="761456"/>
                  </a:lnTo>
                  <a:lnTo>
                    <a:pt x="3260686" y="756586"/>
                  </a:lnTo>
                  <a:lnTo>
                    <a:pt x="3211551" y="752434"/>
                  </a:lnTo>
                  <a:lnTo>
                    <a:pt x="3163181" y="749064"/>
                  </a:lnTo>
                  <a:lnTo>
                    <a:pt x="3110147" y="746295"/>
                  </a:lnTo>
                  <a:lnTo>
                    <a:pt x="3057222" y="744545"/>
                  </a:lnTo>
                  <a:lnTo>
                    <a:pt x="3004461" y="743747"/>
                  </a:lnTo>
                  <a:lnTo>
                    <a:pt x="3862320" y="743747"/>
                  </a:lnTo>
                  <a:lnTo>
                    <a:pt x="3862320" y="840387"/>
                  </a:lnTo>
                  <a:close/>
                </a:path>
              </a:pathLst>
            </a:custGeom>
            <a:solidFill>
              <a:srgbClr val="9975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5" name="Google Shape;175;p13"/>
            <p:cNvSpPr/>
            <p:nvPr/>
          </p:nvSpPr>
          <p:spPr>
            <a:xfrm>
              <a:off x="14807225" y="0"/>
              <a:ext cx="3481070" cy="1720214"/>
            </a:xfrm>
            <a:custGeom>
              <a:rect b="b" l="l" r="r" t="t"/>
              <a:pathLst>
                <a:path extrusionOk="0" h="1720214" w="3481069">
                  <a:moveTo>
                    <a:pt x="819236" y="1720166"/>
                  </a:moveTo>
                  <a:lnTo>
                    <a:pt x="767402" y="1717412"/>
                  </a:lnTo>
                  <a:lnTo>
                    <a:pt x="715286" y="1709970"/>
                  </a:lnTo>
                  <a:lnTo>
                    <a:pt x="666917" y="1695819"/>
                  </a:lnTo>
                  <a:lnTo>
                    <a:pt x="621695" y="1677566"/>
                  </a:lnTo>
                  <a:lnTo>
                    <a:pt x="579621" y="1655212"/>
                  </a:lnTo>
                  <a:lnTo>
                    <a:pt x="540693" y="1628755"/>
                  </a:lnTo>
                  <a:lnTo>
                    <a:pt x="504912" y="1598197"/>
                  </a:lnTo>
                  <a:lnTo>
                    <a:pt x="472278" y="1563538"/>
                  </a:lnTo>
                  <a:lnTo>
                    <a:pt x="442790" y="1524778"/>
                  </a:lnTo>
                  <a:lnTo>
                    <a:pt x="416450" y="1481916"/>
                  </a:lnTo>
                  <a:lnTo>
                    <a:pt x="394275" y="1433478"/>
                  </a:lnTo>
                  <a:lnTo>
                    <a:pt x="377755" y="1383486"/>
                  </a:lnTo>
                  <a:lnTo>
                    <a:pt x="366889" y="1331942"/>
                  </a:lnTo>
                  <a:lnTo>
                    <a:pt x="361677" y="1278844"/>
                  </a:lnTo>
                  <a:lnTo>
                    <a:pt x="361380" y="1232582"/>
                  </a:lnTo>
                  <a:lnTo>
                    <a:pt x="360831" y="1180667"/>
                  </a:lnTo>
                  <a:lnTo>
                    <a:pt x="360152" y="1134496"/>
                  </a:lnTo>
                  <a:lnTo>
                    <a:pt x="359260" y="1087053"/>
                  </a:lnTo>
                  <a:lnTo>
                    <a:pt x="358988" y="1064968"/>
                  </a:lnTo>
                  <a:lnTo>
                    <a:pt x="356974" y="1020648"/>
                  </a:lnTo>
                  <a:lnTo>
                    <a:pt x="342586" y="945381"/>
                  </a:lnTo>
                  <a:lnTo>
                    <a:pt x="328437" y="892786"/>
                  </a:lnTo>
                  <a:lnTo>
                    <a:pt x="312784" y="840623"/>
                  </a:lnTo>
                  <a:lnTo>
                    <a:pt x="295627" y="788890"/>
                  </a:lnTo>
                  <a:lnTo>
                    <a:pt x="275979" y="740253"/>
                  </a:lnTo>
                  <a:lnTo>
                    <a:pt x="256487" y="691554"/>
                  </a:lnTo>
                  <a:lnTo>
                    <a:pt x="237149" y="642792"/>
                  </a:lnTo>
                  <a:lnTo>
                    <a:pt x="217966" y="593968"/>
                  </a:lnTo>
                  <a:lnTo>
                    <a:pt x="198938" y="545082"/>
                  </a:lnTo>
                  <a:lnTo>
                    <a:pt x="180064" y="496134"/>
                  </a:lnTo>
                  <a:lnTo>
                    <a:pt x="161345" y="447124"/>
                  </a:lnTo>
                  <a:lnTo>
                    <a:pt x="142781" y="398052"/>
                  </a:lnTo>
                  <a:lnTo>
                    <a:pt x="124372" y="348917"/>
                  </a:lnTo>
                  <a:lnTo>
                    <a:pt x="106118" y="299720"/>
                  </a:lnTo>
                  <a:lnTo>
                    <a:pt x="88019" y="250461"/>
                  </a:lnTo>
                  <a:lnTo>
                    <a:pt x="70074" y="201140"/>
                  </a:lnTo>
                  <a:lnTo>
                    <a:pt x="52284" y="151757"/>
                  </a:lnTo>
                  <a:lnTo>
                    <a:pt x="34649" y="102311"/>
                  </a:lnTo>
                  <a:lnTo>
                    <a:pt x="19036" y="56734"/>
                  </a:lnTo>
                  <a:lnTo>
                    <a:pt x="3658" y="11058"/>
                  </a:lnTo>
                  <a:lnTo>
                    <a:pt x="0" y="0"/>
                  </a:lnTo>
                  <a:lnTo>
                    <a:pt x="103909" y="0"/>
                  </a:lnTo>
                  <a:lnTo>
                    <a:pt x="118170" y="39515"/>
                  </a:lnTo>
                  <a:lnTo>
                    <a:pt x="135736" y="87889"/>
                  </a:lnTo>
                  <a:lnTo>
                    <a:pt x="153396" y="136229"/>
                  </a:lnTo>
                  <a:lnTo>
                    <a:pt x="171150" y="184534"/>
                  </a:lnTo>
                  <a:lnTo>
                    <a:pt x="188998" y="232803"/>
                  </a:lnTo>
                  <a:lnTo>
                    <a:pt x="206940" y="281038"/>
                  </a:lnTo>
                  <a:lnTo>
                    <a:pt x="224976" y="329237"/>
                  </a:lnTo>
                  <a:lnTo>
                    <a:pt x="243107" y="377400"/>
                  </a:lnTo>
                  <a:lnTo>
                    <a:pt x="261331" y="425529"/>
                  </a:lnTo>
                  <a:lnTo>
                    <a:pt x="279650" y="473622"/>
                  </a:lnTo>
                  <a:lnTo>
                    <a:pt x="298063" y="521679"/>
                  </a:lnTo>
                  <a:lnTo>
                    <a:pt x="316570" y="569701"/>
                  </a:lnTo>
                  <a:lnTo>
                    <a:pt x="336667" y="615688"/>
                  </a:lnTo>
                  <a:lnTo>
                    <a:pt x="356029" y="661975"/>
                  </a:lnTo>
                  <a:lnTo>
                    <a:pt x="374655" y="708564"/>
                  </a:lnTo>
                  <a:lnTo>
                    <a:pt x="392545" y="755453"/>
                  </a:lnTo>
                  <a:lnTo>
                    <a:pt x="409698" y="802644"/>
                  </a:lnTo>
                  <a:lnTo>
                    <a:pt x="426116" y="850135"/>
                  </a:lnTo>
                  <a:lnTo>
                    <a:pt x="431701" y="875909"/>
                  </a:lnTo>
                  <a:lnTo>
                    <a:pt x="438127" y="901423"/>
                  </a:lnTo>
                  <a:lnTo>
                    <a:pt x="445394" y="926677"/>
                  </a:lnTo>
                  <a:lnTo>
                    <a:pt x="453502" y="951671"/>
                  </a:lnTo>
                  <a:lnTo>
                    <a:pt x="457221" y="992546"/>
                  </a:lnTo>
                  <a:lnTo>
                    <a:pt x="460205" y="1033434"/>
                  </a:lnTo>
                  <a:lnTo>
                    <a:pt x="462456" y="1074337"/>
                  </a:lnTo>
                  <a:lnTo>
                    <a:pt x="463974" y="1115257"/>
                  </a:lnTo>
                  <a:lnTo>
                    <a:pt x="463296" y="1150115"/>
                  </a:lnTo>
                  <a:lnTo>
                    <a:pt x="462801" y="1185642"/>
                  </a:lnTo>
                  <a:lnTo>
                    <a:pt x="462534" y="1216770"/>
                  </a:lnTo>
                  <a:lnTo>
                    <a:pt x="462453" y="1232582"/>
                  </a:lnTo>
                  <a:lnTo>
                    <a:pt x="462363" y="1258698"/>
                  </a:lnTo>
                  <a:lnTo>
                    <a:pt x="463738" y="1274617"/>
                  </a:lnTo>
                  <a:lnTo>
                    <a:pt x="469612" y="1322359"/>
                  </a:lnTo>
                  <a:lnTo>
                    <a:pt x="478149" y="1361696"/>
                  </a:lnTo>
                  <a:lnTo>
                    <a:pt x="490929" y="1399251"/>
                  </a:lnTo>
                  <a:lnTo>
                    <a:pt x="507952" y="1435026"/>
                  </a:lnTo>
                  <a:lnTo>
                    <a:pt x="529218" y="1469023"/>
                  </a:lnTo>
                  <a:lnTo>
                    <a:pt x="563182" y="1510964"/>
                  </a:lnTo>
                  <a:lnTo>
                    <a:pt x="601670" y="1546198"/>
                  </a:lnTo>
                  <a:lnTo>
                    <a:pt x="644683" y="1574725"/>
                  </a:lnTo>
                  <a:lnTo>
                    <a:pt x="692221" y="1596545"/>
                  </a:lnTo>
                  <a:lnTo>
                    <a:pt x="744283" y="1611657"/>
                  </a:lnTo>
                  <a:lnTo>
                    <a:pt x="786195" y="1616695"/>
                  </a:lnTo>
                  <a:lnTo>
                    <a:pt x="828090" y="1618104"/>
                  </a:lnTo>
                  <a:lnTo>
                    <a:pt x="1145997" y="1618104"/>
                  </a:lnTo>
                  <a:lnTo>
                    <a:pt x="1138972" y="1622939"/>
                  </a:lnTo>
                  <a:lnTo>
                    <a:pt x="1099048" y="1645588"/>
                  </a:lnTo>
                  <a:lnTo>
                    <a:pt x="1058085" y="1666031"/>
                  </a:lnTo>
                  <a:lnTo>
                    <a:pt x="1016083" y="1684269"/>
                  </a:lnTo>
                  <a:lnTo>
                    <a:pt x="973042" y="1700300"/>
                  </a:lnTo>
                  <a:lnTo>
                    <a:pt x="922055" y="1711610"/>
                  </a:lnTo>
                  <a:lnTo>
                    <a:pt x="870787" y="1718232"/>
                  </a:lnTo>
                  <a:lnTo>
                    <a:pt x="819236" y="1720166"/>
                  </a:lnTo>
                  <a:close/>
                </a:path>
                <a:path extrusionOk="0" h="1720214" w="3481069">
                  <a:moveTo>
                    <a:pt x="2999765" y="1475483"/>
                  </a:moveTo>
                  <a:lnTo>
                    <a:pt x="2603202" y="1475483"/>
                  </a:lnTo>
                  <a:lnTo>
                    <a:pt x="2654899" y="1473052"/>
                  </a:lnTo>
                  <a:lnTo>
                    <a:pt x="2699302" y="1469124"/>
                  </a:lnTo>
                  <a:lnTo>
                    <a:pt x="2743100" y="1462173"/>
                  </a:lnTo>
                  <a:lnTo>
                    <a:pt x="2786294" y="1452201"/>
                  </a:lnTo>
                  <a:lnTo>
                    <a:pt x="2828885" y="1439207"/>
                  </a:lnTo>
                  <a:lnTo>
                    <a:pt x="2878586" y="1419356"/>
                  </a:lnTo>
                  <a:lnTo>
                    <a:pt x="2927228" y="1397799"/>
                  </a:lnTo>
                  <a:lnTo>
                    <a:pt x="2974811" y="1374534"/>
                  </a:lnTo>
                  <a:lnTo>
                    <a:pt x="3021336" y="1349560"/>
                  </a:lnTo>
                  <a:lnTo>
                    <a:pt x="3066802" y="1322879"/>
                  </a:lnTo>
                  <a:lnTo>
                    <a:pt x="3111209" y="1294489"/>
                  </a:lnTo>
                  <a:lnTo>
                    <a:pt x="3154556" y="1264390"/>
                  </a:lnTo>
                  <a:lnTo>
                    <a:pt x="3196844" y="1232582"/>
                  </a:lnTo>
                  <a:lnTo>
                    <a:pt x="3238072" y="1199065"/>
                  </a:lnTo>
                  <a:lnTo>
                    <a:pt x="3274048" y="1167093"/>
                  </a:lnTo>
                  <a:lnTo>
                    <a:pt x="3309375" y="1134496"/>
                  </a:lnTo>
                  <a:lnTo>
                    <a:pt x="3344054" y="1101274"/>
                  </a:lnTo>
                  <a:lnTo>
                    <a:pt x="3378084" y="1067426"/>
                  </a:lnTo>
                  <a:lnTo>
                    <a:pt x="3411466" y="1032954"/>
                  </a:lnTo>
                  <a:lnTo>
                    <a:pt x="3444201" y="997856"/>
                  </a:lnTo>
                  <a:lnTo>
                    <a:pt x="3476287" y="962134"/>
                  </a:lnTo>
                  <a:lnTo>
                    <a:pt x="3480773" y="956947"/>
                  </a:lnTo>
                  <a:lnTo>
                    <a:pt x="3480773" y="1104553"/>
                  </a:lnTo>
                  <a:lnTo>
                    <a:pt x="3442727" y="1143942"/>
                  </a:lnTo>
                  <a:lnTo>
                    <a:pt x="3405852" y="1180667"/>
                  </a:lnTo>
                  <a:lnTo>
                    <a:pt x="3368242" y="1216770"/>
                  </a:lnTo>
                  <a:lnTo>
                    <a:pt x="3329898" y="1252251"/>
                  </a:lnTo>
                  <a:lnTo>
                    <a:pt x="3291779" y="1284932"/>
                  </a:lnTo>
                  <a:lnTo>
                    <a:pt x="3252789" y="1316235"/>
                  </a:lnTo>
                  <a:lnTo>
                    <a:pt x="3212929" y="1346159"/>
                  </a:lnTo>
                  <a:lnTo>
                    <a:pt x="3172198" y="1374704"/>
                  </a:lnTo>
                  <a:lnTo>
                    <a:pt x="3130597" y="1401870"/>
                  </a:lnTo>
                  <a:lnTo>
                    <a:pt x="3088126" y="1427658"/>
                  </a:lnTo>
                  <a:lnTo>
                    <a:pt x="3044784" y="1452066"/>
                  </a:lnTo>
                  <a:lnTo>
                    <a:pt x="3000572" y="1475095"/>
                  </a:lnTo>
                  <a:lnTo>
                    <a:pt x="2999765" y="1475483"/>
                  </a:lnTo>
                  <a:close/>
                </a:path>
                <a:path extrusionOk="0" h="1720214" w="3481069">
                  <a:moveTo>
                    <a:pt x="1145997" y="1618104"/>
                  </a:moveTo>
                  <a:lnTo>
                    <a:pt x="828090" y="1618104"/>
                  </a:lnTo>
                  <a:lnTo>
                    <a:pt x="869966" y="1615886"/>
                  </a:lnTo>
                  <a:lnTo>
                    <a:pt x="911825" y="1610045"/>
                  </a:lnTo>
                  <a:lnTo>
                    <a:pt x="956144" y="1596637"/>
                  </a:lnTo>
                  <a:lnTo>
                    <a:pt x="999140" y="1580065"/>
                  </a:lnTo>
                  <a:lnTo>
                    <a:pt x="1040720" y="1560374"/>
                  </a:lnTo>
                  <a:lnTo>
                    <a:pt x="1080977" y="1537520"/>
                  </a:lnTo>
                  <a:lnTo>
                    <a:pt x="1124156" y="1507799"/>
                  </a:lnTo>
                  <a:lnTo>
                    <a:pt x="1167011" y="1477628"/>
                  </a:lnTo>
                  <a:lnTo>
                    <a:pt x="1209541" y="1447005"/>
                  </a:lnTo>
                  <a:lnTo>
                    <a:pt x="1251746" y="1415932"/>
                  </a:lnTo>
                  <a:lnTo>
                    <a:pt x="1293626" y="1384409"/>
                  </a:lnTo>
                  <a:lnTo>
                    <a:pt x="1315302" y="1370387"/>
                  </a:lnTo>
                  <a:lnTo>
                    <a:pt x="1359602" y="1343795"/>
                  </a:lnTo>
                  <a:lnTo>
                    <a:pt x="1424138" y="1311050"/>
                  </a:lnTo>
                  <a:lnTo>
                    <a:pt x="1467164" y="1294758"/>
                  </a:lnTo>
                  <a:lnTo>
                    <a:pt x="1511306" y="1282349"/>
                  </a:lnTo>
                  <a:lnTo>
                    <a:pt x="1556562" y="1273821"/>
                  </a:lnTo>
                  <a:lnTo>
                    <a:pt x="1602933" y="1269173"/>
                  </a:lnTo>
                  <a:lnTo>
                    <a:pt x="1655726" y="1269784"/>
                  </a:lnTo>
                  <a:lnTo>
                    <a:pt x="1708182" y="1272763"/>
                  </a:lnTo>
                  <a:lnTo>
                    <a:pt x="1760301" y="1278109"/>
                  </a:lnTo>
                  <a:lnTo>
                    <a:pt x="1812082" y="1285823"/>
                  </a:lnTo>
                  <a:lnTo>
                    <a:pt x="1863526" y="1295904"/>
                  </a:lnTo>
                  <a:lnTo>
                    <a:pt x="1914633" y="1308351"/>
                  </a:lnTo>
                  <a:lnTo>
                    <a:pt x="1965402" y="1323165"/>
                  </a:lnTo>
                  <a:lnTo>
                    <a:pt x="2116243" y="1372497"/>
                  </a:lnTo>
                  <a:lnTo>
                    <a:pt x="1626327" y="1372497"/>
                  </a:lnTo>
                  <a:lnTo>
                    <a:pt x="1574390" y="1375887"/>
                  </a:lnTo>
                  <a:lnTo>
                    <a:pt x="1523645" y="1385717"/>
                  </a:lnTo>
                  <a:lnTo>
                    <a:pt x="1474090" y="1401988"/>
                  </a:lnTo>
                  <a:lnTo>
                    <a:pt x="1425726" y="1424701"/>
                  </a:lnTo>
                  <a:lnTo>
                    <a:pt x="1388269" y="1446655"/>
                  </a:lnTo>
                  <a:lnTo>
                    <a:pt x="1351621" y="1469829"/>
                  </a:lnTo>
                  <a:lnTo>
                    <a:pt x="1309741" y="1501351"/>
                  </a:lnTo>
                  <a:lnTo>
                    <a:pt x="1267536" y="1532424"/>
                  </a:lnTo>
                  <a:lnTo>
                    <a:pt x="1225006" y="1563047"/>
                  </a:lnTo>
                  <a:lnTo>
                    <a:pt x="1182151" y="1593219"/>
                  </a:lnTo>
                  <a:lnTo>
                    <a:pt x="1145997" y="1618104"/>
                  </a:lnTo>
                  <a:close/>
                </a:path>
                <a:path extrusionOk="0" h="1720214" w="3481069">
                  <a:moveTo>
                    <a:pt x="1679454" y="1375545"/>
                  </a:moveTo>
                  <a:lnTo>
                    <a:pt x="1626327" y="1372497"/>
                  </a:lnTo>
                  <a:lnTo>
                    <a:pt x="2116243" y="1372497"/>
                  </a:lnTo>
                  <a:lnTo>
                    <a:pt x="2120763" y="1373933"/>
                  </a:lnTo>
                  <a:lnTo>
                    <a:pt x="1687509" y="1373933"/>
                  </a:lnTo>
                  <a:lnTo>
                    <a:pt x="1679454" y="1375545"/>
                  </a:lnTo>
                  <a:close/>
                </a:path>
                <a:path extrusionOk="0" h="1720214" w="3481069">
                  <a:moveTo>
                    <a:pt x="2571934" y="1580229"/>
                  </a:moveTo>
                  <a:lnTo>
                    <a:pt x="2521629" y="1577679"/>
                  </a:lnTo>
                  <a:lnTo>
                    <a:pt x="2471434" y="1572664"/>
                  </a:lnTo>
                  <a:lnTo>
                    <a:pt x="2421346" y="1565187"/>
                  </a:lnTo>
                  <a:lnTo>
                    <a:pt x="2371368" y="1555248"/>
                  </a:lnTo>
                  <a:lnTo>
                    <a:pt x="2327482" y="1544575"/>
                  </a:lnTo>
                  <a:lnTo>
                    <a:pt x="2283856" y="1532958"/>
                  </a:lnTo>
                  <a:lnTo>
                    <a:pt x="2240489" y="1520399"/>
                  </a:lnTo>
                  <a:lnTo>
                    <a:pt x="2197383" y="1506897"/>
                  </a:lnTo>
                  <a:lnTo>
                    <a:pt x="1960569" y="1429536"/>
                  </a:lnTo>
                  <a:lnTo>
                    <a:pt x="1915892" y="1416045"/>
                  </a:lnTo>
                  <a:lnTo>
                    <a:pt x="1870881" y="1404244"/>
                  </a:lnTo>
                  <a:lnTo>
                    <a:pt x="1825537" y="1394132"/>
                  </a:lnTo>
                  <a:lnTo>
                    <a:pt x="1779861" y="1385709"/>
                  </a:lnTo>
                  <a:lnTo>
                    <a:pt x="1733851" y="1378976"/>
                  </a:lnTo>
                  <a:lnTo>
                    <a:pt x="1687509" y="1373933"/>
                  </a:lnTo>
                  <a:lnTo>
                    <a:pt x="2120763" y="1373933"/>
                  </a:lnTo>
                  <a:lnTo>
                    <a:pt x="2157873" y="1385717"/>
                  </a:lnTo>
                  <a:lnTo>
                    <a:pt x="2348814" y="1444042"/>
                  </a:lnTo>
                  <a:lnTo>
                    <a:pt x="2399142" y="1456143"/>
                  </a:lnTo>
                  <a:lnTo>
                    <a:pt x="2449746" y="1465337"/>
                  </a:lnTo>
                  <a:lnTo>
                    <a:pt x="2500624" y="1471626"/>
                  </a:lnTo>
                  <a:lnTo>
                    <a:pt x="2551777" y="1475008"/>
                  </a:lnTo>
                  <a:lnTo>
                    <a:pt x="2999765" y="1475483"/>
                  </a:lnTo>
                  <a:lnTo>
                    <a:pt x="2955490" y="1496746"/>
                  </a:lnTo>
                  <a:lnTo>
                    <a:pt x="2909537" y="1517016"/>
                  </a:lnTo>
                  <a:lnTo>
                    <a:pt x="2862715" y="1535908"/>
                  </a:lnTo>
                  <a:lnTo>
                    <a:pt x="2815316" y="1550516"/>
                  </a:lnTo>
                  <a:lnTo>
                    <a:pt x="2767491" y="1562237"/>
                  </a:lnTo>
                  <a:lnTo>
                    <a:pt x="2719240" y="1571069"/>
                  </a:lnTo>
                  <a:lnTo>
                    <a:pt x="2670563" y="1577012"/>
                  </a:lnTo>
                  <a:lnTo>
                    <a:pt x="2621461" y="1580065"/>
                  </a:lnTo>
                  <a:lnTo>
                    <a:pt x="2571934" y="1580229"/>
                  </a:lnTo>
                  <a:close/>
                </a:path>
              </a:pathLst>
            </a:custGeom>
            <a:solidFill>
              <a:srgbClr val="D9B6A0">
                <a:alpha val="98039"/>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pic>
        <p:nvPicPr>
          <p:cNvPr id="176" name="Google Shape;176;p13"/>
          <p:cNvPicPr preferRelativeResize="0"/>
          <p:nvPr/>
        </p:nvPicPr>
        <p:blipFill rotWithShape="1">
          <a:blip r:embed="rId3">
            <a:alphaModFix/>
          </a:blip>
          <a:srcRect b="0" l="0" r="0" t="0"/>
          <a:stretch/>
        </p:blipFill>
        <p:spPr>
          <a:xfrm>
            <a:off x="2488039" y="3369670"/>
            <a:ext cx="152400" cy="152400"/>
          </a:xfrm>
          <a:prstGeom prst="rect">
            <a:avLst/>
          </a:prstGeom>
          <a:noFill/>
          <a:ln>
            <a:noFill/>
          </a:ln>
        </p:spPr>
      </p:pic>
      <p:pic>
        <p:nvPicPr>
          <p:cNvPr id="177" name="Google Shape;177;p13"/>
          <p:cNvPicPr preferRelativeResize="0"/>
          <p:nvPr/>
        </p:nvPicPr>
        <p:blipFill rotWithShape="1">
          <a:blip r:embed="rId3">
            <a:alphaModFix/>
          </a:blip>
          <a:srcRect b="0" l="0" r="0" t="0"/>
          <a:stretch/>
        </p:blipFill>
        <p:spPr>
          <a:xfrm>
            <a:off x="2488039" y="7198720"/>
            <a:ext cx="152400" cy="152400"/>
          </a:xfrm>
          <a:prstGeom prst="rect">
            <a:avLst/>
          </a:prstGeom>
          <a:noFill/>
          <a:ln>
            <a:noFill/>
          </a:ln>
        </p:spPr>
      </p:pic>
      <p:sp>
        <p:nvSpPr>
          <p:cNvPr id="178" name="Google Shape;178;p13"/>
          <p:cNvSpPr txBox="1"/>
          <p:nvPr/>
        </p:nvSpPr>
        <p:spPr>
          <a:xfrm>
            <a:off x="2842945" y="3038835"/>
            <a:ext cx="13300800" cy="7004400"/>
          </a:xfrm>
          <a:prstGeom prst="rect">
            <a:avLst/>
          </a:prstGeom>
          <a:noFill/>
          <a:ln>
            <a:noFill/>
          </a:ln>
        </p:spPr>
        <p:txBody>
          <a:bodyPr anchorCtr="0" anchor="t" bIns="0" lIns="0" spcFirstLastPara="1" rIns="0" wrap="square" tIns="12700">
            <a:spAutoFit/>
          </a:bodyPr>
          <a:lstStyle/>
          <a:p>
            <a:pPr indent="0" lvl="0" marL="12700" marR="5080" rtl="0" algn="l">
              <a:lnSpc>
                <a:spcPct val="116300"/>
              </a:lnSpc>
              <a:spcBef>
                <a:spcPts val="0"/>
              </a:spcBef>
              <a:spcAft>
                <a:spcPts val="0"/>
              </a:spcAft>
              <a:buNone/>
            </a:pPr>
            <a:r>
              <a:rPr lang="en-US" sz="3600">
                <a:latin typeface="Verdana"/>
                <a:ea typeface="Verdana"/>
                <a:cs typeface="Verdana"/>
                <a:sym typeface="Verdana"/>
              </a:rPr>
              <a:t>A QR code can transmit information through a grid of pixels arranged over two dimensions. This encoding follows specific rules that depend on the message's character count and error correction level. The resulting grid size is determined by these factors and may vary betIen 21x21 to 177x177 pixels.</a:t>
            </a:r>
            <a:endParaRPr sz="3600">
              <a:latin typeface="Verdana"/>
              <a:ea typeface="Verdana"/>
              <a:cs typeface="Verdana"/>
              <a:sym typeface="Verdana"/>
            </a:endParaRPr>
          </a:p>
          <a:p>
            <a:pPr indent="0" lvl="0" marL="0" rtl="0" algn="l">
              <a:lnSpc>
                <a:spcPct val="100000"/>
              </a:lnSpc>
              <a:spcBef>
                <a:spcPts val="650"/>
              </a:spcBef>
              <a:spcAft>
                <a:spcPts val="0"/>
              </a:spcAft>
              <a:buNone/>
            </a:pPr>
            <a:r>
              <a:t/>
            </a:r>
            <a:endParaRPr sz="3600">
              <a:latin typeface="Verdana"/>
              <a:ea typeface="Verdana"/>
              <a:cs typeface="Verdana"/>
              <a:sym typeface="Verdana"/>
            </a:endParaRPr>
          </a:p>
          <a:p>
            <a:pPr indent="0" lvl="0" marL="12700" marR="81915" rtl="0" algn="l">
              <a:lnSpc>
                <a:spcPct val="116300"/>
              </a:lnSpc>
              <a:spcBef>
                <a:spcPts val="0"/>
              </a:spcBef>
              <a:spcAft>
                <a:spcPts val="0"/>
              </a:spcAft>
              <a:buNone/>
            </a:pPr>
            <a:r>
              <a:rPr lang="en-US" sz="3600">
                <a:latin typeface="Verdana"/>
                <a:ea typeface="Verdana"/>
                <a:cs typeface="Verdana"/>
                <a:sym typeface="Verdana"/>
              </a:rPr>
              <a:t>Every new edition adds four more rows and columns, leading to larger grids. To guarantee accuracy when reading a QR code, error correction is incorporated into your data using the Reed-Solomon codes algorithm.</a:t>
            </a:r>
            <a:endParaRPr sz="3600">
              <a:latin typeface="Verdana"/>
              <a:ea typeface="Verdana"/>
              <a:cs typeface="Verdana"/>
              <a:sym typeface="Verdana"/>
            </a:endParaRPr>
          </a:p>
        </p:txBody>
      </p:sp>
      <p:sp>
        <p:nvSpPr>
          <p:cNvPr id="179" name="Google Shape;179;p13"/>
          <p:cNvSpPr txBox="1"/>
          <p:nvPr>
            <p:ph type="title"/>
          </p:nvPr>
        </p:nvSpPr>
        <p:spPr>
          <a:xfrm>
            <a:off x="4906321" y="565607"/>
            <a:ext cx="8870950" cy="14274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9200"/>
              <a:t>QR-Generation</a:t>
            </a:r>
            <a:endParaRPr sz="9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grpSp>
        <p:nvGrpSpPr>
          <p:cNvPr id="184" name="Google Shape;184;p14"/>
          <p:cNvGrpSpPr/>
          <p:nvPr/>
        </p:nvGrpSpPr>
        <p:grpSpPr>
          <a:xfrm>
            <a:off x="394996" y="1830463"/>
            <a:ext cx="17893002" cy="8456536"/>
            <a:chOff x="394996" y="1830463"/>
            <a:chExt cx="17893002" cy="8456536"/>
          </a:xfrm>
        </p:grpSpPr>
        <p:sp>
          <p:nvSpPr>
            <p:cNvPr id="185" name="Google Shape;185;p14"/>
            <p:cNvSpPr/>
            <p:nvPr/>
          </p:nvSpPr>
          <p:spPr>
            <a:xfrm>
              <a:off x="1028699" y="2759890"/>
              <a:ext cx="16221075" cy="6498590"/>
            </a:xfrm>
            <a:custGeom>
              <a:rect b="b" l="l" r="r" t="t"/>
              <a:pathLst>
                <a:path extrusionOk="0" h="6498590" w="16221075">
                  <a:moveTo>
                    <a:pt x="15745085" y="6498396"/>
                  </a:moveTo>
                  <a:lnTo>
                    <a:pt x="485528" y="6498396"/>
                  </a:lnTo>
                  <a:lnTo>
                    <a:pt x="437761" y="6496031"/>
                  </a:lnTo>
                  <a:lnTo>
                    <a:pt x="390562" y="6488988"/>
                  </a:lnTo>
                  <a:lnTo>
                    <a:pt x="344493" y="6477411"/>
                  </a:lnTo>
                  <a:lnTo>
                    <a:pt x="299876" y="6461432"/>
                  </a:lnTo>
                  <a:lnTo>
                    <a:pt x="257027" y="6441182"/>
                  </a:lnTo>
                  <a:lnTo>
                    <a:pt x="216266" y="6416794"/>
                  </a:lnTo>
                  <a:lnTo>
                    <a:pt x="177911" y="6388398"/>
                  </a:lnTo>
                  <a:lnTo>
                    <a:pt x="142280" y="6356128"/>
                  </a:lnTo>
                  <a:lnTo>
                    <a:pt x="110010" y="6320495"/>
                  </a:lnTo>
                  <a:lnTo>
                    <a:pt x="81615" y="6282137"/>
                  </a:lnTo>
                  <a:lnTo>
                    <a:pt x="57227" y="6241374"/>
                  </a:lnTo>
                  <a:lnTo>
                    <a:pt x="36977" y="6198523"/>
                  </a:lnTo>
                  <a:lnTo>
                    <a:pt x="20997" y="6153903"/>
                  </a:lnTo>
                  <a:lnTo>
                    <a:pt x="9420" y="6107834"/>
                  </a:lnTo>
                  <a:lnTo>
                    <a:pt x="2377" y="6060632"/>
                  </a:lnTo>
                  <a:lnTo>
                    <a:pt x="0" y="6012618"/>
                  </a:lnTo>
                  <a:lnTo>
                    <a:pt x="0" y="485771"/>
                  </a:lnTo>
                  <a:lnTo>
                    <a:pt x="2377" y="437758"/>
                  </a:lnTo>
                  <a:lnTo>
                    <a:pt x="9420" y="390558"/>
                  </a:lnTo>
                  <a:lnTo>
                    <a:pt x="20997" y="344490"/>
                  </a:lnTo>
                  <a:lnTo>
                    <a:pt x="36977" y="299873"/>
                  </a:lnTo>
                  <a:lnTo>
                    <a:pt x="57227" y="257025"/>
                  </a:lnTo>
                  <a:lnTo>
                    <a:pt x="81615" y="216265"/>
                  </a:lnTo>
                  <a:lnTo>
                    <a:pt x="110010" y="177910"/>
                  </a:lnTo>
                  <a:lnTo>
                    <a:pt x="142280" y="142280"/>
                  </a:lnTo>
                  <a:lnTo>
                    <a:pt x="177911" y="110010"/>
                  </a:lnTo>
                  <a:lnTo>
                    <a:pt x="216266" y="81615"/>
                  </a:lnTo>
                  <a:lnTo>
                    <a:pt x="257027" y="57227"/>
                  </a:lnTo>
                  <a:lnTo>
                    <a:pt x="299876" y="36977"/>
                  </a:lnTo>
                  <a:lnTo>
                    <a:pt x="344493" y="20997"/>
                  </a:lnTo>
                  <a:lnTo>
                    <a:pt x="390562" y="9420"/>
                  </a:lnTo>
                  <a:lnTo>
                    <a:pt x="437761" y="2376"/>
                  </a:lnTo>
                  <a:lnTo>
                    <a:pt x="485773" y="0"/>
                  </a:lnTo>
                  <a:lnTo>
                    <a:pt x="15744840" y="0"/>
                  </a:lnTo>
                  <a:lnTo>
                    <a:pt x="15792843" y="2376"/>
                  </a:lnTo>
                  <a:lnTo>
                    <a:pt x="15840037" y="9420"/>
                  </a:lnTo>
                  <a:lnTo>
                    <a:pt x="15886101" y="20997"/>
                  </a:lnTo>
                  <a:lnTo>
                    <a:pt x="15930717" y="36977"/>
                  </a:lnTo>
                  <a:lnTo>
                    <a:pt x="15973566" y="57227"/>
                  </a:lnTo>
                  <a:lnTo>
                    <a:pt x="16014328" y="81615"/>
                  </a:lnTo>
                  <a:lnTo>
                    <a:pt x="16052685" y="110010"/>
                  </a:lnTo>
                  <a:lnTo>
                    <a:pt x="16088318" y="142280"/>
                  </a:lnTo>
                  <a:lnTo>
                    <a:pt x="16120589" y="177910"/>
                  </a:lnTo>
                  <a:lnTo>
                    <a:pt x="16148984" y="216265"/>
                  </a:lnTo>
                  <a:lnTo>
                    <a:pt x="16173373" y="257025"/>
                  </a:lnTo>
                  <a:lnTo>
                    <a:pt x="16193622" y="299873"/>
                  </a:lnTo>
                  <a:lnTo>
                    <a:pt x="16209602" y="344490"/>
                  </a:lnTo>
                  <a:lnTo>
                    <a:pt x="16220640" y="388415"/>
                  </a:lnTo>
                  <a:lnTo>
                    <a:pt x="16220640" y="6109977"/>
                  </a:lnTo>
                  <a:lnTo>
                    <a:pt x="16209602" y="6153903"/>
                  </a:lnTo>
                  <a:lnTo>
                    <a:pt x="16193622" y="6198523"/>
                  </a:lnTo>
                  <a:lnTo>
                    <a:pt x="16173373" y="6241374"/>
                  </a:lnTo>
                  <a:lnTo>
                    <a:pt x="16148984" y="6282137"/>
                  </a:lnTo>
                  <a:lnTo>
                    <a:pt x="16120589" y="6320495"/>
                  </a:lnTo>
                  <a:lnTo>
                    <a:pt x="16088318" y="6356128"/>
                  </a:lnTo>
                  <a:lnTo>
                    <a:pt x="16052685" y="6388398"/>
                  </a:lnTo>
                  <a:lnTo>
                    <a:pt x="16014328" y="6416794"/>
                  </a:lnTo>
                  <a:lnTo>
                    <a:pt x="15973566" y="6441182"/>
                  </a:lnTo>
                  <a:lnTo>
                    <a:pt x="15930717" y="6461432"/>
                  </a:lnTo>
                  <a:lnTo>
                    <a:pt x="15886101" y="6477411"/>
                  </a:lnTo>
                  <a:lnTo>
                    <a:pt x="15840037" y="6488988"/>
                  </a:lnTo>
                  <a:lnTo>
                    <a:pt x="15792843" y="6496031"/>
                  </a:lnTo>
                  <a:lnTo>
                    <a:pt x="15745085" y="6498396"/>
                  </a:lnTo>
                  <a:close/>
                </a:path>
              </a:pathLst>
            </a:custGeom>
            <a:solidFill>
              <a:srgbClr val="DBC2A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86" name="Google Shape;186;p14"/>
            <p:cNvPicPr preferRelativeResize="0"/>
            <p:nvPr/>
          </p:nvPicPr>
          <p:blipFill rotWithShape="1">
            <a:blip r:embed="rId3">
              <a:alphaModFix/>
            </a:blip>
            <a:srcRect b="0" l="0" r="0" t="0"/>
            <a:stretch/>
          </p:blipFill>
          <p:spPr>
            <a:xfrm>
              <a:off x="14289236" y="7307823"/>
              <a:ext cx="3998762" cy="2979176"/>
            </a:xfrm>
            <a:prstGeom prst="rect">
              <a:avLst/>
            </a:prstGeom>
            <a:noFill/>
            <a:ln>
              <a:noFill/>
            </a:ln>
          </p:spPr>
        </p:pic>
        <p:pic>
          <p:nvPicPr>
            <p:cNvPr id="187" name="Google Shape;187;p14"/>
            <p:cNvPicPr preferRelativeResize="0"/>
            <p:nvPr/>
          </p:nvPicPr>
          <p:blipFill rotWithShape="1">
            <a:blip r:embed="rId4">
              <a:alphaModFix/>
            </a:blip>
            <a:srcRect b="0" l="0" r="0" t="0"/>
            <a:stretch/>
          </p:blipFill>
          <p:spPr>
            <a:xfrm>
              <a:off x="394996" y="1830463"/>
              <a:ext cx="2475195" cy="2407535"/>
            </a:xfrm>
            <a:prstGeom prst="rect">
              <a:avLst/>
            </a:prstGeom>
            <a:noFill/>
            <a:ln>
              <a:noFill/>
            </a:ln>
          </p:spPr>
        </p:pic>
      </p:grpSp>
      <p:grpSp>
        <p:nvGrpSpPr>
          <p:cNvPr id="188" name="Google Shape;188;p14"/>
          <p:cNvGrpSpPr/>
          <p:nvPr/>
        </p:nvGrpSpPr>
        <p:grpSpPr>
          <a:xfrm>
            <a:off x="14425679" y="0"/>
            <a:ext cx="3862704" cy="1720214"/>
            <a:chOff x="14425679" y="0"/>
            <a:chExt cx="3862704" cy="1720214"/>
          </a:xfrm>
        </p:grpSpPr>
        <p:sp>
          <p:nvSpPr>
            <p:cNvPr id="189" name="Google Shape;189;p14"/>
            <p:cNvSpPr/>
            <p:nvPr/>
          </p:nvSpPr>
          <p:spPr>
            <a:xfrm>
              <a:off x="14425679" y="0"/>
              <a:ext cx="3862704" cy="847090"/>
            </a:xfrm>
            <a:custGeom>
              <a:rect b="b" l="l" r="r" t="t"/>
              <a:pathLst>
                <a:path extrusionOk="0" h="847090" w="3862705">
                  <a:moveTo>
                    <a:pt x="1983251" y="846916"/>
                  </a:moveTo>
                  <a:lnTo>
                    <a:pt x="1930752" y="846665"/>
                  </a:lnTo>
                  <a:lnTo>
                    <a:pt x="1876090" y="843746"/>
                  </a:lnTo>
                  <a:lnTo>
                    <a:pt x="1818388" y="837718"/>
                  </a:lnTo>
                  <a:lnTo>
                    <a:pt x="1761079" y="828960"/>
                  </a:lnTo>
                  <a:lnTo>
                    <a:pt x="1704312" y="817741"/>
                  </a:lnTo>
                  <a:lnTo>
                    <a:pt x="1648235" y="804327"/>
                  </a:lnTo>
                  <a:lnTo>
                    <a:pt x="1592998" y="788989"/>
                  </a:lnTo>
                  <a:lnTo>
                    <a:pt x="1538749" y="771993"/>
                  </a:lnTo>
                  <a:lnTo>
                    <a:pt x="1485639" y="753610"/>
                  </a:lnTo>
                  <a:lnTo>
                    <a:pt x="1433816" y="734106"/>
                  </a:lnTo>
                  <a:lnTo>
                    <a:pt x="1383430" y="713751"/>
                  </a:lnTo>
                  <a:lnTo>
                    <a:pt x="1334629" y="692812"/>
                  </a:lnTo>
                  <a:lnTo>
                    <a:pt x="1287562" y="671559"/>
                  </a:lnTo>
                  <a:lnTo>
                    <a:pt x="1242379" y="650259"/>
                  </a:lnTo>
                  <a:lnTo>
                    <a:pt x="1199229" y="629181"/>
                  </a:lnTo>
                  <a:lnTo>
                    <a:pt x="1158261" y="608593"/>
                  </a:lnTo>
                  <a:lnTo>
                    <a:pt x="920475" y="485031"/>
                  </a:lnTo>
                  <a:lnTo>
                    <a:pt x="825045" y="433927"/>
                  </a:lnTo>
                  <a:lnTo>
                    <a:pt x="507831" y="259034"/>
                  </a:lnTo>
                  <a:lnTo>
                    <a:pt x="257370" y="182128"/>
                  </a:lnTo>
                  <a:lnTo>
                    <a:pt x="215598" y="158926"/>
                  </a:lnTo>
                  <a:lnTo>
                    <a:pt x="171697" y="131073"/>
                  </a:lnTo>
                  <a:lnTo>
                    <a:pt x="126908" y="99896"/>
                  </a:lnTo>
                  <a:lnTo>
                    <a:pt x="82473" y="66722"/>
                  </a:lnTo>
                  <a:lnTo>
                    <a:pt x="39631" y="32877"/>
                  </a:lnTo>
                  <a:lnTo>
                    <a:pt x="0" y="0"/>
                  </a:lnTo>
                  <a:lnTo>
                    <a:pt x="3862320" y="0"/>
                  </a:lnTo>
                  <a:lnTo>
                    <a:pt x="3862320" y="743747"/>
                  </a:lnTo>
                  <a:lnTo>
                    <a:pt x="3004461" y="743747"/>
                  </a:lnTo>
                  <a:lnTo>
                    <a:pt x="2951921" y="743838"/>
                  </a:lnTo>
                  <a:lnTo>
                    <a:pt x="2899654" y="744750"/>
                  </a:lnTo>
                  <a:lnTo>
                    <a:pt x="2847717" y="746420"/>
                  </a:lnTo>
                  <a:lnTo>
                    <a:pt x="2796165" y="748780"/>
                  </a:lnTo>
                  <a:lnTo>
                    <a:pt x="2745051" y="751767"/>
                  </a:lnTo>
                  <a:lnTo>
                    <a:pt x="2694431" y="755314"/>
                  </a:lnTo>
                  <a:lnTo>
                    <a:pt x="2594894" y="763827"/>
                  </a:lnTo>
                  <a:lnTo>
                    <a:pt x="2497991" y="773797"/>
                  </a:lnTo>
                  <a:lnTo>
                    <a:pt x="2450822" y="779769"/>
                  </a:lnTo>
                  <a:lnTo>
                    <a:pt x="2404566" y="786927"/>
                  </a:lnTo>
                  <a:lnTo>
                    <a:pt x="2358946" y="794921"/>
                  </a:lnTo>
                  <a:lnTo>
                    <a:pt x="2223092" y="820414"/>
                  </a:lnTo>
                  <a:lnTo>
                    <a:pt x="2177212" y="828247"/>
                  </a:lnTo>
                  <a:lnTo>
                    <a:pt x="2130567" y="835165"/>
                  </a:lnTo>
                  <a:lnTo>
                    <a:pt x="2082879" y="840815"/>
                  </a:lnTo>
                  <a:lnTo>
                    <a:pt x="2033866" y="844849"/>
                  </a:lnTo>
                  <a:lnTo>
                    <a:pt x="1983251" y="846916"/>
                  </a:lnTo>
                  <a:close/>
                </a:path>
                <a:path extrusionOk="0" h="847090" w="3862705">
                  <a:moveTo>
                    <a:pt x="3862320" y="840387"/>
                  </a:moveTo>
                  <a:lnTo>
                    <a:pt x="3621236" y="802294"/>
                  </a:lnTo>
                  <a:lnTo>
                    <a:pt x="3463730" y="779759"/>
                  </a:lnTo>
                  <a:lnTo>
                    <a:pt x="3361022" y="766983"/>
                  </a:lnTo>
                  <a:lnTo>
                    <a:pt x="3310529" y="761456"/>
                  </a:lnTo>
                  <a:lnTo>
                    <a:pt x="3260686" y="756586"/>
                  </a:lnTo>
                  <a:lnTo>
                    <a:pt x="3211551" y="752434"/>
                  </a:lnTo>
                  <a:lnTo>
                    <a:pt x="3163181" y="749064"/>
                  </a:lnTo>
                  <a:lnTo>
                    <a:pt x="3110147" y="746295"/>
                  </a:lnTo>
                  <a:lnTo>
                    <a:pt x="3057222" y="744545"/>
                  </a:lnTo>
                  <a:lnTo>
                    <a:pt x="3004461" y="743747"/>
                  </a:lnTo>
                  <a:lnTo>
                    <a:pt x="3862320" y="743747"/>
                  </a:lnTo>
                  <a:lnTo>
                    <a:pt x="3862320" y="840387"/>
                  </a:lnTo>
                  <a:close/>
                </a:path>
              </a:pathLst>
            </a:custGeom>
            <a:solidFill>
              <a:srgbClr val="9975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0" name="Google Shape;190;p14"/>
            <p:cNvSpPr/>
            <p:nvPr/>
          </p:nvSpPr>
          <p:spPr>
            <a:xfrm>
              <a:off x="14807225" y="0"/>
              <a:ext cx="3481070" cy="1720214"/>
            </a:xfrm>
            <a:custGeom>
              <a:rect b="b" l="l" r="r" t="t"/>
              <a:pathLst>
                <a:path extrusionOk="0" h="1720214" w="3481069">
                  <a:moveTo>
                    <a:pt x="819236" y="1720166"/>
                  </a:moveTo>
                  <a:lnTo>
                    <a:pt x="767402" y="1717412"/>
                  </a:lnTo>
                  <a:lnTo>
                    <a:pt x="715286" y="1709970"/>
                  </a:lnTo>
                  <a:lnTo>
                    <a:pt x="666917" y="1695819"/>
                  </a:lnTo>
                  <a:lnTo>
                    <a:pt x="621695" y="1677566"/>
                  </a:lnTo>
                  <a:lnTo>
                    <a:pt x="579621" y="1655212"/>
                  </a:lnTo>
                  <a:lnTo>
                    <a:pt x="540693" y="1628755"/>
                  </a:lnTo>
                  <a:lnTo>
                    <a:pt x="504912" y="1598197"/>
                  </a:lnTo>
                  <a:lnTo>
                    <a:pt x="472278" y="1563538"/>
                  </a:lnTo>
                  <a:lnTo>
                    <a:pt x="442790" y="1524778"/>
                  </a:lnTo>
                  <a:lnTo>
                    <a:pt x="416450" y="1481916"/>
                  </a:lnTo>
                  <a:lnTo>
                    <a:pt x="394275" y="1433478"/>
                  </a:lnTo>
                  <a:lnTo>
                    <a:pt x="377755" y="1383486"/>
                  </a:lnTo>
                  <a:lnTo>
                    <a:pt x="366889" y="1331942"/>
                  </a:lnTo>
                  <a:lnTo>
                    <a:pt x="361677" y="1278844"/>
                  </a:lnTo>
                  <a:lnTo>
                    <a:pt x="361380" y="1232582"/>
                  </a:lnTo>
                  <a:lnTo>
                    <a:pt x="360831" y="1180667"/>
                  </a:lnTo>
                  <a:lnTo>
                    <a:pt x="360152" y="1134496"/>
                  </a:lnTo>
                  <a:lnTo>
                    <a:pt x="359260" y="1087053"/>
                  </a:lnTo>
                  <a:lnTo>
                    <a:pt x="358988" y="1064968"/>
                  </a:lnTo>
                  <a:lnTo>
                    <a:pt x="356974" y="1020648"/>
                  </a:lnTo>
                  <a:lnTo>
                    <a:pt x="342586" y="945381"/>
                  </a:lnTo>
                  <a:lnTo>
                    <a:pt x="328437" y="892786"/>
                  </a:lnTo>
                  <a:lnTo>
                    <a:pt x="312784" y="840623"/>
                  </a:lnTo>
                  <a:lnTo>
                    <a:pt x="295627" y="788890"/>
                  </a:lnTo>
                  <a:lnTo>
                    <a:pt x="275979" y="740253"/>
                  </a:lnTo>
                  <a:lnTo>
                    <a:pt x="256487" y="691554"/>
                  </a:lnTo>
                  <a:lnTo>
                    <a:pt x="237149" y="642792"/>
                  </a:lnTo>
                  <a:lnTo>
                    <a:pt x="217966" y="593968"/>
                  </a:lnTo>
                  <a:lnTo>
                    <a:pt x="198938" y="545082"/>
                  </a:lnTo>
                  <a:lnTo>
                    <a:pt x="180064" y="496134"/>
                  </a:lnTo>
                  <a:lnTo>
                    <a:pt x="161345" y="447124"/>
                  </a:lnTo>
                  <a:lnTo>
                    <a:pt x="142781" y="398052"/>
                  </a:lnTo>
                  <a:lnTo>
                    <a:pt x="124372" y="348917"/>
                  </a:lnTo>
                  <a:lnTo>
                    <a:pt x="106118" y="299720"/>
                  </a:lnTo>
                  <a:lnTo>
                    <a:pt x="88019" y="250461"/>
                  </a:lnTo>
                  <a:lnTo>
                    <a:pt x="70074" y="201140"/>
                  </a:lnTo>
                  <a:lnTo>
                    <a:pt x="52284" y="151757"/>
                  </a:lnTo>
                  <a:lnTo>
                    <a:pt x="34649" y="102311"/>
                  </a:lnTo>
                  <a:lnTo>
                    <a:pt x="19036" y="56734"/>
                  </a:lnTo>
                  <a:lnTo>
                    <a:pt x="3658" y="11058"/>
                  </a:lnTo>
                  <a:lnTo>
                    <a:pt x="0" y="0"/>
                  </a:lnTo>
                  <a:lnTo>
                    <a:pt x="103909" y="0"/>
                  </a:lnTo>
                  <a:lnTo>
                    <a:pt x="118170" y="39515"/>
                  </a:lnTo>
                  <a:lnTo>
                    <a:pt x="135736" y="87889"/>
                  </a:lnTo>
                  <a:lnTo>
                    <a:pt x="153396" y="136229"/>
                  </a:lnTo>
                  <a:lnTo>
                    <a:pt x="171150" y="184534"/>
                  </a:lnTo>
                  <a:lnTo>
                    <a:pt x="188998" y="232803"/>
                  </a:lnTo>
                  <a:lnTo>
                    <a:pt x="206940" y="281038"/>
                  </a:lnTo>
                  <a:lnTo>
                    <a:pt x="224976" y="329237"/>
                  </a:lnTo>
                  <a:lnTo>
                    <a:pt x="243107" y="377400"/>
                  </a:lnTo>
                  <a:lnTo>
                    <a:pt x="261331" y="425529"/>
                  </a:lnTo>
                  <a:lnTo>
                    <a:pt x="279650" y="473622"/>
                  </a:lnTo>
                  <a:lnTo>
                    <a:pt x="298063" y="521679"/>
                  </a:lnTo>
                  <a:lnTo>
                    <a:pt x="316570" y="569701"/>
                  </a:lnTo>
                  <a:lnTo>
                    <a:pt x="336667" y="615688"/>
                  </a:lnTo>
                  <a:lnTo>
                    <a:pt x="356029" y="661975"/>
                  </a:lnTo>
                  <a:lnTo>
                    <a:pt x="374655" y="708564"/>
                  </a:lnTo>
                  <a:lnTo>
                    <a:pt x="392545" y="755453"/>
                  </a:lnTo>
                  <a:lnTo>
                    <a:pt x="409698" y="802644"/>
                  </a:lnTo>
                  <a:lnTo>
                    <a:pt x="426116" y="850135"/>
                  </a:lnTo>
                  <a:lnTo>
                    <a:pt x="431701" y="875909"/>
                  </a:lnTo>
                  <a:lnTo>
                    <a:pt x="438127" y="901423"/>
                  </a:lnTo>
                  <a:lnTo>
                    <a:pt x="445394" y="926677"/>
                  </a:lnTo>
                  <a:lnTo>
                    <a:pt x="453502" y="951671"/>
                  </a:lnTo>
                  <a:lnTo>
                    <a:pt x="457221" y="992546"/>
                  </a:lnTo>
                  <a:lnTo>
                    <a:pt x="460205" y="1033434"/>
                  </a:lnTo>
                  <a:lnTo>
                    <a:pt x="462456" y="1074337"/>
                  </a:lnTo>
                  <a:lnTo>
                    <a:pt x="463974" y="1115257"/>
                  </a:lnTo>
                  <a:lnTo>
                    <a:pt x="463296" y="1150115"/>
                  </a:lnTo>
                  <a:lnTo>
                    <a:pt x="462801" y="1185642"/>
                  </a:lnTo>
                  <a:lnTo>
                    <a:pt x="462534" y="1216770"/>
                  </a:lnTo>
                  <a:lnTo>
                    <a:pt x="462453" y="1232582"/>
                  </a:lnTo>
                  <a:lnTo>
                    <a:pt x="462363" y="1258698"/>
                  </a:lnTo>
                  <a:lnTo>
                    <a:pt x="463738" y="1274617"/>
                  </a:lnTo>
                  <a:lnTo>
                    <a:pt x="469612" y="1322359"/>
                  </a:lnTo>
                  <a:lnTo>
                    <a:pt x="478149" y="1361696"/>
                  </a:lnTo>
                  <a:lnTo>
                    <a:pt x="490929" y="1399251"/>
                  </a:lnTo>
                  <a:lnTo>
                    <a:pt x="507952" y="1435026"/>
                  </a:lnTo>
                  <a:lnTo>
                    <a:pt x="529218" y="1469023"/>
                  </a:lnTo>
                  <a:lnTo>
                    <a:pt x="563182" y="1510964"/>
                  </a:lnTo>
                  <a:lnTo>
                    <a:pt x="601670" y="1546198"/>
                  </a:lnTo>
                  <a:lnTo>
                    <a:pt x="644683" y="1574725"/>
                  </a:lnTo>
                  <a:lnTo>
                    <a:pt x="692221" y="1596545"/>
                  </a:lnTo>
                  <a:lnTo>
                    <a:pt x="744283" y="1611657"/>
                  </a:lnTo>
                  <a:lnTo>
                    <a:pt x="786195" y="1616695"/>
                  </a:lnTo>
                  <a:lnTo>
                    <a:pt x="828090" y="1618104"/>
                  </a:lnTo>
                  <a:lnTo>
                    <a:pt x="1145997" y="1618104"/>
                  </a:lnTo>
                  <a:lnTo>
                    <a:pt x="1138972" y="1622939"/>
                  </a:lnTo>
                  <a:lnTo>
                    <a:pt x="1099048" y="1645588"/>
                  </a:lnTo>
                  <a:lnTo>
                    <a:pt x="1058085" y="1666031"/>
                  </a:lnTo>
                  <a:lnTo>
                    <a:pt x="1016083" y="1684269"/>
                  </a:lnTo>
                  <a:lnTo>
                    <a:pt x="973042" y="1700300"/>
                  </a:lnTo>
                  <a:lnTo>
                    <a:pt x="922055" y="1711610"/>
                  </a:lnTo>
                  <a:lnTo>
                    <a:pt x="870787" y="1718232"/>
                  </a:lnTo>
                  <a:lnTo>
                    <a:pt x="819236" y="1720166"/>
                  </a:lnTo>
                  <a:close/>
                </a:path>
                <a:path extrusionOk="0" h="1720214" w="3481069">
                  <a:moveTo>
                    <a:pt x="2999765" y="1475483"/>
                  </a:moveTo>
                  <a:lnTo>
                    <a:pt x="2603202" y="1475483"/>
                  </a:lnTo>
                  <a:lnTo>
                    <a:pt x="2654899" y="1473052"/>
                  </a:lnTo>
                  <a:lnTo>
                    <a:pt x="2699302" y="1469124"/>
                  </a:lnTo>
                  <a:lnTo>
                    <a:pt x="2743100" y="1462173"/>
                  </a:lnTo>
                  <a:lnTo>
                    <a:pt x="2786294" y="1452201"/>
                  </a:lnTo>
                  <a:lnTo>
                    <a:pt x="2828885" y="1439207"/>
                  </a:lnTo>
                  <a:lnTo>
                    <a:pt x="2878586" y="1419356"/>
                  </a:lnTo>
                  <a:lnTo>
                    <a:pt x="2927228" y="1397799"/>
                  </a:lnTo>
                  <a:lnTo>
                    <a:pt x="2974811" y="1374534"/>
                  </a:lnTo>
                  <a:lnTo>
                    <a:pt x="3021336" y="1349560"/>
                  </a:lnTo>
                  <a:lnTo>
                    <a:pt x="3066802" y="1322879"/>
                  </a:lnTo>
                  <a:lnTo>
                    <a:pt x="3111209" y="1294489"/>
                  </a:lnTo>
                  <a:lnTo>
                    <a:pt x="3154556" y="1264390"/>
                  </a:lnTo>
                  <a:lnTo>
                    <a:pt x="3196844" y="1232582"/>
                  </a:lnTo>
                  <a:lnTo>
                    <a:pt x="3238072" y="1199065"/>
                  </a:lnTo>
                  <a:lnTo>
                    <a:pt x="3274048" y="1167093"/>
                  </a:lnTo>
                  <a:lnTo>
                    <a:pt x="3309375" y="1134496"/>
                  </a:lnTo>
                  <a:lnTo>
                    <a:pt x="3344054" y="1101274"/>
                  </a:lnTo>
                  <a:lnTo>
                    <a:pt x="3378084" y="1067426"/>
                  </a:lnTo>
                  <a:lnTo>
                    <a:pt x="3411466" y="1032954"/>
                  </a:lnTo>
                  <a:lnTo>
                    <a:pt x="3444201" y="997856"/>
                  </a:lnTo>
                  <a:lnTo>
                    <a:pt x="3476287" y="962134"/>
                  </a:lnTo>
                  <a:lnTo>
                    <a:pt x="3480773" y="956947"/>
                  </a:lnTo>
                  <a:lnTo>
                    <a:pt x="3480773" y="1104553"/>
                  </a:lnTo>
                  <a:lnTo>
                    <a:pt x="3442727" y="1143942"/>
                  </a:lnTo>
                  <a:lnTo>
                    <a:pt x="3405852" y="1180667"/>
                  </a:lnTo>
                  <a:lnTo>
                    <a:pt x="3368242" y="1216770"/>
                  </a:lnTo>
                  <a:lnTo>
                    <a:pt x="3329898" y="1252251"/>
                  </a:lnTo>
                  <a:lnTo>
                    <a:pt x="3291779" y="1284932"/>
                  </a:lnTo>
                  <a:lnTo>
                    <a:pt x="3252789" y="1316235"/>
                  </a:lnTo>
                  <a:lnTo>
                    <a:pt x="3212929" y="1346159"/>
                  </a:lnTo>
                  <a:lnTo>
                    <a:pt x="3172198" y="1374704"/>
                  </a:lnTo>
                  <a:lnTo>
                    <a:pt x="3130597" y="1401870"/>
                  </a:lnTo>
                  <a:lnTo>
                    <a:pt x="3088126" y="1427658"/>
                  </a:lnTo>
                  <a:lnTo>
                    <a:pt x="3044784" y="1452066"/>
                  </a:lnTo>
                  <a:lnTo>
                    <a:pt x="3000572" y="1475095"/>
                  </a:lnTo>
                  <a:lnTo>
                    <a:pt x="2999765" y="1475483"/>
                  </a:lnTo>
                  <a:close/>
                </a:path>
                <a:path extrusionOk="0" h="1720214" w="3481069">
                  <a:moveTo>
                    <a:pt x="1145997" y="1618104"/>
                  </a:moveTo>
                  <a:lnTo>
                    <a:pt x="828090" y="1618104"/>
                  </a:lnTo>
                  <a:lnTo>
                    <a:pt x="869966" y="1615886"/>
                  </a:lnTo>
                  <a:lnTo>
                    <a:pt x="911825" y="1610045"/>
                  </a:lnTo>
                  <a:lnTo>
                    <a:pt x="956144" y="1596637"/>
                  </a:lnTo>
                  <a:lnTo>
                    <a:pt x="999140" y="1580065"/>
                  </a:lnTo>
                  <a:lnTo>
                    <a:pt x="1040720" y="1560374"/>
                  </a:lnTo>
                  <a:lnTo>
                    <a:pt x="1080977" y="1537520"/>
                  </a:lnTo>
                  <a:lnTo>
                    <a:pt x="1124156" y="1507799"/>
                  </a:lnTo>
                  <a:lnTo>
                    <a:pt x="1167011" y="1477628"/>
                  </a:lnTo>
                  <a:lnTo>
                    <a:pt x="1209541" y="1447005"/>
                  </a:lnTo>
                  <a:lnTo>
                    <a:pt x="1251746" y="1415932"/>
                  </a:lnTo>
                  <a:lnTo>
                    <a:pt x="1293626" y="1384409"/>
                  </a:lnTo>
                  <a:lnTo>
                    <a:pt x="1315302" y="1370387"/>
                  </a:lnTo>
                  <a:lnTo>
                    <a:pt x="1359602" y="1343795"/>
                  </a:lnTo>
                  <a:lnTo>
                    <a:pt x="1424138" y="1311050"/>
                  </a:lnTo>
                  <a:lnTo>
                    <a:pt x="1467164" y="1294758"/>
                  </a:lnTo>
                  <a:lnTo>
                    <a:pt x="1511306" y="1282349"/>
                  </a:lnTo>
                  <a:lnTo>
                    <a:pt x="1556562" y="1273821"/>
                  </a:lnTo>
                  <a:lnTo>
                    <a:pt x="1602933" y="1269173"/>
                  </a:lnTo>
                  <a:lnTo>
                    <a:pt x="1655726" y="1269784"/>
                  </a:lnTo>
                  <a:lnTo>
                    <a:pt x="1708182" y="1272763"/>
                  </a:lnTo>
                  <a:lnTo>
                    <a:pt x="1760301" y="1278109"/>
                  </a:lnTo>
                  <a:lnTo>
                    <a:pt x="1812082" y="1285823"/>
                  </a:lnTo>
                  <a:lnTo>
                    <a:pt x="1863526" y="1295904"/>
                  </a:lnTo>
                  <a:lnTo>
                    <a:pt x="1914633" y="1308351"/>
                  </a:lnTo>
                  <a:lnTo>
                    <a:pt x="1965402" y="1323165"/>
                  </a:lnTo>
                  <a:lnTo>
                    <a:pt x="2116243" y="1372497"/>
                  </a:lnTo>
                  <a:lnTo>
                    <a:pt x="1626327" y="1372497"/>
                  </a:lnTo>
                  <a:lnTo>
                    <a:pt x="1574390" y="1375887"/>
                  </a:lnTo>
                  <a:lnTo>
                    <a:pt x="1523645" y="1385717"/>
                  </a:lnTo>
                  <a:lnTo>
                    <a:pt x="1474090" y="1401988"/>
                  </a:lnTo>
                  <a:lnTo>
                    <a:pt x="1425726" y="1424701"/>
                  </a:lnTo>
                  <a:lnTo>
                    <a:pt x="1388269" y="1446655"/>
                  </a:lnTo>
                  <a:lnTo>
                    <a:pt x="1351621" y="1469829"/>
                  </a:lnTo>
                  <a:lnTo>
                    <a:pt x="1309741" y="1501351"/>
                  </a:lnTo>
                  <a:lnTo>
                    <a:pt x="1267536" y="1532424"/>
                  </a:lnTo>
                  <a:lnTo>
                    <a:pt x="1225006" y="1563047"/>
                  </a:lnTo>
                  <a:lnTo>
                    <a:pt x="1182151" y="1593219"/>
                  </a:lnTo>
                  <a:lnTo>
                    <a:pt x="1145997" y="1618104"/>
                  </a:lnTo>
                  <a:close/>
                </a:path>
                <a:path extrusionOk="0" h="1720214" w="3481069">
                  <a:moveTo>
                    <a:pt x="1679454" y="1375545"/>
                  </a:moveTo>
                  <a:lnTo>
                    <a:pt x="1626327" y="1372497"/>
                  </a:lnTo>
                  <a:lnTo>
                    <a:pt x="2116243" y="1372497"/>
                  </a:lnTo>
                  <a:lnTo>
                    <a:pt x="2120763" y="1373933"/>
                  </a:lnTo>
                  <a:lnTo>
                    <a:pt x="1687509" y="1373933"/>
                  </a:lnTo>
                  <a:lnTo>
                    <a:pt x="1679454" y="1375545"/>
                  </a:lnTo>
                  <a:close/>
                </a:path>
                <a:path extrusionOk="0" h="1720214" w="3481069">
                  <a:moveTo>
                    <a:pt x="2571934" y="1580229"/>
                  </a:moveTo>
                  <a:lnTo>
                    <a:pt x="2521629" y="1577679"/>
                  </a:lnTo>
                  <a:lnTo>
                    <a:pt x="2471434" y="1572664"/>
                  </a:lnTo>
                  <a:lnTo>
                    <a:pt x="2421346" y="1565187"/>
                  </a:lnTo>
                  <a:lnTo>
                    <a:pt x="2371368" y="1555248"/>
                  </a:lnTo>
                  <a:lnTo>
                    <a:pt x="2327482" y="1544575"/>
                  </a:lnTo>
                  <a:lnTo>
                    <a:pt x="2283856" y="1532958"/>
                  </a:lnTo>
                  <a:lnTo>
                    <a:pt x="2240489" y="1520399"/>
                  </a:lnTo>
                  <a:lnTo>
                    <a:pt x="2197383" y="1506897"/>
                  </a:lnTo>
                  <a:lnTo>
                    <a:pt x="1960569" y="1429536"/>
                  </a:lnTo>
                  <a:lnTo>
                    <a:pt x="1915892" y="1416045"/>
                  </a:lnTo>
                  <a:lnTo>
                    <a:pt x="1870881" y="1404244"/>
                  </a:lnTo>
                  <a:lnTo>
                    <a:pt x="1825537" y="1394132"/>
                  </a:lnTo>
                  <a:lnTo>
                    <a:pt x="1779861" y="1385709"/>
                  </a:lnTo>
                  <a:lnTo>
                    <a:pt x="1733851" y="1378976"/>
                  </a:lnTo>
                  <a:lnTo>
                    <a:pt x="1687509" y="1373933"/>
                  </a:lnTo>
                  <a:lnTo>
                    <a:pt x="2120763" y="1373933"/>
                  </a:lnTo>
                  <a:lnTo>
                    <a:pt x="2157873" y="1385717"/>
                  </a:lnTo>
                  <a:lnTo>
                    <a:pt x="2348814" y="1444042"/>
                  </a:lnTo>
                  <a:lnTo>
                    <a:pt x="2399142" y="1456143"/>
                  </a:lnTo>
                  <a:lnTo>
                    <a:pt x="2449746" y="1465337"/>
                  </a:lnTo>
                  <a:lnTo>
                    <a:pt x="2500624" y="1471626"/>
                  </a:lnTo>
                  <a:lnTo>
                    <a:pt x="2551777" y="1475008"/>
                  </a:lnTo>
                  <a:lnTo>
                    <a:pt x="2999765" y="1475483"/>
                  </a:lnTo>
                  <a:lnTo>
                    <a:pt x="2955490" y="1496746"/>
                  </a:lnTo>
                  <a:lnTo>
                    <a:pt x="2909537" y="1517016"/>
                  </a:lnTo>
                  <a:lnTo>
                    <a:pt x="2862715" y="1535908"/>
                  </a:lnTo>
                  <a:lnTo>
                    <a:pt x="2815316" y="1550516"/>
                  </a:lnTo>
                  <a:lnTo>
                    <a:pt x="2767491" y="1562237"/>
                  </a:lnTo>
                  <a:lnTo>
                    <a:pt x="2719240" y="1571069"/>
                  </a:lnTo>
                  <a:lnTo>
                    <a:pt x="2670563" y="1577012"/>
                  </a:lnTo>
                  <a:lnTo>
                    <a:pt x="2621461" y="1580065"/>
                  </a:lnTo>
                  <a:lnTo>
                    <a:pt x="2571934" y="1580229"/>
                  </a:lnTo>
                  <a:close/>
                </a:path>
              </a:pathLst>
            </a:custGeom>
            <a:solidFill>
              <a:srgbClr val="D9B6A0">
                <a:alpha val="98039"/>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91" name="Google Shape;191;p14"/>
          <p:cNvSpPr txBox="1"/>
          <p:nvPr/>
        </p:nvSpPr>
        <p:spPr>
          <a:xfrm>
            <a:off x="2240998" y="3382741"/>
            <a:ext cx="14013815" cy="5130800"/>
          </a:xfrm>
          <a:prstGeom prst="rect">
            <a:avLst/>
          </a:prstGeom>
          <a:noFill/>
          <a:ln>
            <a:noFill/>
          </a:ln>
        </p:spPr>
        <p:txBody>
          <a:bodyPr anchorCtr="0" anchor="t" bIns="0" lIns="0" spcFirstLastPara="1" rIns="0" wrap="square" tIns="102225">
            <a:spAutoFit/>
          </a:bodyPr>
          <a:lstStyle/>
          <a:p>
            <a:pPr indent="-503555" lvl="0" marL="2490470" rtl="0" algn="l">
              <a:lnSpc>
                <a:spcPct val="100000"/>
              </a:lnSpc>
              <a:spcBef>
                <a:spcPts val="0"/>
              </a:spcBef>
              <a:spcAft>
                <a:spcPts val="0"/>
              </a:spcAft>
              <a:buSzPts val="3600"/>
              <a:buFont typeface="Verdana"/>
              <a:buAutoNum type="arabicPeriod"/>
            </a:pPr>
            <a:r>
              <a:rPr b="1" lang="en-US" sz="3600">
                <a:latin typeface="Verdana"/>
                <a:ea typeface="Verdana"/>
                <a:cs typeface="Verdana"/>
                <a:sym typeface="Verdana"/>
              </a:rPr>
              <a:t>Level L: 7% maximum error correction rate</a:t>
            </a:r>
            <a:endParaRPr sz="3600">
              <a:latin typeface="Verdana"/>
              <a:ea typeface="Verdana"/>
              <a:cs typeface="Verdana"/>
              <a:sym typeface="Verdana"/>
            </a:endParaRPr>
          </a:p>
          <a:p>
            <a:pPr indent="-503555" lvl="0" marL="1783714" rtl="0" algn="l">
              <a:lnSpc>
                <a:spcPct val="100000"/>
              </a:lnSpc>
              <a:spcBef>
                <a:spcPts val="705"/>
              </a:spcBef>
              <a:spcAft>
                <a:spcPts val="0"/>
              </a:spcAft>
              <a:buSzPts val="3600"/>
              <a:buFont typeface="Verdana"/>
              <a:buAutoNum type="arabicPeriod"/>
            </a:pPr>
            <a:r>
              <a:rPr b="1" lang="en-US" sz="3600">
                <a:latin typeface="Verdana"/>
                <a:ea typeface="Verdana"/>
                <a:cs typeface="Verdana"/>
                <a:sym typeface="Verdana"/>
              </a:rPr>
              <a:t>Level M: 15% maximum error correction efficiency</a:t>
            </a:r>
            <a:endParaRPr sz="3600">
              <a:latin typeface="Verdana"/>
              <a:ea typeface="Verdana"/>
              <a:cs typeface="Verdana"/>
              <a:sym typeface="Verdana"/>
            </a:endParaRPr>
          </a:p>
          <a:p>
            <a:pPr indent="-503555" lvl="0" marL="1851660" rtl="0" algn="l">
              <a:lnSpc>
                <a:spcPct val="100000"/>
              </a:lnSpc>
              <a:spcBef>
                <a:spcPts val="705"/>
              </a:spcBef>
              <a:spcAft>
                <a:spcPts val="0"/>
              </a:spcAft>
              <a:buSzPts val="3600"/>
              <a:buFont typeface="Verdana"/>
              <a:buAutoNum type="arabicPeriod"/>
            </a:pPr>
            <a:r>
              <a:rPr b="1" lang="en-US" sz="3600">
                <a:latin typeface="Verdana"/>
                <a:ea typeface="Verdana"/>
                <a:cs typeface="Verdana"/>
                <a:sym typeface="Verdana"/>
              </a:rPr>
              <a:t>Level Q: a maximum error correction rate of 25%</a:t>
            </a:r>
            <a:endParaRPr sz="3600">
              <a:latin typeface="Verdana"/>
              <a:ea typeface="Verdana"/>
              <a:cs typeface="Verdana"/>
              <a:sym typeface="Verdana"/>
            </a:endParaRPr>
          </a:p>
          <a:p>
            <a:pPr indent="-564515" lvl="0" marL="1525905" rtl="0" algn="l">
              <a:lnSpc>
                <a:spcPct val="100000"/>
              </a:lnSpc>
              <a:spcBef>
                <a:spcPts val="705"/>
              </a:spcBef>
              <a:spcAft>
                <a:spcPts val="0"/>
              </a:spcAft>
              <a:buSzPts val="3600"/>
              <a:buFont typeface="Verdana"/>
              <a:buAutoNum type="arabicPeriod"/>
            </a:pPr>
            <a:r>
              <a:rPr b="1" lang="en-US" sz="3600">
                <a:latin typeface="Verdana"/>
                <a:ea typeface="Verdana"/>
                <a:cs typeface="Verdana"/>
                <a:sym typeface="Verdana"/>
              </a:rPr>
              <a:t>Up to 30% mistake-correcting capabilities at Level H</a:t>
            </a:r>
            <a:endParaRPr sz="3600">
              <a:latin typeface="Verdana"/>
              <a:ea typeface="Verdana"/>
              <a:cs typeface="Verdana"/>
              <a:sym typeface="Verdana"/>
            </a:endParaRPr>
          </a:p>
          <a:p>
            <a:pPr indent="0" lvl="0" marL="0" rtl="0" algn="l">
              <a:lnSpc>
                <a:spcPct val="100000"/>
              </a:lnSpc>
              <a:spcBef>
                <a:spcPts val="650"/>
              </a:spcBef>
              <a:spcAft>
                <a:spcPts val="0"/>
              </a:spcAft>
              <a:buNone/>
            </a:pPr>
            <a:r>
              <a:t/>
            </a:r>
            <a:endParaRPr sz="3600">
              <a:latin typeface="Verdana"/>
              <a:ea typeface="Verdana"/>
              <a:cs typeface="Verdana"/>
              <a:sym typeface="Verdana"/>
            </a:endParaRPr>
          </a:p>
          <a:p>
            <a:pPr indent="0" lvl="0" marL="12065" marR="5080" rtl="0" algn="ctr">
              <a:lnSpc>
                <a:spcPct val="116300"/>
              </a:lnSpc>
              <a:spcBef>
                <a:spcPts val="0"/>
              </a:spcBef>
              <a:spcAft>
                <a:spcPts val="0"/>
              </a:spcAft>
              <a:buNone/>
            </a:pPr>
            <a:r>
              <a:rPr b="1" lang="en-US" sz="3600">
                <a:latin typeface="Verdana"/>
                <a:ea typeface="Verdana"/>
                <a:cs typeface="Verdana"/>
                <a:sym typeface="Verdana"/>
              </a:rPr>
              <a:t>The error correction level must first be chosen to produce a QR code. There are four distinct degrees of error correction, each offering a different amount of mistake correction.</a:t>
            </a:r>
            <a:endParaRPr sz="3600">
              <a:latin typeface="Verdana"/>
              <a:ea typeface="Verdana"/>
              <a:cs typeface="Verdana"/>
              <a:sym typeface="Verdana"/>
            </a:endParaRPr>
          </a:p>
        </p:txBody>
      </p:sp>
      <p:sp>
        <p:nvSpPr>
          <p:cNvPr id="192" name="Google Shape;192;p14"/>
          <p:cNvSpPr txBox="1"/>
          <p:nvPr>
            <p:ph type="title"/>
          </p:nvPr>
        </p:nvSpPr>
        <p:spPr>
          <a:xfrm>
            <a:off x="1919850" y="1026224"/>
            <a:ext cx="14783435" cy="14274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9200"/>
              <a:t>Levels of error correction:</a:t>
            </a:r>
            <a:endParaRPr sz="9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grpSp>
        <p:nvGrpSpPr>
          <p:cNvPr id="197" name="Google Shape;197;p15"/>
          <p:cNvGrpSpPr/>
          <p:nvPr/>
        </p:nvGrpSpPr>
        <p:grpSpPr>
          <a:xfrm>
            <a:off x="18" y="0"/>
            <a:ext cx="18288364" cy="10286999"/>
            <a:chOff x="18" y="0"/>
            <a:chExt cx="18288364" cy="10286999"/>
          </a:xfrm>
        </p:grpSpPr>
        <p:sp>
          <p:nvSpPr>
            <p:cNvPr id="198" name="Google Shape;198;p15"/>
            <p:cNvSpPr/>
            <p:nvPr/>
          </p:nvSpPr>
          <p:spPr>
            <a:xfrm>
              <a:off x="1028699" y="1833893"/>
              <a:ext cx="16230600" cy="7701280"/>
            </a:xfrm>
            <a:custGeom>
              <a:rect b="b" l="l" r="r" t="t"/>
              <a:pathLst>
                <a:path extrusionOk="0" h="7701280" w="16230600">
                  <a:moveTo>
                    <a:pt x="15745072" y="7701122"/>
                  </a:moveTo>
                  <a:lnTo>
                    <a:pt x="485541" y="7701122"/>
                  </a:lnTo>
                  <a:lnTo>
                    <a:pt x="437761" y="7698757"/>
                  </a:lnTo>
                  <a:lnTo>
                    <a:pt x="390562" y="7691714"/>
                  </a:lnTo>
                  <a:lnTo>
                    <a:pt x="344493" y="7680137"/>
                  </a:lnTo>
                  <a:lnTo>
                    <a:pt x="299876" y="7664158"/>
                  </a:lnTo>
                  <a:lnTo>
                    <a:pt x="257027" y="7643908"/>
                  </a:lnTo>
                  <a:lnTo>
                    <a:pt x="216266" y="7619519"/>
                  </a:lnTo>
                  <a:lnTo>
                    <a:pt x="177911" y="7591124"/>
                  </a:lnTo>
                  <a:lnTo>
                    <a:pt x="142280" y="7558853"/>
                  </a:lnTo>
                  <a:lnTo>
                    <a:pt x="110010" y="7523220"/>
                  </a:lnTo>
                  <a:lnTo>
                    <a:pt x="81615" y="7484863"/>
                  </a:lnTo>
                  <a:lnTo>
                    <a:pt x="57227" y="7444099"/>
                  </a:lnTo>
                  <a:lnTo>
                    <a:pt x="36977" y="7401249"/>
                  </a:lnTo>
                  <a:lnTo>
                    <a:pt x="20997" y="7356629"/>
                  </a:lnTo>
                  <a:lnTo>
                    <a:pt x="9420" y="7310559"/>
                  </a:lnTo>
                  <a:lnTo>
                    <a:pt x="2377" y="7263358"/>
                  </a:lnTo>
                  <a:lnTo>
                    <a:pt x="0" y="7215344"/>
                  </a:lnTo>
                  <a:lnTo>
                    <a:pt x="0" y="485774"/>
                  </a:lnTo>
                  <a:lnTo>
                    <a:pt x="2377" y="437761"/>
                  </a:lnTo>
                  <a:lnTo>
                    <a:pt x="9420" y="390561"/>
                  </a:lnTo>
                  <a:lnTo>
                    <a:pt x="20997" y="344493"/>
                  </a:lnTo>
                  <a:lnTo>
                    <a:pt x="36977" y="299875"/>
                  </a:lnTo>
                  <a:lnTo>
                    <a:pt x="57227" y="257026"/>
                  </a:lnTo>
                  <a:lnTo>
                    <a:pt x="81615" y="216264"/>
                  </a:lnTo>
                  <a:lnTo>
                    <a:pt x="110010" y="177909"/>
                  </a:lnTo>
                  <a:lnTo>
                    <a:pt x="142280" y="142277"/>
                  </a:lnTo>
                  <a:lnTo>
                    <a:pt x="177911" y="110008"/>
                  </a:lnTo>
                  <a:lnTo>
                    <a:pt x="216266" y="81614"/>
                  </a:lnTo>
                  <a:lnTo>
                    <a:pt x="257027" y="57226"/>
                  </a:lnTo>
                  <a:lnTo>
                    <a:pt x="299876" y="36976"/>
                  </a:lnTo>
                  <a:lnTo>
                    <a:pt x="344493" y="20997"/>
                  </a:lnTo>
                  <a:lnTo>
                    <a:pt x="390562" y="9420"/>
                  </a:lnTo>
                  <a:lnTo>
                    <a:pt x="437761" y="2376"/>
                  </a:lnTo>
                  <a:lnTo>
                    <a:pt x="485774" y="0"/>
                  </a:lnTo>
                  <a:lnTo>
                    <a:pt x="15744840" y="0"/>
                  </a:lnTo>
                  <a:lnTo>
                    <a:pt x="15792843" y="2376"/>
                  </a:lnTo>
                  <a:lnTo>
                    <a:pt x="15840037" y="9420"/>
                  </a:lnTo>
                  <a:lnTo>
                    <a:pt x="15886101" y="20997"/>
                  </a:lnTo>
                  <a:lnTo>
                    <a:pt x="15930717" y="36976"/>
                  </a:lnTo>
                  <a:lnTo>
                    <a:pt x="15973566" y="57226"/>
                  </a:lnTo>
                  <a:lnTo>
                    <a:pt x="16014328" y="81614"/>
                  </a:lnTo>
                  <a:lnTo>
                    <a:pt x="16052685" y="110008"/>
                  </a:lnTo>
                  <a:lnTo>
                    <a:pt x="16088318" y="142277"/>
                  </a:lnTo>
                  <a:lnTo>
                    <a:pt x="16120588" y="177909"/>
                  </a:lnTo>
                  <a:lnTo>
                    <a:pt x="16148984" y="216264"/>
                  </a:lnTo>
                  <a:lnTo>
                    <a:pt x="16173373" y="257026"/>
                  </a:lnTo>
                  <a:lnTo>
                    <a:pt x="16193622" y="299875"/>
                  </a:lnTo>
                  <a:lnTo>
                    <a:pt x="16209602" y="344493"/>
                  </a:lnTo>
                  <a:lnTo>
                    <a:pt x="16221179" y="390561"/>
                  </a:lnTo>
                  <a:lnTo>
                    <a:pt x="16228222" y="437761"/>
                  </a:lnTo>
                  <a:lnTo>
                    <a:pt x="16230598" y="485774"/>
                  </a:lnTo>
                  <a:lnTo>
                    <a:pt x="16230598" y="7215344"/>
                  </a:lnTo>
                  <a:lnTo>
                    <a:pt x="16228222" y="7263358"/>
                  </a:lnTo>
                  <a:lnTo>
                    <a:pt x="16221179" y="7310559"/>
                  </a:lnTo>
                  <a:lnTo>
                    <a:pt x="16209602" y="7356629"/>
                  </a:lnTo>
                  <a:lnTo>
                    <a:pt x="16193622" y="7401249"/>
                  </a:lnTo>
                  <a:lnTo>
                    <a:pt x="16173373" y="7444099"/>
                  </a:lnTo>
                  <a:lnTo>
                    <a:pt x="16148984" y="7484863"/>
                  </a:lnTo>
                  <a:lnTo>
                    <a:pt x="16120588" y="7523220"/>
                  </a:lnTo>
                  <a:lnTo>
                    <a:pt x="16088318" y="7558853"/>
                  </a:lnTo>
                  <a:lnTo>
                    <a:pt x="16052685" y="7591124"/>
                  </a:lnTo>
                  <a:lnTo>
                    <a:pt x="16014328" y="7619519"/>
                  </a:lnTo>
                  <a:lnTo>
                    <a:pt x="15973566" y="7643908"/>
                  </a:lnTo>
                  <a:lnTo>
                    <a:pt x="15930717" y="7664158"/>
                  </a:lnTo>
                  <a:lnTo>
                    <a:pt x="15886101" y="7680137"/>
                  </a:lnTo>
                  <a:lnTo>
                    <a:pt x="15840037" y="7691714"/>
                  </a:lnTo>
                  <a:lnTo>
                    <a:pt x="15792843" y="7698757"/>
                  </a:lnTo>
                  <a:lnTo>
                    <a:pt x="15745072" y="7701122"/>
                  </a:lnTo>
                  <a:close/>
                </a:path>
              </a:pathLst>
            </a:custGeom>
            <a:solidFill>
              <a:srgbClr val="DBC2A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99" name="Google Shape;199;p15"/>
            <p:cNvPicPr preferRelativeResize="0"/>
            <p:nvPr/>
          </p:nvPicPr>
          <p:blipFill rotWithShape="1">
            <a:blip r:embed="rId3">
              <a:alphaModFix/>
            </a:blip>
            <a:srcRect b="0" l="0" r="0" t="0"/>
            <a:stretch/>
          </p:blipFill>
          <p:spPr>
            <a:xfrm>
              <a:off x="14289237" y="7307823"/>
              <a:ext cx="3998762" cy="2979176"/>
            </a:xfrm>
            <a:prstGeom prst="rect">
              <a:avLst/>
            </a:prstGeom>
            <a:noFill/>
            <a:ln>
              <a:noFill/>
            </a:ln>
          </p:spPr>
        </p:pic>
        <p:pic>
          <p:nvPicPr>
            <p:cNvPr id="200" name="Google Shape;200;p15"/>
            <p:cNvPicPr preferRelativeResize="0"/>
            <p:nvPr/>
          </p:nvPicPr>
          <p:blipFill rotWithShape="1">
            <a:blip r:embed="rId4">
              <a:alphaModFix/>
            </a:blip>
            <a:srcRect b="0" l="0" r="0" t="0"/>
            <a:stretch/>
          </p:blipFill>
          <p:spPr>
            <a:xfrm>
              <a:off x="18" y="628235"/>
              <a:ext cx="2475195" cy="2407535"/>
            </a:xfrm>
            <a:prstGeom prst="rect">
              <a:avLst/>
            </a:prstGeom>
            <a:noFill/>
            <a:ln>
              <a:noFill/>
            </a:ln>
          </p:spPr>
        </p:pic>
        <p:sp>
          <p:nvSpPr>
            <p:cNvPr id="201" name="Google Shape;201;p15"/>
            <p:cNvSpPr/>
            <p:nvPr/>
          </p:nvSpPr>
          <p:spPr>
            <a:xfrm>
              <a:off x="14425678" y="0"/>
              <a:ext cx="3862704" cy="847090"/>
            </a:xfrm>
            <a:custGeom>
              <a:rect b="b" l="l" r="r" t="t"/>
              <a:pathLst>
                <a:path extrusionOk="0" h="847090" w="3862705">
                  <a:moveTo>
                    <a:pt x="1983251" y="846916"/>
                  </a:moveTo>
                  <a:lnTo>
                    <a:pt x="1930752" y="846665"/>
                  </a:lnTo>
                  <a:lnTo>
                    <a:pt x="1876090" y="843746"/>
                  </a:lnTo>
                  <a:lnTo>
                    <a:pt x="1818388" y="837718"/>
                  </a:lnTo>
                  <a:lnTo>
                    <a:pt x="1761079" y="828960"/>
                  </a:lnTo>
                  <a:lnTo>
                    <a:pt x="1704312" y="817741"/>
                  </a:lnTo>
                  <a:lnTo>
                    <a:pt x="1648235" y="804327"/>
                  </a:lnTo>
                  <a:lnTo>
                    <a:pt x="1592998" y="788989"/>
                  </a:lnTo>
                  <a:lnTo>
                    <a:pt x="1538749" y="771993"/>
                  </a:lnTo>
                  <a:lnTo>
                    <a:pt x="1485639" y="753610"/>
                  </a:lnTo>
                  <a:lnTo>
                    <a:pt x="1433816" y="734106"/>
                  </a:lnTo>
                  <a:lnTo>
                    <a:pt x="1383430" y="713751"/>
                  </a:lnTo>
                  <a:lnTo>
                    <a:pt x="1334629" y="692812"/>
                  </a:lnTo>
                  <a:lnTo>
                    <a:pt x="1287562" y="671559"/>
                  </a:lnTo>
                  <a:lnTo>
                    <a:pt x="1242379" y="650259"/>
                  </a:lnTo>
                  <a:lnTo>
                    <a:pt x="1199229" y="629181"/>
                  </a:lnTo>
                  <a:lnTo>
                    <a:pt x="1158261" y="608593"/>
                  </a:lnTo>
                  <a:lnTo>
                    <a:pt x="920475" y="485031"/>
                  </a:lnTo>
                  <a:lnTo>
                    <a:pt x="825045" y="433927"/>
                  </a:lnTo>
                  <a:lnTo>
                    <a:pt x="507831" y="259034"/>
                  </a:lnTo>
                  <a:lnTo>
                    <a:pt x="257370" y="182128"/>
                  </a:lnTo>
                  <a:lnTo>
                    <a:pt x="215598" y="158926"/>
                  </a:lnTo>
                  <a:lnTo>
                    <a:pt x="171697" y="131073"/>
                  </a:lnTo>
                  <a:lnTo>
                    <a:pt x="126908" y="99896"/>
                  </a:lnTo>
                  <a:lnTo>
                    <a:pt x="82473" y="66722"/>
                  </a:lnTo>
                  <a:lnTo>
                    <a:pt x="39631" y="32877"/>
                  </a:lnTo>
                  <a:lnTo>
                    <a:pt x="0" y="0"/>
                  </a:lnTo>
                  <a:lnTo>
                    <a:pt x="3862320" y="0"/>
                  </a:lnTo>
                  <a:lnTo>
                    <a:pt x="3862320" y="743747"/>
                  </a:lnTo>
                  <a:lnTo>
                    <a:pt x="3004461" y="743747"/>
                  </a:lnTo>
                  <a:lnTo>
                    <a:pt x="2951921" y="743838"/>
                  </a:lnTo>
                  <a:lnTo>
                    <a:pt x="2899654" y="744750"/>
                  </a:lnTo>
                  <a:lnTo>
                    <a:pt x="2847717" y="746420"/>
                  </a:lnTo>
                  <a:lnTo>
                    <a:pt x="2796165" y="748780"/>
                  </a:lnTo>
                  <a:lnTo>
                    <a:pt x="2745051" y="751767"/>
                  </a:lnTo>
                  <a:lnTo>
                    <a:pt x="2694431" y="755314"/>
                  </a:lnTo>
                  <a:lnTo>
                    <a:pt x="2594894" y="763827"/>
                  </a:lnTo>
                  <a:lnTo>
                    <a:pt x="2497991" y="773797"/>
                  </a:lnTo>
                  <a:lnTo>
                    <a:pt x="2450822" y="779769"/>
                  </a:lnTo>
                  <a:lnTo>
                    <a:pt x="2404566" y="786927"/>
                  </a:lnTo>
                  <a:lnTo>
                    <a:pt x="2358946" y="794921"/>
                  </a:lnTo>
                  <a:lnTo>
                    <a:pt x="2223092" y="820414"/>
                  </a:lnTo>
                  <a:lnTo>
                    <a:pt x="2177212" y="828247"/>
                  </a:lnTo>
                  <a:lnTo>
                    <a:pt x="2130567" y="835165"/>
                  </a:lnTo>
                  <a:lnTo>
                    <a:pt x="2082879" y="840815"/>
                  </a:lnTo>
                  <a:lnTo>
                    <a:pt x="2033866" y="844849"/>
                  </a:lnTo>
                  <a:lnTo>
                    <a:pt x="1983251" y="846916"/>
                  </a:lnTo>
                  <a:close/>
                </a:path>
                <a:path extrusionOk="0" h="847090" w="3862705">
                  <a:moveTo>
                    <a:pt x="3862320" y="840387"/>
                  </a:moveTo>
                  <a:lnTo>
                    <a:pt x="3621236" y="802294"/>
                  </a:lnTo>
                  <a:lnTo>
                    <a:pt x="3463730" y="779759"/>
                  </a:lnTo>
                  <a:lnTo>
                    <a:pt x="3361022" y="766983"/>
                  </a:lnTo>
                  <a:lnTo>
                    <a:pt x="3310529" y="761456"/>
                  </a:lnTo>
                  <a:lnTo>
                    <a:pt x="3260686" y="756586"/>
                  </a:lnTo>
                  <a:lnTo>
                    <a:pt x="3211551" y="752434"/>
                  </a:lnTo>
                  <a:lnTo>
                    <a:pt x="3163181" y="749064"/>
                  </a:lnTo>
                  <a:lnTo>
                    <a:pt x="3110147" y="746295"/>
                  </a:lnTo>
                  <a:lnTo>
                    <a:pt x="3057222" y="744545"/>
                  </a:lnTo>
                  <a:lnTo>
                    <a:pt x="3004461" y="743747"/>
                  </a:lnTo>
                  <a:lnTo>
                    <a:pt x="3862320" y="743747"/>
                  </a:lnTo>
                  <a:lnTo>
                    <a:pt x="3862320" y="840387"/>
                  </a:lnTo>
                  <a:close/>
                </a:path>
              </a:pathLst>
            </a:custGeom>
            <a:solidFill>
              <a:srgbClr val="9975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2" name="Google Shape;202;p15"/>
            <p:cNvSpPr/>
            <p:nvPr/>
          </p:nvSpPr>
          <p:spPr>
            <a:xfrm>
              <a:off x="14807224" y="0"/>
              <a:ext cx="3481070" cy="1720214"/>
            </a:xfrm>
            <a:custGeom>
              <a:rect b="b" l="l" r="r" t="t"/>
              <a:pathLst>
                <a:path extrusionOk="0" h="1720214" w="3481069">
                  <a:moveTo>
                    <a:pt x="819236" y="1720166"/>
                  </a:moveTo>
                  <a:lnTo>
                    <a:pt x="767402" y="1717412"/>
                  </a:lnTo>
                  <a:lnTo>
                    <a:pt x="715286" y="1709970"/>
                  </a:lnTo>
                  <a:lnTo>
                    <a:pt x="666917" y="1695819"/>
                  </a:lnTo>
                  <a:lnTo>
                    <a:pt x="621695" y="1677566"/>
                  </a:lnTo>
                  <a:lnTo>
                    <a:pt x="579621" y="1655212"/>
                  </a:lnTo>
                  <a:lnTo>
                    <a:pt x="540693" y="1628755"/>
                  </a:lnTo>
                  <a:lnTo>
                    <a:pt x="504912" y="1598197"/>
                  </a:lnTo>
                  <a:lnTo>
                    <a:pt x="472278" y="1563538"/>
                  </a:lnTo>
                  <a:lnTo>
                    <a:pt x="442790" y="1524778"/>
                  </a:lnTo>
                  <a:lnTo>
                    <a:pt x="416450" y="1481916"/>
                  </a:lnTo>
                  <a:lnTo>
                    <a:pt x="394275" y="1433478"/>
                  </a:lnTo>
                  <a:lnTo>
                    <a:pt x="377755" y="1383486"/>
                  </a:lnTo>
                  <a:lnTo>
                    <a:pt x="366889" y="1331942"/>
                  </a:lnTo>
                  <a:lnTo>
                    <a:pt x="361677" y="1278844"/>
                  </a:lnTo>
                  <a:lnTo>
                    <a:pt x="361380" y="1232582"/>
                  </a:lnTo>
                  <a:lnTo>
                    <a:pt x="360831" y="1180667"/>
                  </a:lnTo>
                  <a:lnTo>
                    <a:pt x="360152" y="1134496"/>
                  </a:lnTo>
                  <a:lnTo>
                    <a:pt x="359260" y="1087053"/>
                  </a:lnTo>
                  <a:lnTo>
                    <a:pt x="358988" y="1064968"/>
                  </a:lnTo>
                  <a:lnTo>
                    <a:pt x="356974" y="1020648"/>
                  </a:lnTo>
                  <a:lnTo>
                    <a:pt x="342586" y="945381"/>
                  </a:lnTo>
                  <a:lnTo>
                    <a:pt x="328437" y="892786"/>
                  </a:lnTo>
                  <a:lnTo>
                    <a:pt x="312784" y="840623"/>
                  </a:lnTo>
                  <a:lnTo>
                    <a:pt x="295627" y="788890"/>
                  </a:lnTo>
                  <a:lnTo>
                    <a:pt x="275979" y="740253"/>
                  </a:lnTo>
                  <a:lnTo>
                    <a:pt x="256487" y="691554"/>
                  </a:lnTo>
                  <a:lnTo>
                    <a:pt x="237149" y="642792"/>
                  </a:lnTo>
                  <a:lnTo>
                    <a:pt x="217966" y="593968"/>
                  </a:lnTo>
                  <a:lnTo>
                    <a:pt x="198938" y="545082"/>
                  </a:lnTo>
                  <a:lnTo>
                    <a:pt x="180064" y="496134"/>
                  </a:lnTo>
                  <a:lnTo>
                    <a:pt x="161345" y="447124"/>
                  </a:lnTo>
                  <a:lnTo>
                    <a:pt x="142781" y="398052"/>
                  </a:lnTo>
                  <a:lnTo>
                    <a:pt x="124372" y="348917"/>
                  </a:lnTo>
                  <a:lnTo>
                    <a:pt x="106118" y="299720"/>
                  </a:lnTo>
                  <a:lnTo>
                    <a:pt x="88019" y="250461"/>
                  </a:lnTo>
                  <a:lnTo>
                    <a:pt x="70074" y="201140"/>
                  </a:lnTo>
                  <a:lnTo>
                    <a:pt x="52284" y="151757"/>
                  </a:lnTo>
                  <a:lnTo>
                    <a:pt x="34649" y="102311"/>
                  </a:lnTo>
                  <a:lnTo>
                    <a:pt x="19036" y="56734"/>
                  </a:lnTo>
                  <a:lnTo>
                    <a:pt x="3658" y="11058"/>
                  </a:lnTo>
                  <a:lnTo>
                    <a:pt x="0" y="0"/>
                  </a:lnTo>
                  <a:lnTo>
                    <a:pt x="103909" y="0"/>
                  </a:lnTo>
                  <a:lnTo>
                    <a:pt x="118170" y="39515"/>
                  </a:lnTo>
                  <a:lnTo>
                    <a:pt x="135736" y="87889"/>
                  </a:lnTo>
                  <a:lnTo>
                    <a:pt x="153396" y="136229"/>
                  </a:lnTo>
                  <a:lnTo>
                    <a:pt x="171150" y="184534"/>
                  </a:lnTo>
                  <a:lnTo>
                    <a:pt x="188998" y="232803"/>
                  </a:lnTo>
                  <a:lnTo>
                    <a:pt x="206940" y="281038"/>
                  </a:lnTo>
                  <a:lnTo>
                    <a:pt x="224976" y="329237"/>
                  </a:lnTo>
                  <a:lnTo>
                    <a:pt x="243107" y="377400"/>
                  </a:lnTo>
                  <a:lnTo>
                    <a:pt x="261331" y="425529"/>
                  </a:lnTo>
                  <a:lnTo>
                    <a:pt x="279650" y="473622"/>
                  </a:lnTo>
                  <a:lnTo>
                    <a:pt x="298063" y="521679"/>
                  </a:lnTo>
                  <a:lnTo>
                    <a:pt x="316570" y="569701"/>
                  </a:lnTo>
                  <a:lnTo>
                    <a:pt x="336667" y="615688"/>
                  </a:lnTo>
                  <a:lnTo>
                    <a:pt x="356029" y="661975"/>
                  </a:lnTo>
                  <a:lnTo>
                    <a:pt x="374655" y="708564"/>
                  </a:lnTo>
                  <a:lnTo>
                    <a:pt x="392545" y="755453"/>
                  </a:lnTo>
                  <a:lnTo>
                    <a:pt x="409698" y="802644"/>
                  </a:lnTo>
                  <a:lnTo>
                    <a:pt x="426116" y="850135"/>
                  </a:lnTo>
                  <a:lnTo>
                    <a:pt x="431701" y="875909"/>
                  </a:lnTo>
                  <a:lnTo>
                    <a:pt x="438127" y="901423"/>
                  </a:lnTo>
                  <a:lnTo>
                    <a:pt x="445394" y="926677"/>
                  </a:lnTo>
                  <a:lnTo>
                    <a:pt x="453502" y="951671"/>
                  </a:lnTo>
                  <a:lnTo>
                    <a:pt x="457221" y="992546"/>
                  </a:lnTo>
                  <a:lnTo>
                    <a:pt x="460205" y="1033434"/>
                  </a:lnTo>
                  <a:lnTo>
                    <a:pt x="462456" y="1074337"/>
                  </a:lnTo>
                  <a:lnTo>
                    <a:pt x="463974" y="1115257"/>
                  </a:lnTo>
                  <a:lnTo>
                    <a:pt x="463296" y="1150115"/>
                  </a:lnTo>
                  <a:lnTo>
                    <a:pt x="462801" y="1185642"/>
                  </a:lnTo>
                  <a:lnTo>
                    <a:pt x="462534" y="1216770"/>
                  </a:lnTo>
                  <a:lnTo>
                    <a:pt x="462453" y="1232582"/>
                  </a:lnTo>
                  <a:lnTo>
                    <a:pt x="462363" y="1258698"/>
                  </a:lnTo>
                  <a:lnTo>
                    <a:pt x="463738" y="1274617"/>
                  </a:lnTo>
                  <a:lnTo>
                    <a:pt x="469612" y="1322359"/>
                  </a:lnTo>
                  <a:lnTo>
                    <a:pt x="478149" y="1361696"/>
                  </a:lnTo>
                  <a:lnTo>
                    <a:pt x="490929" y="1399251"/>
                  </a:lnTo>
                  <a:lnTo>
                    <a:pt x="507952" y="1435026"/>
                  </a:lnTo>
                  <a:lnTo>
                    <a:pt x="529218" y="1469023"/>
                  </a:lnTo>
                  <a:lnTo>
                    <a:pt x="563182" y="1510964"/>
                  </a:lnTo>
                  <a:lnTo>
                    <a:pt x="601670" y="1546198"/>
                  </a:lnTo>
                  <a:lnTo>
                    <a:pt x="644683" y="1574725"/>
                  </a:lnTo>
                  <a:lnTo>
                    <a:pt x="692221" y="1596545"/>
                  </a:lnTo>
                  <a:lnTo>
                    <a:pt x="744283" y="1611657"/>
                  </a:lnTo>
                  <a:lnTo>
                    <a:pt x="786195" y="1616695"/>
                  </a:lnTo>
                  <a:lnTo>
                    <a:pt x="828090" y="1618104"/>
                  </a:lnTo>
                  <a:lnTo>
                    <a:pt x="1145997" y="1618104"/>
                  </a:lnTo>
                  <a:lnTo>
                    <a:pt x="1138972" y="1622939"/>
                  </a:lnTo>
                  <a:lnTo>
                    <a:pt x="1099048" y="1645588"/>
                  </a:lnTo>
                  <a:lnTo>
                    <a:pt x="1058085" y="1666031"/>
                  </a:lnTo>
                  <a:lnTo>
                    <a:pt x="1016083" y="1684269"/>
                  </a:lnTo>
                  <a:lnTo>
                    <a:pt x="973042" y="1700300"/>
                  </a:lnTo>
                  <a:lnTo>
                    <a:pt x="922055" y="1711610"/>
                  </a:lnTo>
                  <a:lnTo>
                    <a:pt x="870787" y="1718232"/>
                  </a:lnTo>
                  <a:lnTo>
                    <a:pt x="819236" y="1720166"/>
                  </a:lnTo>
                  <a:close/>
                </a:path>
                <a:path extrusionOk="0" h="1720214" w="3481069">
                  <a:moveTo>
                    <a:pt x="2999765" y="1475483"/>
                  </a:moveTo>
                  <a:lnTo>
                    <a:pt x="2603202" y="1475483"/>
                  </a:lnTo>
                  <a:lnTo>
                    <a:pt x="2654899" y="1473052"/>
                  </a:lnTo>
                  <a:lnTo>
                    <a:pt x="2699302" y="1469124"/>
                  </a:lnTo>
                  <a:lnTo>
                    <a:pt x="2743100" y="1462173"/>
                  </a:lnTo>
                  <a:lnTo>
                    <a:pt x="2786294" y="1452201"/>
                  </a:lnTo>
                  <a:lnTo>
                    <a:pt x="2828885" y="1439207"/>
                  </a:lnTo>
                  <a:lnTo>
                    <a:pt x="2878586" y="1419356"/>
                  </a:lnTo>
                  <a:lnTo>
                    <a:pt x="2927228" y="1397799"/>
                  </a:lnTo>
                  <a:lnTo>
                    <a:pt x="2974811" y="1374534"/>
                  </a:lnTo>
                  <a:lnTo>
                    <a:pt x="3021336" y="1349560"/>
                  </a:lnTo>
                  <a:lnTo>
                    <a:pt x="3066802" y="1322879"/>
                  </a:lnTo>
                  <a:lnTo>
                    <a:pt x="3111209" y="1294489"/>
                  </a:lnTo>
                  <a:lnTo>
                    <a:pt x="3154556" y="1264390"/>
                  </a:lnTo>
                  <a:lnTo>
                    <a:pt x="3196844" y="1232582"/>
                  </a:lnTo>
                  <a:lnTo>
                    <a:pt x="3238072" y="1199065"/>
                  </a:lnTo>
                  <a:lnTo>
                    <a:pt x="3274048" y="1167093"/>
                  </a:lnTo>
                  <a:lnTo>
                    <a:pt x="3309375" y="1134496"/>
                  </a:lnTo>
                  <a:lnTo>
                    <a:pt x="3344054" y="1101274"/>
                  </a:lnTo>
                  <a:lnTo>
                    <a:pt x="3378084" y="1067426"/>
                  </a:lnTo>
                  <a:lnTo>
                    <a:pt x="3411466" y="1032954"/>
                  </a:lnTo>
                  <a:lnTo>
                    <a:pt x="3444201" y="997856"/>
                  </a:lnTo>
                  <a:lnTo>
                    <a:pt x="3476287" y="962134"/>
                  </a:lnTo>
                  <a:lnTo>
                    <a:pt x="3480773" y="956947"/>
                  </a:lnTo>
                  <a:lnTo>
                    <a:pt x="3480773" y="1104553"/>
                  </a:lnTo>
                  <a:lnTo>
                    <a:pt x="3442727" y="1143942"/>
                  </a:lnTo>
                  <a:lnTo>
                    <a:pt x="3405852" y="1180667"/>
                  </a:lnTo>
                  <a:lnTo>
                    <a:pt x="3368242" y="1216770"/>
                  </a:lnTo>
                  <a:lnTo>
                    <a:pt x="3329898" y="1252251"/>
                  </a:lnTo>
                  <a:lnTo>
                    <a:pt x="3291779" y="1284932"/>
                  </a:lnTo>
                  <a:lnTo>
                    <a:pt x="3252789" y="1316235"/>
                  </a:lnTo>
                  <a:lnTo>
                    <a:pt x="3212929" y="1346159"/>
                  </a:lnTo>
                  <a:lnTo>
                    <a:pt x="3172198" y="1374704"/>
                  </a:lnTo>
                  <a:lnTo>
                    <a:pt x="3130597" y="1401870"/>
                  </a:lnTo>
                  <a:lnTo>
                    <a:pt x="3088126" y="1427658"/>
                  </a:lnTo>
                  <a:lnTo>
                    <a:pt x="3044784" y="1452066"/>
                  </a:lnTo>
                  <a:lnTo>
                    <a:pt x="3000572" y="1475095"/>
                  </a:lnTo>
                  <a:lnTo>
                    <a:pt x="2999765" y="1475483"/>
                  </a:lnTo>
                  <a:close/>
                </a:path>
                <a:path extrusionOk="0" h="1720214" w="3481069">
                  <a:moveTo>
                    <a:pt x="1145997" y="1618104"/>
                  </a:moveTo>
                  <a:lnTo>
                    <a:pt x="828090" y="1618104"/>
                  </a:lnTo>
                  <a:lnTo>
                    <a:pt x="869966" y="1615886"/>
                  </a:lnTo>
                  <a:lnTo>
                    <a:pt x="911825" y="1610045"/>
                  </a:lnTo>
                  <a:lnTo>
                    <a:pt x="956144" y="1596637"/>
                  </a:lnTo>
                  <a:lnTo>
                    <a:pt x="999140" y="1580065"/>
                  </a:lnTo>
                  <a:lnTo>
                    <a:pt x="1040720" y="1560374"/>
                  </a:lnTo>
                  <a:lnTo>
                    <a:pt x="1080977" y="1537520"/>
                  </a:lnTo>
                  <a:lnTo>
                    <a:pt x="1124156" y="1507799"/>
                  </a:lnTo>
                  <a:lnTo>
                    <a:pt x="1167011" y="1477628"/>
                  </a:lnTo>
                  <a:lnTo>
                    <a:pt x="1209541" y="1447005"/>
                  </a:lnTo>
                  <a:lnTo>
                    <a:pt x="1251746" y="1415932"/>
                  </a:lnTo>
                  <a:lnTo>
                    <a:pt x="1293626" y="1384409"/>
                  </a:lnTo>
                  <a:lnTo>
                    <a:pt x="1315302" y="1370387"/>
                  </a:lnTo>
                  <a:lnTo>
                    <a:pt x="1359602" y="1343795"/>
                  </a:lnTo>
                  <a:lnTo>
                    <a:pt x="1424138" y="1311050"/>
                  </a:lnTo>
                  <a:lnTo>
                    <a:pt x="1467164" y="1294758"/>
                  </a:lnTo>
                  <a:lnTo>
                    <a:pt x="1511306" y="1282349"/>
                  </a:lnTo>
                  <a:lnTo>
                    <a:pt x="1556562" y="1273821"/>
                  </a:lnTo>
                  <a:lnTo>
                    <a:pt x="1602933" y="1269173"/>
                  </a:lnTo>
                  <a:lnTo>
                    <a:pt x="1655726" y="1269784"/>
                  </a:lnTo>
                  <a:lnTo>
                    <a:pt x="1708182" y="1272763"/>
                  </a:lnTo>
                  <a:lnTo>
                    <a:pt x="1760301" y="1278109"/>
                  </a:lnTo>
                  <a:lnTo>
                    <a:pt x="1812082" y="1285823"/>
                  </a:lnTo>
                  <a:lnTo>
                    <a:pt x="1863526" y="1295904"/>
                  </a:lnTo>
                  <a:lnTo>
                    <a:pt x="1914633" y="1308351"/>
                  </a:lnTo>
                  <a:lnTo>
                    <a:pt x="1965402" y="1323165"/>
                  </a:lnTo>
                  <a:lnTo>
                    <a:pt x="2116243" y="1372497"/>
                  </a:lnTo>
                  <a:lnTo>
                    <a:pt x="1626327" y="1372497"/>
                  </a:lnTo>
                  <a:lnTo>
                    <a:pt x="1574390" y="1375887"/>
                  </a:lnTo>
                  <a:lnTo>
                    <a:pt x="1523645" y="1385717"/>
                  </a:lnTo>
                  <a:lnTo>
                    <a:pt x="1474090" y="1401988"/>
                  </a:lnTo>
                  <a:lnTo>
                    <a:pt x="1425726" y="1424701"/>
                  </a:lnTo>
                  <a:lnTo>
                    <a:pt x="1388269" y="1446655"/>
                  </a:lnTo>
                  <a:lnTo>
                    <a:pt x="1351621" y="1469829"/>
                  </a:lnTo>
                  <a:lnTo>
                    <a:pt x="1309741" y="1501351"/>
                  </a:lnTo>
                  <a:lnTo>
                    <a:pt x="1267536" y="1532424"/>
                  </a:lnTo>
                  <a:lnTo>
                    <a:pt x="1225006" y="1563047"/>
                  </a:lnTo>
                  <a:lnTo>
                    <a:pt x="1182151" y="1593219"/>
                  </a:lnTo>
                  <a:lnTo>
                    <a:pt x="1145997" y="1618104"/>
                  </a:lnTo>
                  <a:close/>
                </a:path>
                <a:path extrusionOk="0" h="1720214" w="3481069">
                  <a:moveTo>
                    <a:pt x="1679454" y="1375545"/>
                  </a:moveTo>
                  <a:lnTo>
                    <a:pt x="1626327" y="1372497"/>
                  </a:lnTo>
                  <a:lnTo>
                    <a:pt x="2116243" y="1372497"/>
                  </a:lnTo>
                  <a:lnTo>
                    <a:pt x="2120763" y="1373933"/>
                  </a:lnTo>
                  <a:lnTo>
                    <a:pt x="1687509" y="1373933"/>
                  </a:lnTo>
                  <a:lnTo>
                    <a:pt x="1679454" y="1375545"/>
                  </a:lnTo>
                  <a:close/>
                </a:path>
                <a:path extrusionOk="0" h="1720214" w="3481069">
                  <a:moveTo>
                    <a:pt x="2571934" y="1580229"/>
                  </a:moveTo>
                  <a:lnTo>
                    <a:pt x="2521629" y="1577679"/>
                  </a:lnTo>
                  <a:lnTo>
                    <a:pt x="2471434" y="1572664"/>
                  </a:lnTo>
                  <a:lnTo>
                    <a:pt x="2421346" y="1565187"/>
                  </a:lnTo>
                  <a:lnTo>
                    <a:pt x="2371368" y="1555248"/>
                  </a:lnTo>
                  <a:lnTo>
                    <a:pt x="2327482" y="1544575"/>
                  </a:lnTo>
                  <a:lnTo>
                    <a:pt x="2283856" y="1532958"/>
                  </a:lnTo>
                  <a:lnTo>
                    <a:pt x="2240489" y="1520399"/>
                  </a:lnTo>
                  <a:lnTo>
                    <a:pt x="2197383" y="1506897"/>
                  </a:lnTo>
                  <a:lnTo>
                    <a:pt x="1960569" y="1429536"/>
                  </a:lnTo>
                  <a:lnTo>
                    <a:pt x="1915892" y="1416045"/>
                  </a:lnTo>
                  <a:lnTo>
                    <a:pt x="1870881" y="1404244"/>
                  </a:lnTo>
                  <a:lnTo>
                    <a:pt x="1825537" y="1394132"/>
                  </a:lnTo>
                  <a:lnTo>
                    <a:pt x="1779861" y="1385709"/>
                  </a:lnTo>
                  <a:lnTo>
                    <a:pt x="1733851" y="1378976"/>
                  </a:lnTo>
                  <a:lnTo>
                    <a:pt x="1687509" y="1373933"/>
                  </a:lnTo>
                  <a:lnTo>
                    <a:pt x="2120763" y="1373933"/>
                  </a:lnTo>
                  <a:lnTo>
                    <a:pt x="2157873" y="1385717"/>
                  </a:lnTo>
                  <a:lnTo>
                    <a:pt x="2348814" y="1444042"/>
                  </a:lnTo>
                  <a:lnTo>
                    <a:pt x="2399142" y="1456143"/>
                  </a:lnTo>
                  <a:lnTo>
                    <a:pt x="2449746" y="1465337"/>
                  </a:lnTo>
                  <a:lnTo>
                    <a:pt x="2500624" y="1471626"/>
                  </a:lnTo>
                  <a:lnTo>
                    <a:pt x="2551777" y="1475008"/>
                  </a:lnTo>
                  <a:lnTo>
                    <a:pt x="2999765" y="1475483"/>
                  </a:lnTo>
                  <a:lnTo>
                    <a:pt x="2955490" y="1496746"/>
                  </a:lnTo>
                  <a:lnTo>
                    <a:pt x="2909537" y="1517016"/>
                  </a:lnTo>
                  <a:lnTo>
                    <a:pt x="2862715" y="1535908"/>
                  </a:lnTo>
                  <a:lnTo>
                    <a:pt x="2815316" y="1550516"/>
                  </a:lnTo>
                  <a:lnTo>
                    <a:pt x="2767491" y="1562237"/>
                  </a:lnTo>
                  <a:lnTo>
                    <a:pt x="2719240" y="1571069"/>
                  </a:lnTo>
                  <a:lnTo>
                    <a:pt x="2670563" y="1577012"/>
                  </a:lnTo>
                  <a:lnTo>
                    <a:pt x="2621461" y="1580065"/>
                  </a:lnTo>
                  <a:lnTo>
                    <a:pt x="2571934" y="1580229"/>
                  </a:lnTo>
                  <a:close/>
                </a:path>
              </a:pathLst>
            </a:custGeom>
            <a:solidFill>
              <a:srgbClr val="D9B6A0">
                <a:alpha val="98039"/>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03" name="Google Shape;203;p15"/>
            <p:cNvPicPr preferRelativeResize="0"/>
            <p:nvPr/>
          </p:nvPicPr>
          <p:blipFill rotWithShape="1">
            <a:blip r:embed="rId5">
              <a:alphaModFix/>
            </a:blip>
            <a:srcRect b="0" l="0" r="0" t="0"/>
            <a:stretch/>
          </p:blipFill>
          <p:spPr>
            <a:xfrm>
              <a:off x="2488039" y="2431666"/>
              <a:ext cx="152400" cy="152400"/>
            </a:xfrm>
            <a:prstGeom prst="rect">
              <a:avLst/>
            </a:prstGeom>
            <a:noFill/>
            <a:ln>
              <a:noFill/>
            </a:ln>
          </p:spPr>
        </p:pic>
        <p:pic>
          <p:nvPicPr>
            <p:cNvPr id="204" name="Google Shape;204;p15"/>
            <p:cNvPicPr preferRelativeResize="0"/>
            <p:nvPr/>
          </p:nvPicPr>
          <p:blipFill rotWithShape="1">
            <a:blip r:embed="rId6">
              <a:alphaModFix/>
            </a:blip>
            <a:srcRect b="0" l="0" r="0" t="0"/>
            <a:stretch/>
          </p:blipFill>
          <p:spPr>
            <a:xfrm>
              <a:off x="2488039" y="6260716"/>
              <a:ext cx="152400" cy="152400"/>
            </a:xfrm>
            <a:prstGeom prst="rect">
              <a:avLst/>
            </a:prstGeom>
            <a:noFill/>
            <a:ln>
              <a:noFill/>
            </a:ln>
          </p:spPr>
        </p:pic>
      </p:grpSp>
      <p:sp>
        <p:nvSpPr>
          <p:cNvPr id="205" name="Google Shape;205;p15"/>
          <p:cNvSpPr txBox="1"/>
          <p:nvPr/>
        </p:nvSpPr>
        <p:spPr>
          <a:xfrm>
            <a:off x="2842945" y="2100832"/>
            <a:ext cx="13511530" cy="7045325"/>
          </a:xfrm>
          <a:prstGeom prst="rect">
            <a:avLst/>
          </a:prstGeom>
          <a:noFill/>
          <a:ln>
            <a:noFill/>
          </a:ln>
        </p:spPr>
        <p:txBody>
          <a:bodyPr anchorCtr="0" anchor="t" bIns="0" lIns="0" spcFirstLastPara="1" rIns="0" wrap="square" tIns="12700">
            <a:spAutoFit/>
          </a:bodyPr>
          <a:lstStyle/>
          <a:p>
            <a:pPr indent="0" lvl="0" marL="12700" marR="5080" rtl="0" algn="l">
              <a:lnSpc>
                <a:spcPct val="116300"/>
              </a:lnSpc>
              <a:spcBef>
                <a:spcPts val="0"/>
              </a:spcBef>
              <a:spcAft>
                <a:spcPts val="0"/>
              </a:spcAft>
              <a:buNone/>
            </a:pPr>
            <a:r>
              <a:rPr lang="en-US" sz="3600">
                <a:latin typeface="Verdana"/>
                <a:ea typeface="Verdana"/>
                <a:cs typeface="Verdana"/>
                <a:sym typeface="Verdana"/>
              </a:rPr>
              <a:t>Following the error correction level selection, the smallest grid size that can encode the message with the chosen error correction level must be established. In byte mode with level H error correction, the amount of characters that can fit into each QR code version can be found out.</a:t>
            </a:r>
            <a:endParaRPr sz="3600">
              <a:latin typeface="Verdana"/>
              <a:ea typeface="Verdana"/>
              <a:cs typeface="Verdana"/>
              <a:sym typeface="Verdana"/>
            </a:endParaRPr>
          </a:p>
          <a:p>
            <a:pPr indent="0" lvl="0" marL="0" rtl="0" algn="l">
              <a:lnSpc>
                <a:spcPct val="100000"/>
              </a:lnSpc>
              <a:spcBef>
                <a:spcPts val="650"/>
              </a:spcBef>
              <a:spcAft>
                <a:spcPts val="0"/>
              </a:spcAft>
              <a:buNone/>
            </a:pPr>
            <a:r>
              <a:t/>
            </a:r>
            <a:endParaRPr sz="3600">
              <a:latin typeface="Verdana"/>
              <a:ea typeface="Verdana"/>
              <a:cs typeface="Verdana"/>
              <a:sym typeface="Verdana"/>
            </a:endParaRPr>
          </a:p>
          <a:p>
            <a:pPr indent="0" lvl="0" marL="12700" marR="241934" rtl="0" algn="l">
              <a:lnSpc>
                <a:spcPct val="116300"/>
              </a:lnSpc>
              <a:spcBef>
                <a:spcPts val="0"/>
              </a:spcBef>
              <a:spcAft>
                <a:spcPts val="0"/>
              </a:spcAft>
              <a:buNone/>
            </a:pPr>
            <a:r>
              <a:rPr lang="en-US" sz="3600">
                <a:latin typeface="Verdana"/>
                <a:ea typeface="Verdana"/>
                <a:cs typeface="Verdana"/>
                <a:sym typeface="Verdana"/>
              </a:rPr>
              <a:t>Following selecting the proper grid size, the message is formatted by converting the characters to their decimal representations in ASCII code, which are then translated into binary and extended to the required length. After formatting, the message is added to the QR code grid.</a:t>
            </a:r>
            <a:endParaRPr sz="3600">
              <a:latin typeface="Verdana"/>
              <a:ea typeface="Verdana"/>
              <a:cs typeface="Verdana"/>
              <a:sym typeface="Verdana"/>
            </a:endParaRPr>
          </a:p>
        </p:txBody>
      </p:sp>
      <p:sp>
        <p:nvSpPr>
          <p:cNvPr id="206" name="Google Shape;206;p15"/>
          <p:cNvSpPr txBox="1"/>
          <p:nvPr>
            <p:ph type="title"/>
          </p:nvPr>
        </p:nvSpPr>
        <p:spPr>
          <a:xfrm>
            <a:off x="4955948" y="175137"/>
            <a:ext cx="8870950" cy="14274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9200"/>
              <a:t>QR-Generation</a:t>
            </a:r>
            <a:endParaRPr sz="9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