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9977076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2" name="tinywow_to_ppt_50804199_1.jpg" descr="tinywow_to_ppt_50804199_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0648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2" name="tinywow_to_ppt_50804199_2.jpg" descr="tinywow_to_ppt_50804199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2" name="tinywow_to_ppt_50804199_3.jpg" descr="tinywow_to_ppt_50804199_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53025"/>
          <a:chOff x="0" y="0"/>
          <a:chExt cx="9144000" cy="5153025"/>
        </a:xfrm>
      </p:grpSpPr>
      <p:pic>
        <p:nvPicPr>
          <p:cNvPr id="2" name="tinywow_to_ppt_50804199_4.jpg" descr="tinywow_to_ppt_50804199_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3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3">
  <a:themeElements>
    <a:clrScheme name="Theme9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Theme93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Rehman Khan</cp:lastModifiedBy>
  <cp:revision>1</cp:revision>
  <dcterms:created xsi:type="dcterms:W3CDTF">2024-03-18T09:34:48Z</dcterms:created>
  <dcterms:modified xsi:type="dcterms:W3CDTF">2024-03-18T09:37:57Z</dcterms:modified>
  <cp:category/>
</cp:coreProperties>
</file>