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318" r:id="rId6"/>
    <p:sldId id="319" r:id="rId7"/>
    <p:sldId id="259" r:id="rId8"/>
    <p:sldId id="260" r:id="rId9"/>
    <p:sldId id="261" r:id="rId10"/>
    <p:sldId id="280" r:id="rId11"/>
    <p:sldId id="264" r:id="rId12"/>
    <p:sldId id="262" r:id="rId13"/>
    <p:sldId id="265" r:id="rId14"/>
    <p:sldId id="266" r:id="rId15"/>
    <p:sldId id="263" r:id="rId16"/>
    <p:sldId id="267" r:id="rId17"/>
    <p:sldId id="268" r:id="rId18"/>
    <p:sldId id="281" r:id="rId19"/>
    <p:sldId id="28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5359-FAC3-9A96-0CBB-4122F0625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B4C3C-94A6-CCA0-402D-9E512B2AF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F3BD-3DCD-CC23-C404-25AD07BD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FA9F-5953-68CA-C336-FF43DB6B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4752-6563-3355-61C0-8862EF80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DF43-9F5F-F352-5204-CD68CE03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AAA4-B5A3-DAAF-E66D-469AD3CE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E5351-112C-55B4-7FDB-32208AE1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BE4F-54E8-5096-B283-C8E41765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9F6E-3B3B-F39F-934F-28AB6FD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E79AC-5B22-567F-0314-C492AB39B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48DCD-344B-4AEC-382A-D5E5CA8F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CD83-8F51-9A3B-17C6-0B087316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999F-B600-E850-C64A-1B2310E3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5EBF-454E-626F-7411-991EC65B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1515-C95A-CE86-BEEF-982C8B88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A670-1192-4829-9DFC-041278E2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299B-D684-60D3-48F0-49053CAF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32D75-9FE8-DF47-99DF-D8591090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F5A4-C588-18AD-179C-6CF7B7EB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F2A-FEC4-8C5C-52C4-CA6787C0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4769A-F20F-D1A8-D032-AD1D9E31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CED4-6899-DDE0-ED46-A5E898B0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2096-1E0F-8F92-1653-669ADB4E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7040-6EC8-3BBC-0C96-9C44E7D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AE8C-29AE-34EB-37D9-B5B73633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1A4B-9F18-2EB2-3D9A-FB5D22DF1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7B57B-023F-D6C4-467A-3E56DC61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2EB33-5D0E-6993-D444-05CE744F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C40D6-3D07-AB79-3F2B-982FAD7C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257A-F7D2-7085-99D5-39328AE0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2475-45A0-8C72-11F5-67B5ED77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943E-2EEC-AB53-B8B2-4D30AB8F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C7C89-FFB3-19B9-A68E-7F79147D0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78430-1118-1C08-C7A4-3E47ADC07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4E100-D9AE-F5F3-3BAD-E9EFF073D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23E89-4481-60D4-970C-BFD37E5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B19B4-7A50-3ED8-B34D-C2B8B750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5453C-3476-E079-73D7-F1634A99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25D7-58B2-59C8-FE35-EB65384F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257DE-3E29-7268-DD29-AECFBB6F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64D9E-1D55-0834-8EF6-E483B68F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BE697-558E-1132-C152-4B8BC0AC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6C6ED-0E19-2071-35A9-802E9682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AD360-3D48-B6C0-DD54-6B18A72A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B5539-263F-C1A6-01D6-88D284CA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A1F5-3398-D9EE-578C-FB2F9AF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0962-065A-3D6A-7F5B-5FBB91A7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0A5E7-C4FD-5254-27F5-7CF702E76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B1835-6AF5-C720-FF57-B67846B2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3B846-2581-E0B2-2AC4-4C7391F7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78983-88B9-7D61-6C4C-F490595C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1432-521F-3A8F-7298-8FAFF216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3BAC4-4A5E-123E-338F-25D454B4E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F550D-753F-E17C-E43F-B66BCEABB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344E-CB6E-558E-1D84-11330070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3438-B7EE-338E-A496-BE305D66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9CC2-8554-07BA-AA8F-F5FB9EE3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3EF45-3884-E99C-EA86-6775B739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E3934-D2AA-EED5-5513-616CE75E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4BF96-F39B-6302-BB87-C2D4FEA24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89FB-4B90-4A3D-A3EA-0A0EF6E8CDC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A13F6-BC4A-D7CD-2B9E-618789B13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44D5-CFB1-7074-04DE-558243B8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BC72-D8C6-4518-972F-DD553BAF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A7C-9E0E-400F-A8E6-1CE4283D6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43682" cy="2387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Introduction to Memory and Memory parameters. Classifications of primary and secondary memories. Types of RAM and ROM, Allocation policies, Memory hierarchy and characteristics. Cache memory: Concept, architecture (L1, L2, L3), mapping techniques. Cache Coherency, Interleaved and Associative memory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2C88-05D9-4119-A8FC-335E093D4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270"/>
            <a:ext cx="9144000" cy="1008529"/>
          </a:xfrm>
        </p:spPr>
        <p:txBody>
          <a:bodyPr>
            <a:normAutofit/>
          </a:bodyPr>
          <a:lstStyle/>
          <a:p>
            <a:r>
              <a:rPr lang="en-US" sz="4000" dirty="0"/>
              <a:t>MODULE 5- Memory Organization</a:t>
            </a:r>
          </a:p>
        </p:txBody>
      </p:sp>
    </p:spTree>
    <p:extLst>
      <p:ext uri="{BB962C8B-B14F-4D97-AF65-F5344CB8AC3E}">
        <p14:creationId xmlns:p14="http://schemas.microsoft.com/office/powerpoint/2010/main" val="232875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EEBB7-5577-4D6F-AB45-E8A753417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4" y="1438836"/>
            <a:ext cx="6534213" cy="361329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2119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8A8-1DDE-4434-A508-BE2547B8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Types of main memory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F618-BED7-44A4-AE16-606750E8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There are two types of main memory, Random Access Memory (RAM) and Read Only Memory (ROM)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Random Access Memory (RAM) holds its data as long as the computer is switched on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All data in RAM is lost when the computer is switched off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Described as being volatile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It is direct access as it can be both written to or read from in any order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Its purpose is to temporarily hold programs and data for processing. In modern computers it also holds the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096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emory Random Access Memory (RAM) and Read Only Memory (ROM) - ppt download">
            <a:extLst>
              <a:ext uri="{FF2B5EF4-FFF2-40B4-BE49-F238E27FC236}">
                <a16:creationId xmlns:a16="http://schemas.microsoft.com/office/drawing/2014/main" id="{2C8513C6-39CB-4E30-9C9E-CCFCC83185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5" y="1039579"/>
            <a:ext cx="7154645" cy="53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636D5C-8DB5-4F04-A6B4-F1BE45B06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43" t="43331" r="37794" b="10765"/>
          <a:stretch/>
        </p:blipFill>
        <p:spPr>
          <a:xfrm rot="5400000">
            <a:off x="7382435" y="2149265"/>
            <a:ext cx="5177118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7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BB04-EF4C-4676-BFC4-F7A1B1C3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Types of RAM 1. Dynamic Random Access Memory (DRAM)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3143-3271-4669-9F86-6671473DB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Contents are constantly refreshed 1000 times per second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Access time 60 – 70 nanoseconds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Note: a nanosecond is one billionth of a second!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Synchronous Dynamic Random Access Memory (SDRAM)Quicker than DRAM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Access time less than 60 nanoseconds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Direct Rambus Dynamic Random Access Memory (DRDRAM)New type of RAM architecture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Access time 20 times faster than DRAM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More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9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7E4-27B3-4F9E-A1CE-8F5F6706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Types of RAM 2. Static Random Access Memory (SRAM)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DC12-CE69-4FA2-9A4A-AD856AEA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Doesn’t need refreshing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Retains contents as long as power applied to the chip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Access time around 10 nanoseconds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Used for cache memory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Also, for date and time settings as powered by small battery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Cache memory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Small amount of memory typically 256 or 512 kilobytes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Temporary store for often used instructions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Level 1 cache is built within the CPU (internal)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Level 2 cache may be on chip or nearby (external)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Faster for CPU to access than 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emory Random Access Memory (RAM) and Read Only Memory (ROM) - ppt download">
            <a:extLst>
              <a:ext uri="{FF2B5EF4-FFF2-40B4-BE49-F238E27FC236}">
                <a16:creationId xmlns:a16="http://schemas.microsoft.com/office/drawing/2014/main" id="{E30ECBAA-1823-4102-A61E-906A15DA5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1" y="563278"/>
            <a:ext cx="7463117" cy="559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76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78CA-9A58-4EA8-AE26-E705CE28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Types of ROM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1303-A77B-43EC-9D1D-AB3376A5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1. Programmable Read Only Memory (PROM)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Empty of data when manufactured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May be permanently programmed by the user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2. Erasable Programmable Read Only Memory (EPROM)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Can be programmed, erased and reprogrammed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EPROM chip has a small window on top allowing it to be erased by shining ultra-violet light on it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After reprogramming the window is covered to prevent new contents being erased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Access time is around 45 – 90 nanoseconds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5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7158-D1BF-42D4-9FEE-EBC60AAD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Types of ROM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C43B-10C7-41FC-9A39-BB0CE070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58"/>
            <a:ext cx="10730948" cy="5284889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3.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Electrically Erasable Programmable Read Only Memory (EEPROM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Reprogrammed electrically without using ultraviolet light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Must be removed from the computer and placed in a special machine to do this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Access times between 45 and 200 nanoseconds</a:t>
            </a:r>
          </a:p>
          <a:p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4. Flash ROM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Similar to EEPROM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However, can be reprogrammed while still in the computer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Easier to upgrade programs stored in Flash ROM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Used to store programs in devices e.g. modems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Access time is around 45 – 90 nanoseconds</a:t>
            </a:r>
          </a:p>
          <a:p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5. ROM cartridges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Commonly used in games machines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Prevents software from being easily copied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11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Jeffrey Ellak CS 147. Topics What is memory hierarchy? What are the  different types of memory? What is in charge of accessing memory? - ppt  download">
            <a:extLst>
              <a:ext uri="{FF2B5EF4-FFF2-40B4-BE49-F238E27FC236}">
                <a16:creationId xmlns:a16="http://schemas.microsoft.com/office/drawing/2014/main" id="{BB31B66D-3DCC-497E-8ED5-4F39BC63C0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75" y="538676"/>
            <a:ext cx="8310283" cy="56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60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he Memory Hierarchy. - ppt video online download">
            <a:extLst>
              <a:ext uri="{FF2B5EF4-FFF2-40B4-BE49-F238E27FC236}">
                <a16:creationId xmlns:a16="http://schemas.microsoft.com/office/drawing/2014/main" id="{7CD8130A-A1DA-4032-A0B6-47C4FFB7B0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71" y="564776"/>
            <a:ext cx="7637929" cy="57284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82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emory organisation ppt final presentation">
            <a:extLst>
              <a:ext uri="{FF2B5EF4-FFF2-40B4-BE49-F238E27FC236}">
                <a16:creationId xmlns:a16="http://schemas.microsoft.com/office/drawing/2014/main" id="{22492742-8B92-480B-B67A-7DA063B6FE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16" y="568930"/>
            <a:ext cx="7960659" cy="59704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1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4B6C-FE94-4FB1-BC69-817B53B4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1104" y="-1635954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8198" name="Picture 6" descr="memory hierarchy">
            <a:extLst>
              <a:ext uri="{FF2B5EF4-FFF2-40B4-BE49-F238E27FC236}">
                <a16:creationId xmlns:a16="http://schemas.microsoft.com/office/drawing/2014/main" id="{F4446437-DE7C-4D04-96E0-B07FF658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5" y="385772"/>
            <a:ext cx="8435399" cy="6326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26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mory organisation ppt final presentation">
            <a:extLst>
              <a:ext uri="{FF2B5EF4-FFF2-40B4-BE49-F238E27FC236}">
                <a16:creationId xmlns:a16="http://schemas.microsoft.com/office/drawing/2014/main" id="{FD2A01B6-92D9-4938-8926-1E6DC8F21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82" y="591669"/>
            <a:ext cx="7705165" cy="57788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58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mory organisation ppt final presentation">
            <a:extLst>
              <a:ext uri="{FF2B5EF4-FFF2-40B4-BE49-F238E27FC236}">
                <a16:creationId xmlns:a16="http://schemas.microsoft.com/office/drawing/2014/main" id="{680AB328-C634-4C9E-9329-3B6D99CA90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67" y="416859"/>
            <a:ext cx="8024209" cy="6018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34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fferent Types of RAM (Random Access Memory) Explained">
            <a:extLst>
              <a:ext uri="{FF2B5EF4-FFF2-40B4-BE49-F238E27FC236}">
                <a16:creationId xmlns:a16="http://schemas.microsoft.com/office/drawing/2014/main" id="{DA34CC2E-C34B-4D7F-BD52-6E7A08DFC3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4714" y="918546"/>
            <a:ext cx="9805372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9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emory organisation">
            <a:extLst>
              <a:ext uri="{FF2B5EF4-FFF2-40B4-BE49-F238E27FC236}">
                <a16:creationId xmlns:a16="http://schemas.microsoft.com/office/drawing/2014/main" id="{D73721C7-F020-43F8-96EE-456F0574E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35" y="679869"/>
            <a:ext cx="7422777" cy="55670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Explain the Primary memory of a computer? | Computers Professor">
            <a:extLst>
              <a:ext uri="{FF2B5EF4-FFF2-40B4-BE49-F238E27FC236}">
                <a16:creationId xmlns:a16="http://schemas.microsoft.com/office/drawing/2014/main" id="{5F03C1A3-18BE-4335-8458-84E02F2E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82" y="811165"/>
            <a:ext cx="8989489" cy="52356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1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FA51C2-5A09-472B-9870-B3C638880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57"/>
          <a:stretch/>
        </p:blipFill>
        <p:spPr>
          <a:xfrm>
            <a:off x="1264024" y="274583"/>
            <a:ext cx="8914003" cy="5819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104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A236F-44A3-48F9-AF82-242B5BF2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083"/>
            <a:ext cx="10165977" cy="57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7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510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Office Theme</vt:lpstr>
      <vt:lpstr>Introduction to Memory and Memory parameters. Classifications of primary and secondary memories. Types of RAM and ROM, Allocation policies, Memory hierarchy and characteristics. Cache memory: Concept, architecture (L1, L2, L3), mapping techniques. Cache Coherency, Interleaved and Associative memory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main memory </vt:lpstr>
      <vt:lpstr>PowerPoint Presentation</vt:lpstr>
      <vt:lpstr>Types of RAM 1. Dynamic Random Access Memory (DRAM)</vt:lpstr>
      <vt:lpstr>Types of RAM 2. Static Random Access Memory (SRAM)</vt:lpstr>
      <vt:lpstr>PowerPoint Presentation</vt:lpstr>
      <vt:lpstr>Types of ROM</vt:lpstr>
      <vt:lpstr>Types of ROM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Memory and Memory parameters. Classifications of primary and secondary memories. Types of RAM and ROM, Allocation policies, Memory hierarchy and characteristics. Cache memory: Concept, architecture (L1, L2, L3), mapping techniques. Cache Coherency, Interleaved and Associative memory </dc:title>
  <dc:creator>bharati gondhalekar</dc:creator>
  <cp:lastModifiedBy>bharati gondhalekar</cp:lastModifiedBy>
  <cp:revision>1</cp:revision>
  <dcterms:created xsi:type="dcterms:W3CDTF">2023-04-03T05:09:14Z</dcterms:created>
  <dcterms:modified xsi:type="dcterms:W3CDTF">2023-04-03T05:11:54Z</dcterms:modified>
</cp:coreProperties>
</file>