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4" r:id="rId7"/>
    <p:sldId id="262" r:id="rId8"/>
    <p:sldId id="263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16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3931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40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3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4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605849"/>
            <a:ext cx="5826719" cy="1646302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Integration using OpenMP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252151"/>
            <a:ext cx="5826719" cy="1096899"/>
          </a:xfrm>
        </p:spPr>
        <p:txBody>
          <a:bodyPr>
            <a:noAutofit/>
          </a:bodyPr>
          <a:lstStyle/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Shankar</a:t>
            </a:r>
          </a:p>
          <a:p>
            <a:r>
              <a:rPr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Parallelism (HP)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C75AAF-4A61-9BD1-D091-E5FB988B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607574" y="2490019"/>
            <a:ext cx="5928851" cy="18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5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8FD2-E842-6D89-F1B3-E25A17B0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73A0-9A0D-266D-9C28-5117EAC1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Idea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Novelty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Approach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&amp; Output Screenshots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&amp; Output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232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0615"/>
            <a:ext cx="6347714" cy="3880773"/>
          </a:xfrm>
        </p:spPr>
        <p:txBody>
          <a:bodyPr/>
          <a:lstStyle/>
          <a:p>
            <a:r>
              <a:rPr dirty="0"/>
              <a:t>Estimate the area of an ellipse using Monte Carlo Integration.</a:t>
            </a:r>
          </a:p>
          <a:p>
            <a:r>
              <a:rPr dirty="0"/>
              <a:t>Generate random points in the bounding box of the ellipse.</a:t>
            </a:r>
          </a:p>
          <a:p>
            <a:r>
              <a:rPr dirty="0"/>
              <a:t>Calculate ratio of points that fall inside the ellipse.</a:t>
            </a:r>
          </a:p>
          <a:p>
            <a:r>
              <a:rPr dirty="0"/>
              <a:t>Use OpenMP to parallelize the computation for faster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F531F-C2AC-FA18-1C9B-E263152C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6" y="4129790"/>
            <a:ext cx="5526958" cy="272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Demonstrates Monte Carlo method on a non-trivial shape (ellipse).</a:t>
            </a:r>
          </a:p>
          <a:p>
            <a:r>
              <a:rPr dirty="0"/>
              <a:t>Adds parallelism using OpenMP for significant speed-up.</a:t>
            </a:r>
          </a:p>
          <a:p>
            <a:r>
              <a:rPr dirty="0"/>
              <a:t>Dynamic thread tuning possible to observe scalability.</a:t>
            </a:r>
          </a:p>
          <a:p>
            <a:r>
              <a:rPr dirty="0"/>
              <a:t>Accurate area estimation using probabilistic modeling.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9491"/>
            <a:ext cx="6347713" cy="1320800"/>
          </a:xfrm>
        </p:spPr>
        <p:txBody>
          <a:bodyPr/>
          <a:lstStyle/>
          <a:p>
            <a:r>
              <a:rPr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69844"/>
            <a:ext cx="6347714" cy="3880773"/>
          </a:xfrm>
        </p:spPr>
        <p:txBody>
          <a:bodyPr/>
          <a:lstStyle/>
          <a:p>
            <a:r>
              <a:rPr dirty="0"/>
              <a:t>Generate random (x, y) within bounding rectangle of ellipse.</a:t>
            </a:r>
          </a:p>
          <a:p>
            <a:r>
              <a:rPr dirty="0"/>
              <a:t>Condition for being inside ellipse: (x²/a² + y²/b² ≤ 1).</a:t>
            </a:r>
          </a:p>
          <a:p>
            <a:r>
              <a:rPr dirty="0"/>
              <a:t>Parallel loop with OpenMP:</a:t>
            </a:r>
          </a:p>
          <a:p>
            <a:r>
              <a:rPr dirty="0"/>
              <a:t>#pragma </a:t>
            </a:r>
            <a:r>
              <a:rPr dirty="0" err="1"/>
              <a:t>omp</a:t>
            </a:r>
            <a:r>
              <a:rPr dirty="0"/>
              <a:t> parallel for reduction(+:</a:t>
            </a:r>
            <a:r>
              <a:rPr dirty="0" err="1"/>
              <a:t>pointsInside</a:t>
            </a:r>
            <a:r>
              <a:rPr dirty="0"/>
              <a:t>)</a:t>
            </a:r>
          </a:p>
          <a:p>
            <a:r>
              <a:rPr dirty="0"/>
              <a:t>Area = (Points Inside / Total Points) × (4ab)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E6544-A529-DE58-CBF3-12BAF141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47769"/>
            <a:ext cx="5161936" cy="290006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FB04-229A-1BD1-1BB9-F3FA45D2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9497"/>
            <a:ext cx="6347713" cy="1320800"/>
          </a:xfrm>
        </p:spPr>
        <p:txBody>
          <a:bodyPr/>
          <a:lstStyle/>
          <a:p>
            <a:r>
              <a:rPr lang="en-IN" dirty="0"/>
              <a:t>Code &amp; Output Screenshots: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5BBC88-3D49-640A-2C95-45DCCB28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66801"/>
            <a:ext cx="6215826" cy="312207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AEF23-2A3C-2353-6612-242F93449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8962"/>
          <a:stretch/>
        </p:blipFill>
        <p:spPr>
          <a:xfrm>
            <a:off x="609599" y="4301614"/>
            <a:ext cx="6215826" cy="252688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FE27A6-BA07-946C-7B1D-8E42F8F49142}"/>
              </a:ext>
            </a:extLst>
          </p:cNvPr>
          <p:cNvSpPr txBox="1"/>
          <p:nvPr/>
        </p:nvSpPr>
        <p:spPr>
          <a:xfrm>
            <a:off x="609600" y="591232"/>
            <a:ext cx="621582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Used: C++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389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3032"/>
            <a:ext cx="6347713" cy="1320800"/>
          </a:xfrm>
        </p:spPr>
        <p:txBody>
          <a:bodyPr/>
          <a:lstStyle/>
          <a:p>
            <a:r>
              <a:rPr dirty="0"/>
              <a:t>Demo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022554"/>
            <a:ext cx="6347714" cy="5230762"/>
          </a:xfrm>
        </p:spPr>
        <p:txBody>
          <a:bodyPr>
            <a:normAutofit/>
          </a:bodyPr>
          <a:lstStyle/>
          <a:p>
            <a:r>
              <a:rPr dirty="0"/>
              <a:t>Code outputs:</a:t>
            </a:r>
          </a:p>
          <a:p>
            <a:r>
              <a:rPr dirty="0"/>
              <a:t>    Monte Carlo Estimated Area: 47.1</a:t>
            </a:r>
          </a:p>
          <a:p>
            <a:r>
              <a:rPr dirty="0"/>
              <a:t>    True Area: 47.1239</a:t>
            </a:r>
          </a:p>
          <a:p>
            <a:r>
              <a:rPr dirty="0"/>
              <a:t>    Approximate Perimeter: 25.5276</a:t>
            </a:r>
            <a:endParaRPr lang="en-IN" dirty="0"/>
          </a:p>
          <a:p>
            <a:endParaRPr lang="en-IN" dirty="0"/>
          </a:p>
          <a:p>
            <a:r>
              <a:rPr lang="en-IN" dirty="0"/>
              <a:t>Inference:</a:t>
            </a:r>
            <a:br>
              <a:rPr lang="en-IN" dirty="0"/>
            </a:br>
            <a:r>
              <a:rPr lang="en-IN" dirty="0"/>
              <a:t>The model performs increasingly better as the number of points are increased (error decreases significantly)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A8F5D-91F3-B851-BAF6-29F5BA5C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87" y="4029588"/>
            <a:ext cx="4957424" cy="2615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Practical experience with OpenMP and parallelism.</a:t>
            </a:r>
          </a:p>
          <a:p>
            <a:r>
              <a:rPr dirty="0"/>
              <a:t>Understood reduction clause and thread safety.</a:t>
            </a:r>
          </a:p>
          <a:p>
            <a:r>
              <a:rPr dirty="0"/>
              <a:t>Learned how randomness and probability can solve real-world geometry.</a:t>
            </a:r>
          </a:p>
          <a:p>
            <a:r>
              <a:t>Observed </a:t>
            </a:r>
            <a:r>
              <a:rPr dirty="0"/>
              <a:t>real speed improvements from multithreading.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OpenMP Official Documentation</a:t>
            </a:r>
          </a:p>
          <a:p>
            <a:r>
              <a:t>• Numerical Recipes in C - Monte Carlo Integration</a:t>
            </a:r>
          </a:p>
          <a:p>
            <a:r>
              <a:t>• Wikipedia: Ellipse Area and Perimeter</a:t>
            </a:r>
          </a:p>
          <a:p>
            <a:r>
              <a:t>• C++ rand() function and usage for point generation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285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Monte Carlo Integration using OpenMP</vt:lpstr>
      <vt:lpstr>Index</vt:lpstr>
      <vt:lpstr>Project Idea</vt:lpstr>
      <vt:lpstr>Novelty</vt:lpstr>
      <vt:lpstr>Approach</vt:lpstr>
      <vt:lpstr>Code &amp; Output Screenshots: </vt:lpstr>
      <vt:lpstr>Demo &amp; Output</vt:lpstr>
      <vt:lpstr>Learnings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Shankar</cp:lastModifiedBy>
  <cp:revision>6</cp:revision>
  <dcterms:created xsi:type="dcterms:W3CDTF">2013-01-27T09:14:16Z</dcterms:created>
  <dcterms:modified xsi:type="dcterms:W3CDTF">2025-05-11T14:52:23Z</dcterms:modified>
  <cp:category/>
</cp:coreProperties>
</file>