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7" r:id="rId9"/>
    <p:sldId id="266" r:id="rId10"/>
    <p:sldId id="268" r:id="rId11"/>
    <p:sldId id="263" r:id="rId12"/>
    <p:sldId id="262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AE38C5-94FD-072B-75DD-3454A39FE0C4}" name="Aditya Sharma" initials="AS" userId="5a2068285b5dd6a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61453" y="3429000"/>
            <a:ext cx="76697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chemeClr val="bg1"/>
                </a:solidFill>
                <a:effectLst/>
                <a:latin typeface="Bernard MT Condensed" panose="02050806060905020404" pitchFamily="18" charset="0"/>
              </a:rPr>
              <a:t> Garbage Classification with EfficientNetV2B2</a:t>
            </a:r>
          </a:p>
          <a:p>
            <a:r>
              <a:rPr lang="en-IN" sz="3200" dirty="0">
                <a:solidFill>
                  <a:schemeClr val="bg1"/>
                </a:solidFill>
                <a:latin typeface="system-ui"/>
              </a:rPr>
              <a:t> </a:t>
            </a:r>
          </a:p>
          <a:p>
            <a:r>
              <a:rPr lang="en-IN" sz="3200" dirty="0">
                <a:solidFill>
                  <a:schemeClr val="bg1"/>
                </a:solidFill>
                <a:latin typeface="system-ui"/>
              </a:rPr>
              <a:t> </a:t>
            </a:r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</a:rPr>
              <a:t>Presented by: Aditya Sharma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2A994-6DCD-13D6-608E-42DF31AD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5" y="2001415"/>
            <a:ext cx="5943600" cy="334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40238-0C36-43B5-BC1D-2CFCE294A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84" y="2001415"/>
            <a:ext cx="6197516" cy="3242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56632-9576-A129-838B-D6A3D9D78AC2}"/>
              </a:ext>
            </a:extLst>
          </p:cNvPr>
          <p:cNvSpPr txBox="1"/>
          <p:nvPr/>
        </p:nvSpPr>
        <p:spPr>
          <a:xfrm>
            <a:off x="-6220" y="811410"/>
            <a:ext cx="6102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CODE SCREENSHOT: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E9072-3E03-EFA0-CF27-B75B61903AD9}"/>
              </a:ext>
            </a:extLst>
          </p:cNvPr>
          <p:cNvSpPr txBox="1"/>
          <p:nvPr/>
        </p:nvSpPr>
        <p:spPr>
          <a:xfrm>
            <a:off x="74644" y="5570021"/>
            <a:ext cx="1211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FOR FULL CODE VISIT MY GITHUB LINK </a:t>
            </a:r>
            <a:r>
              <a:rPr lang="en-IN" dirty="0">
                <a:solidFill>
                  <a:srgbClr val="002060"/>
                </a:solidFill>
              </a:rPr>
              <a:t>:  </a:t>
            </a:r>
            <a:r>
              <a:rPr lang="en-IN" dirty="0"/>
              <a:t>https://github.com/AdityaSharma-12/garbage-classification.git</a:t>
            </a:r>
          </a:p>
        </p:txBody>
      </p:sp>
    </p:spTree>
    <p:extLst>
      <p:ext uri="{BB962C8B-B14F-4D97-AF65-F5344CB8AC3E}">
        <p14:creationId xmlns:p14="http://schemas.microsoft.com/office/powerpoint/2010/main" val="212733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9573" y="76516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90FB9-F08D-2C63-5593-6BD8F401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" y="1165273"/>
            <a:ext cx="12052853" cy="55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-6626" y="782878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Conclusion:  </a:t>
            </a:r>
            <a:endParaRPr lang="en-IN" sz="32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5BEC8-7504-89E2-AE73-7138D62C9700}"/>
              </a:ext>
            </a:extLst>
          </p:cNvPr>
          <p:cNvSpPr txBox="1"/>
          <p:nvPr/>
        </p:nvSpPr>
        <p:spPr>
          <a:xfrm>
            <a:off x="149086" y="1474237"/>
            <a:ext cx="11766105" cy="307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Waste classification can be automated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EfficientNetV2B2 is accurate and scalable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Integrates into smart waste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2A83AC-4F93-6785-76F0-AF0F219D6EC0}"/>
              </a:ext>
            </a:extLst>
          </p:cNvPr>
          <p:cNvSpPr txBox="1"/>
          <p:nvPr/>
        </p:nvSpPr>
        <p:spPr>
          <a:xfrm>
            <a:off x="0" y="725622"/>
            <a:ext cx="610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Future Scope 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84FA8-206A-6CF4-0F2B-0C6CBCA2887C}"/>
              </a:ext>
            </a:extLst>
          </p:cNvPr>
          <p:cNvSpPr txBox="1"/>
          <p:nvPr/>
        </p:nvSpPr>
        <p:spPr>
          <a:xfrm>
            <a:off x="149290" y="1595535"/>
            <a:ext cx="10524930" cy="3342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Real-time detection on edge/mobile devices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Classify sub-types of recyclables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Field testing with local authorities</a:t>
            </a:r>
          </a:p>
        </p:txBody>
      </p:sp>
    </p:spTree>
    <p:extLst>
      <p:ext uri="{BB962C8B-B14F-4D97-AF65-F5344CB8AC3E}">
        <p14:creationId xmlns:p14="http://schemas.microsoft.com/office/powerpoint/2010/main" val="153280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0" y="802639"/>
            <a:ext cx="12045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213163"/>
                </a:solidFill>
              </a:rPr>
              <a:t>Learning Objectives :</a:t>
            </a:r>
            <a:endParaRPr lang="en-IN" sz="4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FCA14-B806-B528-DA45-4CC9894D6347}"/>
              </a:ext>
            </a:extLst>
          </p:cNvPr>
          <p:cNvSpPr txBox="1"/>
          <p:nvPr/>
        </p:nvSpPr>
        <p:spPr>
          <a:xfrm>
            <a:off x="0" y="1910252"/>
            <a:ext cx="8248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doni MT Black" panose="02070A03080606020203" pitchFamily="18" charset="0"/>
              </a:rPr>
              <a:t>Understand image classification in waste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doni MT Black" panose="02070A03080606020203" pitchFamily="18" charset="0"/>
              </a:rPr>
              <a:t>Apply EfficientNetV2B2 for classification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doni MT Black" panose="02070A03080606020203" pitchFamily="18" charset="0"/>
              </a:rPr>
              <a:t>Preprocess and augment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doni MT Black" panose="02070A03080606020203" pitchFamily="18" charset="0"/>
              </a:rPr>
              <a:t>Evaluate model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doni MT Black" panose="02070A03080606020203" pitchFamily="18" charset="0"/>
              </a:rPr>
              <a:t>Deploy trained models in real-world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88105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T</a:t>
            </a:r>
            <a:r>
              <a:rPr lang="en-IN" sz="3200" b="1" dirty="0">
                <a:solidFill>
                  <a:srgbClr val="213163"/>
                </a:solidFill>
              </a:rPr>
              <a:t>ools and Technology used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12BF9-8EAC-709D-09B8-E10F3F2DC676}"/>
              </a:ext>
            </a:extLst>
          </p:cNvPr>
          <p:cNvSpPr txBox="1"/>
          <p:nvPr/>
        </p:nvSpPr>
        <p:spPr>
          <a:xfrm>
            <a:off x="135833" y="1663716"/>
            <a:ext cx="113128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TensorFlow / Keras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EfficientNetV2B2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Garbage Classification Dataset (Kaggle)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Jupyter Notebook / Google Colab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NumPy, Pandas, Matplotlib, OpenCV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877131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Problem Statement: 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AC288-C1D1-F49B-381C-CD50684FF522}"/>
              </a:ext>
            </a:extLst>
          </p:cNvPr>
          <p:cNvSpPr txBox="1"/>
          <p:nvPr/>
        </p:nvSpPr>
        <p:spPr>
          <a:xfrm>
            <a:off x="0" y="1735495"/>
            <a:ext cx="121500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Bodoni MT Black" panose="02070A03080606020203" pitchFamily="18" charset="0"/>
              </a:rPr>
              <a:t>To develop an accurate and efficient garbage classification model using EfficientNetV2B2 and transfer learning for automated waste sorting.</a:t>
            </a:r>
            <a:endParaRPr lang="en-IN" sz="28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74523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D50CE-7B7C-76AB-E525-165A784CF454}"/>
              </a:ext>
            </a:extLst>
          </p:cNvPr>
          <p:cNvSpPr txBox="1"/>
          <p:nvPr/>
        </p:nvSpPr>
        <p:spPr>
          <a:xfrm>
            <a:off x="-48208" y="1053960"/>
            <a:ext cx="1219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/>
              <a:t>1. </a:t>
            </a:r>
            <a:r>
              <a:rPr lang="en-US" sz="1800" b="1" u="sng" dirty="0"/>
              <a:t>Leveraging Pre-trained EfficientNetV2B2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Utilize </a:t>
            </a:r>
            <a:r>
              <a:rPr lang="en-US" sz="1400" b="1" dirty="0"/>
              <a:t>EfficientNetV2B2</a:t>
            </a:r>
            <a:r>
              <a:rPr lang="en-US" sz="1400" dirty="0"/>
              <a:t>, a state-of-the-art CNN architecture pre-trained on ImageNet.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Benefits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 accuracy with fewer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Faster training and inference.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Scales well for various datasets.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6E339-4412-E93D-52DB-6756B8985263}"/>
              </a:ext>
            </a:extLst>
          </p:cNvPr>
          <p:cNvSpPr txBox="1"/>
          <p:nvPr/>
        </p:nvSpPr>
        <p:spPr>
          <a:xfrm>
            <a:off x="-48208" y="2335714"/>
            <a:ext cx="12288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800" b="1" dirty="0"/>
              <a:t>2. </a:t>
            </a:r>
            <a:r>
              <a:rPr lang="en-IN" sz="1800" b="1" u="sng" dirty="0"/>
              <a:t>Transfer Learning Approach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Freeze initial layers</a:t>
            </a:r>
            <a:r>
              <a:rPr lang="en-IN" sz="1800" dirty="0"/>
              <a:t> of EfficientNetV2B2 to retain learned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Customize final classification layers</a:t>
            </a:r>
            <a:r>
              <a:rPr lang="en-IN" sz="1800" dirty="0"/>
              <a:t> (Dense + Softmax) for garbage categories (e.g., Plastic, Metal, Organic,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Fine-tune</a:t>
            </a:r>
            <a:r>
              <a:rPr lang="en-IN" sz="1800" dirty="0"/>
              <a:t> on a garbage image dataset for higher accuracy.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7708051-F6BD-A0CB-C927-AB9198C2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208" y="353604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Garbage Image Dataset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on a labeled dataset of waste images: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Categories: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Cardboard , Glass , Metal , Paper , Plastic , Trash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Augmentation: Rotation, Zoom, Flip to handle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9940C21-41E8-F113-A3D4-302B6DD97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582" y="4714571"/>
            <a:ext cx="122884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 optimizer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crossentropy loss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stopping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stable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9C34726-2282-25CC-96EF-23F18B3E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8208" y="5953562"/>
            <a:ext cx="1219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Readiness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trained model to TensorFlow Lite or ONNX format for edge deployment (e.g., on mobile or smart bins).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a camera-based detection system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2413" y="71607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 :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025EE-95E9-5B96-CD49-ED3429A538B3}"/>
              </a:ext>
            </a:extLst>
          </p:cNvPr>
          <p:cNvSpPr txBox="1"/>
          <p:nvPr/>
        </p:nvSpPr>
        <p:spPr>
          <a:xfrm>
            <a:off x="72414" y="1116187"/>
            <a:ext cx="11936084" cy="294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Dataset Collection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Data Preprocessing (resize, normalize, augment)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Model Building (EfficientNetV2B2 + custom layers)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Training (Adam optimizer, categorical loss)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Evaluation (accuracy, confusion matrix)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B10FB7-DE53-3A6D-9FC4-F3D3D9666978}"/>
              </a:ext>
            </a:extLst>
          </p:cNvPr>
          <p:cNvSpPr txBox="1"/>
          <p:nvPr/>
        </p:nvSpPr>
        <p:spPr>
          <a:xfrm>
            <a:off x="-102637" y="597159"/>
            <a:ext cx="806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Model Architecture (Diagram) 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DD4F7-0B89-709B-8B59-1EFC35954E8D}"/>
              </a:ext>
            </a:extLst>
          </p:cNvPr>
          <p:cNvSpPr txBox="1"/>
          <p:nvPr/>
        </p:nvSpPr>
        <p:spPr>
          <a:xfrm>
            <a:off x="0" y="1558213"/>
            <a:ext cx="12260424" cy="437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EfficientNetV2B2 (base)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Global Average Pooling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Dense (ReLU)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Dropout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Dense Softmax (Output Classes)</a:t>
            </a:r>
          </a:p>
        </p:txBody>
      </p:sp>
    </p:spTree>
    <p:extLst>
      <p:ext uri="{BB962C8B-B14F-4D97-AF65-F5344CB8AC3E}">
        <p14:creationId xmlns:p14="http://schemas.microsoft.com/office/powerpoint/2010/main" val="328724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626BB-FA36-8F5E-B755-2892DC63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6" y="2174031"/>
            <a:ext cx="10893939" cy="4534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C70275-6305-97C6-B508-1DFEA51170F1}"/>
              </a:ext>
            </a:extLst>
          </p:cNvPr>
          <p:cNvSpPr txBox="1"/>
          <p:nvPr/>
        </p:nvSpPr>
        <p:spPr>
          <a:xfrm>
            <a:off x="-1" y="780556"/>
            <a:ext cx="477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CODE SCREENSHOT:</a:t>
            </a:r>
          </a:p>
        </p:txBody>
      </p:sp>
    </p:spTree>
    <p:extLst>
      <p:ext uri="{BB962C8B-B14F-4D97-AF65-F5344CB8AC3E}">
        <p14:creationId xmlns:p14="http://schemas.microsoft.com/office/powerpoint/2010/main" val="412286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86555-D211-5140-83C7-6ADF99C1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7543"/>
            <a:ext cx="6323087" cy="5290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E5F856-FD28-C723-C75B-168695E0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87" y="1567543"/>
            <a:ext cx="5912384" cy="5066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200E5-D00C-D9E7-8DCA-F56B121B0DBE}"/>
              </a:ext>
            </a:extLst>
          </p:cNvPr>
          <p:cNvSpPr txBox="1"/>
          <p:nvPr/>
        </p:nvSpPr>
        <p:spPr>
          <a:xfrm>
            <a:off x="-24882" y="742336"/>
            <a:ext cx="6120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CODE SCREENSHOT:</a:t>
            </a:r>
          </a:p>
        </p:txBody>
      </p:sp>
    </p:spTree>
    <p:extLst>
      <p:ext uri="{BB962C8B-B14F-4D97-AF65-F5344CB8AC3E}">
        <p14:creationId xmlns:p14="http://schemas.microsoft.com/office/powerpoint/2010/main" val="373741377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158</TotalTime>
  <Words>431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Bernard MT Condensed</vt:lpstr>
      <vt:lpstr>Bodoni MT Black</vt:lpstr>
      <vt:lpstr>Calibri</vt:lpstr>
      <vt:lpstr>Cascadia Code</vt:lpstr>
      <vt:lpstr>system-ui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Aditya Sharma</cp:lastModifiedBy>
  <cp:revision>9</cp:revision>
  <dcterms:created xsi:type="dcterms:W3CDTF">2024-12-31T09:40:01Z</dcterms:created>
  <dcterms:modified xsi:type="dcterms:W3CDTF">2025-07-07T06:02:32Z</dcterms:modified>
</cp:coreProperties>
</file>