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Kollektif Bold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nva Sans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2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Sharma1801/8july-MongoDB" TargetMode="External"/><Relationship Id="rId2" Type="http://schemas.openxmlformats.org/officeDocument/2006/relationships/hyperlink" Target="https://www.kaggle.com/datasets/swaptr/fifa-world-cup-2022-statis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4" Type="http://schemas.openxmlformats.org/officeDocument/2006/relationships/hyperlink" Target="https://fbref.com/e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521585" y="569578"/>
            <a:ext cx="13609958" cy="3863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ASSIGNMENT BASED ON JSON DATA SET</a:t>
            </a:r>
          </a:p>
          <a:p>
            <a:pPr algn="ctr">
              <a:lnSpc>
                <a:spcPts val="9999"/>
              </a:lnSpc>
            </a:pPr>
            <a:endParaRPr lang="en-US" sz="9999">
              <a:solidFill>
                <a:srgbClr val="227C9D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sp>
        <p:nvSpPr>
          <p:cNvPr id="6" name="Freeform 6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Freeform 27"/>
          <p:cNvSpPr/>
          <p:nvPr/>
        </p:nvSpPr>
        <p:spPr>
          <a:xfrm>
            <a:off x="2985902" y="4073817"/>
            <a:ext cx="2139367" cy="1900407"/>
          </a:xfrm>
          <a:custGeom>
            <a:avLst/>
            <a:gdLst/>
            <a:ahLst/>
            <a:cxnLst/>
            <a:rect l="l" t="t" r="r" b="b"/>
            <a:pathLst>
              <a:path w="2139367" h="1900407">
                <a:moveTo>
                  <a:pt x="0" y="0"/>
                </a:moveTo>
                <a:lnTo>
                  <a:pt x="2139366" y="0"/>
                </a:lnTo>
                <a:lnTo>
                  <a:pt x="2139366" y="1900407"/>
                </a:lnTo>
                <a:lnTo>
                  <a:pt x="0" y="19004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b="-12574"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5125268" y="3910887"/>
            <a:ext cx="8295113" cy="211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C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FIFA QATAR 2022</a:t>
            </a:r>
          </a:p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C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TEAMS DATASET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8801" y="7581813"/>
            <a:ext cx="10169701" cy="1419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57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TO: MR. PRAJJAL DHAR SIR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57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(REGex Software Services)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920794" y="7581813"/>
            <a:ext cx="4338506" cy="1419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57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Made By: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57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ADITYA SHARMA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98084"/>
            <a:ext cx="17259300" cy="794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Sort Teams by Total Minutes Played in Descending Order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No Red Cards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30637"/>
            <a:ext cx="14709818" cy="3420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57"/>
              </a:lnSpc>
            </a:pPr>
            <a:r>
              <a:rPr lang="en-US" sz="4826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</a:t>
            </a:r>
          </a:p>
          <a:p>
            <a:pPr algn="l">
              <a:lnSpc>
                <a:spcPts val="6757"/>
              </a:lnSpc>
            </a:pPr>
            <a:r>
              <a:rPr lang="en-US" sz="4826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([{$sort: { minutes: -1   }</a:t>
            </a:r>
          </a:p>
          <a:p>
            <a:pPr algn="l">
              <a:lnSpc>
                <a:spcPts val="7037"/>
              </a:lnSpc>
            </a:pPr>
            <a:r>
              <a:rPr lang="en-US" sz="5026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}])</a:t>
            </a:r>
          </a:p>
          <a:p>
            <a:pPr algn="l">
              <a:lnSpc>
                <a:spcPts val="6757"/>
              </a:lnSpc>
            </a:pPr>
            <a:endParaRPr lang="en-US" sz="5026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cards_red: 0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59984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More Than 10 Yellow Cards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813741"/>
            <a:ext cx="18061343" cy="936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Average xG (Expected Goals) per Team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21112"/>
            <a:ext cx="12026893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cards_yellow: { $gt: 10 }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107509"/>
            <a:ext cx="12286931" cy="3658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{ $group: {_id: null,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avgXG: { $avg: "$xg" }} }])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341262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More Assists Than Goals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6657" y="4759424"/>
            <a:ext cx="18061343" cy="158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a High Possession Rate (Above 60%) and Low Goals Conceded (Less Than 5)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1662793"/>
            <a:ext cx="1228693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$expr: { $gt: ["$assists", "$goals"] }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65691" y="6671175"/>
            <a:ext cx="15756617" cy="378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</a:t>
            </a:r>
          </a:p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$and:  { possession: { $gt: 60 } }, { goals_conceded: { $lt: 5 } }</a:t>
            </a:r>
          </a:p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]}).pretty()</a:t>
            </a:r>
          </a:p>
          <a:p>
            <a:pPr algn="l">
              <a:lnSpc>
                <a:spcPts val="6020"/>
              </a:lnSpc>
            </a:pPr>
            <a:endParaRPr lang="en-US" sz="43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4416524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171869"/>
            <a:ext cx="17259300" cy="827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Total Number of Cards (Yellow and Red)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the Lowest Shots Per Game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1459340"/>
            <a:ext cx="13249929" cy="368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db.worldcup_teams.aggregate([{$project: {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team: 1,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totalCards: { $add: ["$cards_yellow", "$cards_red"] }  } }])</a:t>
            </a:r>
          </a:p>
          <a:p>
            <a:pPr algn="l">
              <a:lnSpc>
                <a:spcPts val="5880"/>
              </a:lnSpc>
            </a:pPr>
            <a:endParaRPr lang="en-US" sz="42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shots: 1 }).limit(3).pretty()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421762" y="324247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the Most Clean Sheets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832791"/>
            <a:ext cx="18061343" cy="827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Average Number of Substitutions per Game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39718" y="1800844"/>
            <a:ext cx="12026893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clean_sheets: -1 }).limit(3).pretty()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79371" y="6896955"/>
            <a:ext cx="15251722" cy="339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60"/>
              </a:lnSpc>
            </a:pPr>
            <a:r>
              <a:rPr lang="en-US" sz="4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</a:t>
            </a:r>
          </a:p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{$project: {  team: 1,avgSubsPerGame: { $divide: ["$substitutions", "$games"] } } }])</a:t>
            </a:r>
          </a:p>
          <a:p>
            <a:pPr algn="l">
              <a:lnSpc>
                <a:spcPts val="6860"/>
              </a:lnSpc>
            </a:pPr>
            <a:endParaRPr lang="en-US" sz="48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324247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a High Goal Conversion Rate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832791"/>
            <a:ext cx="17809243" cy="794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Calculate the Percentage of Goals Scored by Substitutes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79371" y="1648936"/>
            <a:ext cx="14621891" cy="3145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</a:t>
            </a:r>
          </a:p>
          <a:p>
            <a:pPr algn="l">
              <a:lnSpc>
                <a:spcPts val="6440"/>
              </a:lnSpc>
            </a:pPr>
            <a:r>
              <a:rPr lang="en-US" sz="46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$expr: { $gt: [{ $divide: ["$goals", "$shots"] }, 0.2] }</a:t>
            </a:r>
          </a:p>
          <a:p>
            <a:pPr algn="l">
              <a:lnSpc>
                <a:spcPts val="6440"/>
              </a:lnSpc>
            </a:pPr>
            <a:r>
              <a:rPr lang="en-US" sz="46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}).pretty()</a:t>
            </a:r>
          </a:p>
          <a:p>
            <a:pPr algn="l">
              <a:lnSpc>
                <a:spcPts val="5880"/>
              </a:lnSpc>
            </a:pPr>
            <a:endParaRPr lang="en-US" sz="46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82979" y="7189684"/>
            <a:ext cx="16513356" cy="3083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db.worldcup_teams.aggregate([{  $project: {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team: 1,subGoalPercentage: { $multiply: [{ $divide: ["$goals_by_subs", "$goals"] }, 100] }   }}])</a:t>
            </a:r>
          </a:p>
          <a:p>
            <a:pPr algn="l">
              <a:lnSpc>
                <a:spcPts val="6580"/>
              </a:lnSpc>
            </a:pPr>
            <a:endParaRPr lang="en-US" sz="42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133427"/>
            <a:ext cx="17801204" cy="886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More Than 50% Goals from Open Play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832791"/>
            <a:ext cx="18603247" cy="738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Average Distance Covered per Game by Each Team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39718" y="1339433"/>
            <a:ext cx="13104503" cy="4165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475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</a:t>
            </a:r>
          </a:p>
          <a:p>
            <a:pPr algn="l">
              <a:lnSpc>
                <a:spcPts val="6650"/>
              </a:lnSpc>
            </a:pPr>
            <a:r>
              <a:rPr lang="en-US" sz="475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$expr: { $gt: [{ $divide: ["$goals_open_play", "$goals"] }, 0.5] }</a:t>
            </a:r>
          </a:p>
          <a:p>
            <a:pPr algn="l">
              <a:lnSpc>
                <a:spcPts val="6650"/>
              </a:lnSpc>
            </a:pPr>
            <a:r>
              <a:rPr lang="en-US" sz="475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}).pretty()</a:t>
            </a:r>
          </a:p>
          <a:p>
            <a:pPr algn="l">
              <a:lnSpc>
                <a:spcPts val="6650"/>
              </a:lnSpc>
            </a:pPr>
            <a:endParaRPr lang="en-US" sz="475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79371" y="6895022"/>
            <a:ext cx="16443387" cy="3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</a:t>
            </a:r>
          </a:p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{$project: {team: 1,</a:t>
            </a:r>
          </a:p>
          <a:p>
            <a:pPr algn="l">
              <a:lnSpc>
                <a:spcPts val="5460"/>
              </a:lnSpc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avgDistancePerGame: { $divide: ["$distance_covered", "$games"] } }}])</a:t>
            </a:r>
          </a:p>
          <a:p>
            <a:pPr algn="l">
              <a:lnSpc>
                <a:spcPts val="5600"/>
              </a:lnSpc>
            </a:pPr>
            <a:endParaRPr lang="en-US" sz="39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59984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More Than 10 Wins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Teams from Europe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21112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wins: { $gt: 10 }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continent: "Europe"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59984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Exactly 3 Red Cards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Teams with an Average Age Below 25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21112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cards_red: 3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avg_age: { $lt: 25 } }).pretty()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34892"/>
            <a:ext cx="10978402" cy="11049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u="sng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www.kaggle.com/datasets/swaptr/fifa-world-cup-2022-statistics"/>
              </a:rPr>
              <a:t>Kaggle FIFA 2022 Dataset</a:t>
            </a:r>
          </a:p>
          <a:p>
            <a:pPr algn="l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2" tooltip="https://www.kaggle.com/datasets/swaptr/fifa-world-cup-2022-statistics"/>
            </a:endParaRP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u="sng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github.com/AdityaSharma1801/8july-MongoDB"/>
              </a:rPr>
              <a:t>My work on GitHUB</a:t>
            </a:r>
          </a:p>
          <a:p>
            <a:pPr algn="l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3" tooltip="https://github.com/AdityaSharma1801/8july-MongoDB"/>
            </a:endParaRP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u="sng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4" tooltip="https://fbref.com/en/"/>
              </a:rPr>
              <a:t>Football Stats</a:t>
            </a: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  <a:p>
            <a:pPr algn="ctr">
              <a:lnSpc>
                <a:spcPts val="7279"/>
              </a:lnSpc>
            </a:pPr>
            <a:endParaRPr lang="en-US" sz="5199" u="sng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  <a:hlinkClick r:id="rId4" tooltip="https://fbref.com/en/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3802374" y="6401578"/>
            <a:ext cx="3232772" cy="3212568"/>
          </a:xfrm>
          <a:custGeom>
            <a:avLst/>
            <a:gdLst/>
            <a:ahLst/>
            <a:cxnLst/>
            <a:rect l="l" t="t" r="r" b="b"/>
            <a:pathLst>
              <a:path w="3232772" h="3212568">
                <a:moveTo>
                  <a:pt x="0" y="0"/>
                </a:moveTo>
                <a:lnTo>
                  <a:pt x="3232772" y="0"/>
                </a:lnTo>
                <a:lnTo>
                  <a:pt x="3232772" y="3212567"/>
                </a:lnTo>
                <a:lnTo>
                  <a:pt x="0" y="32125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028700" y="876300"/>
            <a:ext cx="18288000" cy="1295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BIBLIOGRAPHY &amp;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9139238" y="4987513"/>
            <a:ext cx="9525" cy="33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endParaRPr/>
          </a:p>
        </p:txBody>
      </p:sp>
      <p:sp>
        <p:nvSpPr>
          <p:cNvPr id="30" name="TextBox 30"/>
          <p:cNvSpPr txBox="1"/>
          <p:nvPr/>
        </p:nvSpPr>
        <p:spPr>
          <a:xfrm>
            <a:off x="-366700" y="591951"/>
            <a:ext cx="15530500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MongoDB?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2992611"/>
            <a:ext cx="15754335" cy="6455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9061" lvl="1" indent="-494530" algn="l">
              <a:lnSpc>
                <a:spcPts val="6413"/>
              </a:lnSpc>
              <a:buFont typeface="Arial"/>
              <a:buChar char="•"/>
            </a:pPr>
            <a:r>
              <a:rPr lang="en-US" sz="4581" dirty="0">
                <a:solidFill>
                  <a:srgbClr val="7C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MongoDB is a NoSQL database that stores data in flexible, JSON-like documents with dynamic schemas.</a:t>
            </a:r>
          </a:p>
          <a:p>
            <a:pPr marL="989061" lvl="1" indent="-494530" algn="l">
              <a:lnSpc>
                <a:spcPts val="6413"/>
              </a:lnSpc>
              <a:buFont typeface="Arial"/>
              <a:buChar char="•"/>
            </a:pPr>
            <a:r>
              <a:rPr lang="en-US" sz="4581" dirty="0">
                <a:solidFill>
                  <a:srgbClr val="7C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It supports high performance, scalability, and availability.</a:t>
            </a:r>
          </a:p>
          <a:p>
            <a:pPr marL="989061" lvl="1" indent="-494530" algn="l">
              <a:lnSpc>
                <a:spcPts val="6413"/>
              </a:lnSpc>
              <a:buFont typeface="Arial"/>
              <a:buChar char="•"/>
            </a:pPr>
            <a:r>
              <a:rPr lang="en-US" sz="4581" dirty="0">
                <a:solidFill>
                  <a:srgbClr val="7C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Key features include document-oriented storage, schema-less design, indexing, replication, and a powerful aggregation framework.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3932013" y="541904"/>
            <a:ext cx="13327287" cy="8229600"/>
          </a:xfrm>
          <a:custGeom>
            <a:avLst/>
            <a:gdLst/>
            <a:ahLst/>
            <a:cxnLst/>
            <a:rect l="l" t="t" r="r" b="b"/>
            <a:pathLst>
              <a:path w="13327287" h="8229600">
                <a:moveTo>
                  <a:pt x="0" y="0"/>
                </a:moveTo>
                <a:lnTo>
                  <a:pt x="13327287" y="0"/>
                </a:lnTo>
                <a:lnTo>
                  <a:pt x="1332728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844613" y="5661093"/>
            <a:ext cx="4140679" cy="4114800"/>
          </a:xfrm>
          <a:custGeom>
            <a:avLst/>
            <a:gdLst/>
            <a:ahLst/>
            <a:cxnLst/>
            <a:rect l="l" t="t" r="r" b="b"/>
            <a:pathLst>
              <a:path w="4140679" h="4114800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914952" y="2210138"/>
            <a:ext cx="12074502" cy="1899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39"/>
              </a:lnSpc>
            </a:pPr>
            <a:r>
              <a:rPr lang="en-US" sz="110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28"/>
          <p:cNvSpPr txBox="1"/>
          <p:nvPr/>
        </p:nvSpPr>
        <p:spPr>
          <a:xfrm>
            <a:off x="306184" y="990362"/>
            <a:ext cx="17154859" cy="1177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DOES THIS DATASET CONTAIN?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34048" y="2884484"/>
            <a:ext cx="17204191" cy="740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team: Name of the national team.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players_used: Number of players used by the team in the tournament.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avg_age: Average age of the players in the team.</a:t>
            </a:r>
          </a:p>
          <a:p>
            <a:pPr marL="820427" lvl="1" indent="-410214" algn="l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possession: Average possession percentage of the team in the tournament.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games: Total number of games played by the team.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games_starts: Total number of game starts by players from the team.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minutes: Total minutes played by the team.</a:t>
            </a:r>
          </a:p>
          <a:p>
            <a:pPr algn="l">
              <a:lnSpc>
                <a:spcPts val="4760"/>
              </a:lnSpc>
            </a:pPr>
            <a:endParaRPr lang="en-US" sz="39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1083809" y="3547862"/>
            <a:ext cx="16554431" cy="4906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90"/>
              </a:lnSpc>
            </a:pPr>
            <a:r>
              <a:rPr lang="en-US" sz="5564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THIS PRESENTATION I WILLSHOW ALL THE FACT AND FIGURES LIKE FILTERING DOCUMENTS, PROVIDING AVERAGE, MAX,MIN AND ALL AGGREGATION PIPELINES ETC...</a:t>
            </a:r>
          </a:p>
          <a:p>
            <a:pPr algn="l">
              <a:lnSpc>
                <a:spcPts val="7790"/>
              </a:lnSpc>
            </a:pPr>
            <a:r>
              <a:rPr lang="en-US" sz="5564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REGARDING THE FIFA WORLDCUP DATASET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04679" y="601118"/>
            <a:ext cx="7480653" cy="156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QUERIES ON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93162" y="601118"/>
            <a:ext cx="6206052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smtClean="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MongoDB</a:t>
            </a:r>
            <a:endParaRPr lang="en-US" sz="9200" dirty="0">
              <a:solidFill>
                <a:srgbClr val="227C9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59984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Filter Teams with More Than 20 Players Used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the Team with the Maximum Average Age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21112"/>
            <a:ext cx="10703161" cy="1810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db.worldcup_teams.find({ players_used: { $gt: 20 } })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1810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avg_age: -1 }).limit(1)</a:t>
            </a: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762397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the Team with the Minimum Average Age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0" y="5091493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Average Goals Scored per Team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298380"/>
            <a:ext cx="10703161" cy="1810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avg_age: 1 }).limit(1)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59832" y="6506239"/>
            <a:ext cx="11272723" cy="3658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db.worldcup_teams.aggregate([{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$group: {_id: null,avgGoals: { $avg: "$goals" }}}])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598114" y="4690606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69509"/>
            <a:ext cx="17801204" cy="979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Total Number of Goals Scored by All Teams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Average Possession per Team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081893"/>
            <a:ext cx="12286931" cy="3204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1"/>
              </a:lnSpc>
            </a:pPr>
            <a:r>
              <a:rPr lang="en-US" sz="4551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</a:t>
            </a:r>
          </a:p>
          <a:p>
            <a:pPr algn="l">
              <a:lnSpc>
                <a:spcPts val="6371"/>
              </a:lnSpc>
            </a:pPr>
            <a:r>
              <a:rPr lang="en-US" sz="4551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{$group: {  _id: null,</a:t>
            </a:r>
          </a:p>
          <a:p>
            <a:pPr algn="l">
              <a:lnSpc>
                <a:spcPts val="6371"/>
              </a:lnSpc>
            </a:pPr>
            <a:r>
              <a:rPr lang="en-US" sz="4551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totalGoals: { $sm: "$goals"}}}])</a:t>
            </a:r>
          </a:p>
          <a:p>
            <a:pPr algn="l">
              <a:lnSpc>
                <a:spcPts val="6371"/>
              </a:lnSpc>
            </a:pPr>
            <a:endParaRPr lang="en-US" sz="4551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4709818" cy="643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db.worldcup_teams.aggregate([{    $group: {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_id: null,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avgPossession: { $avg: "$possession" }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}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}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])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959984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the Team with the Maximum Goals Scored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794691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Find the Team with the Minimum Goals Scored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44613" y="2521112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goals: -1 }).limit(1).pretty()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613" y="7460577"/>
            <a:ext cx="10703161" cy="27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db.worldcup_teams.find().sort({ goals: 1 }).limit(1).pretty()</a:t>
            </a:r>
          </a:p>
          <a:p>
            <a:pPr algn="l">
              <a:lnSpc>
                <a:spcPts val="7279"/>
              </a:lnSpc>
            </a:pPr>
            <a:endParaRPr lang="en-US" sz="519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-162965" y="142952"/>
            <a:ext cx="17259300" cy="1694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Show Teams with Average Goals per 90 Minutes Greater than 1.5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801" y="5689747"/>
            <a:ext cx="17259300" cy="100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Average Goals and Assists per Team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84724" y="2119608"/>
            <a:ext cx="17524232" cy="3360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db.worldcup_teams.aggregate([{   $match: {   goals_per90: { $gt: 1.5 }</a:t>
            </a:r>
          </a:p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} },  {</a:t>
            </a:r>
          </a:p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$project: { team: 1, goals_per90: 1</a:t>
            </a:r>
          </a:p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} }])</a:t>
            </a:r>
          </a:p>
          <a:p>
            <a:pPr algn="l">
              <a:lnSpc>
                <a:spcPts val="5333"/>
              </a:lnSpc>
            </a:pPr>
            <a:endParaRPr lang="en-US" sz="3809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60570" y="6942567"/>
            <a:ext cx="16598730" cy="3280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db.worldcup_teams.aggregate([ {</a:t>
            </a:r>
          </a:p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5804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$group: {  _id: null,   avgGoals: { $avg: "$goals" } avgAssists: { $avg: "$assists" } }}])</a:t>
            </a:r>
          </a:p>
          <a:p>
            <a:pPr algn="l">
              <a:lnSpc>
                <a:spcPts val="6580"/>
              </a:lnSpc>
            </a:pPr>
            <a:endParaRPr lang="en-US" sz="4700">
              <a:solidFill>
                <a:srgbClr val="58041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8" name="AutoShape 28"/>
          <p:cNvSpPr/>
          <p:nvPr/>
        </p:nvSpPr>
        <p:spPr>
          <a:xfrm flipV="1">
            <a:off x="-2623881" y="5143500"/>
            <a:ext cx="23748939" cy="0"/>
          </a:xfrm>
          <a:prstGeom prst="line">
            <a:avLst/>
          </a:prstGeom>
          <a:ln w="38100" cap="flat">
            <a:solidFill>
              <a:srgbClr val="8CA9A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981</Words>
  <Application>Microsoft Office PowerPoint</Application>
  <PresentationFormat>Custom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Kollektif Bold</vt:lpstr>
      <vt:lpstr>Calibri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PRESENTATION</dc:title>
  <dc:creator>Aditya Sharma</dc:creator>
  <cp:lastModifiedBy>Asus</cp:lastModifiedBy>
  <cp:revision>2</cp:revision>
  <dcterms:created xsi:type="dcterms:W3CDTF">2006-08-16T00:00:00Z</dcterms:created>
  <dcterms:modified xsi:type="dcterms:W3CDTF">2024-07-13T17:56:23Z</dcterms:modified>
  <dc:identifier>DAGKzd08O1k</dc:identifier>
</cp:coreProperties>
</file>