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6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8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3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6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1A1E-A219-4F7C-B0B4-29C6FF33A56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2611" y="4937759"/>
            <a:ext cx="6326778" cy="975769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Brainy Things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5" y="975351"/>
            <a:ext cx="3962408" cy="39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Breadth First Search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in Graph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Brainy Things</vt:lpstr>
      <vt:lpstr>Breadth First Search in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Brainy Things</dc:title>
  <dc:creator>Aditya Shenoy</dc:creator>
  <cp:lastModifiedBy>Aditya Shenoy</cp:lastModifiedBy>
  <cp:revision>4</cp:revision>
  <dcterms:created xsi:type="dcterms:W3CDTF">2020-06-09T05:09:12Z</dcterms:created>
  <dcterms:modified xsi:type="dcterms:W3CDTF">2020-06-10T10:45:35Z</dcterms:modified>
</cp:coreProperties>
</file>