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BE40-B6B3-4FC7-951C-B783534F1CF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805-676E-4DC4-9451-67EE2C730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895349"/>
            <a:ext cx="3248025" cy="50577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</a:t>
            </a:r>
            <a:r>
              <a:rPr lang="en-US" sz="2400" b="1" dirty="0"/>
              <a:t>[1</a:t>
            </a:r>
            <a:r>
              <a:rPr lang="en-US" sz="2400" b="1" dirty="0" smtClean="0"/>
              <a:t>]</a:t>
            </a:r>
          </a:p>
          <a:p>
            <a:r>
              <a:rPr lang="en-US" sz="2400" b="1" dirty="0" smtClean="0"/>
              <a:t>Print: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/>
              <a:t>queue.pop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/>
              <a:t>if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if not visited[neighbor]: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queue.append</a:t>
            </a:r>
            <a:r>
              <a:rPr lang="en-US" sz="2400" dirty="0"/>
              <a:t>(neighbor)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33992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44" y="967911"/>
            <a:ext cx="3201087" cy="491265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[2]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 # True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83344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44" y="967911"/>
            <a:ext cx="3201087" cy="491265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[2, 3]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→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75075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74" y="967911"/>
            <a:ext cx="3154827" cy="491265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[2, 3]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→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51389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74" y="967912"/>
            <a:ext cx="3154827" cy="491264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→ </a:t>
            </a:r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14061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74" y="967912"/>
            <a:ext cx="3154827" cy="491264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b="1" dirty="0"/>
              <a:t>→ </a:t>
            </a:r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339166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74" y="967912"/>
            <a:ext cx="3154827" cy="491264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b="1" dirty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 # False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67486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9" y="967912"/>
            <a:ext cx="3125397" cy="491264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→ </a:t>
            </a: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289174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9" y="967912"/>
            <a:ext cx="3125397" cy="491264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 # False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128131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9" y="1025991"/>
            <a:ext cx="3125397" cy="479649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→ </a:t>
            </a: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34863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9" y="1025991"/>
            <a:ext cx="3125397" cy="479649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 # True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21737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895349"/>
            <a:ext cx="3248025" cy="50577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[]</a:t>
            </a:r>
          </a:p>
          <a:p>
            <a:r>
              <a:rPr lang="en-US" sz="2400" b="1" dirty="0" smtClean="0"/>
              <a:t>Print: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→ </a:t>
            </a:r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/>
              <a:t>if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if not visited[neighbor]: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queue.append</a:t>
            </a:r>
            <a:r>
              <a:rPr lang="en-US" sz="2400" dirty="0"/>
              <a:t>(neighbor)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381074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9" y="1025991"/>
            <a:ext cx="3125397" cy="479649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[3, 4]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→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104259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72" y="1025991"/>
            <a:ext cx="3080231" cy="479649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[3, 4]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→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11432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72" y="1060648"/>
            <a:ext cx="3080231" cy="47271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[3, 4]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→ </a:t>
            </a: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86823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72" y="1060648"/>
            <a:ext cx="3080231" cy="47271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[3, 4]</a:t>
            </a:r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 # True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336830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72" y="1060648"/>
            <a:ext cx="3080231" cy="47271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[3</a:t>
            </a:r>
            <a:r>
              <a:rPr lang="en-US" sz="2400" b="1" smtClean="0"/>
              <a:t>, 4, 5]</a:t>
            </a:r>
            <a:endParaRPr lang="en-US" sz="2400" b="1" dirty="0" smtClean="0"/>
          </a:p>
          <a:p>
            <a:r>
              <a:rPr lang="en-US" sz="2400" b="1" dirty="0" smtClean="0"/>
              <a:t>Print: 1 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→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286106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895349"/>
            <a:ext cx="3248025" cy="50577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b="1" dirty="0" smtClean="0"/>
              <a:t>→ </a:t>
            </a:r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/>
              <a:t>if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if not visited[neighbor]: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queue.append</a:t>
            </a:r>
            <a:r>
              <a:rPr lang="en-US" sz="2400" dirty="0"/>
              <a:t>(neighbor)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359194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895349"/>
            <a:ext cx="3248025" cy="50577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b="1" dirty="0" smtClean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</a:t>
            </a:r>
            <a:r>
              <a:rPr lang="en-US" sz="2400" dirty="0" smtClean="0"/>
              <a:t>: # False</a:t>
            </a:r>
            <a:endParaRPr lang="en-US" sz="2400" dirty="0"/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if not visited[neighbor]: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queue.append</a:t>
            </a:r>
            <a:r>
              <a:rPr lang="en-US" sz="2400" dirty="0"/>
              <a:t>(neighbor)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421894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931894"/>
            <a:ext cx="3248025" cy="498468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→ </a:t>
            </a: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  if not visited[neighbor]: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queue.append</a:t>
            </a:r>
            <a:r>
              <a:rPr lang="en-US" sz="2400" dirty="0"/>
              <a:t>(neighbor)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23466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931894"/>
            <a:ext cx="3248025" cy="498468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 smtClean="0"/>
              <a:t>→ </a:t>
            </a:r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 # True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 err="1"/>
              <a:t>queue.append</a:t>
            </a:r>
            <a:r>
              <a:rPr lang="en-US" sz="2400" dirty="0"/>
              <a:t>(neighbor)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181565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931894"/>
            <a:ext cx="3248025" cy="498468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[2]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b="1" dirty="0" smtClean="0"/>
              <a:t>→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visited[neighbor] = True</a:t>
            </a:r>
          </a:p>
        </p:txBody>
      </p:sp>
    </p:spTree>
    <p:extLst>
      <p:ext uri="{BB962C8B-B14F-4D97-AF65-F5344CB8AC3E}">
        <p14:creationId xmlns:p14="http://schemas.microsoft.com/office/powerpoint/2010/main" val="282295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44" y="931894"/>
            <a:ext cx="3201087" cy="498468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[2]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→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347699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44" y="967911"/>
            <a:ext cx="3201087" cy="491265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6246" y="547289"/>
            <a:ext cx="4742405" cy="5763422"/>
          </a:xfrm>
        </p:spPr>
        <p:txBody>
          <a:bodyPr>
            <a:noAutofit/>
          </a:bodyPr>
          <a:lstStyle/>
          <a:p>
            <a:r>
              <a:rPr lang="en-US" sz="2400" b="1" dirty="0"/>
              <a:t>Key = 6 , </a:t>
            </a:r>
            <a:r>
              <a:rPr lang="en-US" sz="2400" b="1" dirty="0" smtClean="0"/>
              <a:t>Queue = [2]</a:t>
            </a:r>
          </a:p>
          <a:p>
            <a:r>
              <a:rPr lang="en-US" sz="2400" b="1" dirty="0" smtClean="0"/>
              <a:t>Print: 1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node</a:t>
            </a:r>
            <a:r>
              <a:rPr lang="en-US" sz="2400" dirty="0"/>
              <a:t> = </a:t>
            </a:r>
            <a:r>
              <a:rPr lang="en-US" sz="2400" dirty="0" err="1" smtClean="0"/>
              <a:t>queue.pop</a:t>
            </a:r>
            <a:r>
              <a:rPr lang="en-US" sz="2400" dirty="0" smtClean="0"/>
              <a:t>(0)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node.value</a:t>
            </a:r>
            <a:r>
              <a:rPr lang="en-US" sz="2400" dirty="0"/>
              <a:t>, </a:t>
            </a:r>
            <a:r>
              <a:rPr lang="en-US" sz="2400" i="1" dirty="0"/>
              <a:t>end</a:t>
            </a:r>
            <a:r>
              <a:rPr lang="en-US" sz="2400" dirty="0"/>
              <a:t>=' ')</a:t>
            </a:r>
          </a:p>
          <a:p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dirty="0" err="1"/>
              <a:t>node.value</a:t>
            </a:r>
            <a:r>
              <a:rPr lang="en-US" sz="2400" dirty="0"/>
              <a:t> == key:</a:t>
            </a:r>
          </a:p>
          <a:p>
            <a:r>
              <a:rPr lang="en-US" sz="2400" dirty="0"/>
              <a:t>  print('\</a:t>
            </a:r>
            <a:r>
              <a:rPr lang="en-US" sz="2400" dirty="0" err="1"/>
              <a:t>nKey</a:t>
            </a:r>
            <a:r>
              <a:rPr lang="en-US" sz="2400" dirty="0"/>
              <a:t> found')</a:t>
            </a:r>
          </a:p>
          <a:p>
            <a:r>
              <a:rPr lang="en-US" sz="2400" dirty="0"/>
              <a:t>  return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→ </a:t>
            </a:r>
            <a:r>
              <a:rPr lang="en-US" sz="2400" dirty="0" smtClean="0"/>
              <a:t>for</a:t>
            </a:r>
            <a:r>
              <a:rPr lang="en-US" sz="2400" dirty="0"/>
              <a:t> neighbor in </a:t>
            </a:r>
            <a:r>
              <a:rPr lang="en-US" sz="2400" dirty="0" err="1" smtClean="0"/>
              <a:t>node.neighbors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if</a:t>
            </a:r>
            <a:r>
              <a:rPr lang="en-US" sz="2400" dirty="0"/>
              <a:t> not visited[neighbor</a:t>
            </a:r>
            <a:r>
              <a:rPr lang="en-US" sz="2400" dirty="0" smtClean="0"/>
              <a:t>]:</a:t>
            </a:r>
            <a:endParaRPr lang="en-US" sz="2400" dirty="0"/>
          </a:p>
          <a:p>
            <a:r>
              <a:rPr lang="en-US" sz="2400" dirty="0"/>
              <a:t>    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(neighbor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 </a:t>
            </a:r>
            <a:r>
              <a:rPr lang="en-US" sz="2400" dirty="0" smtClean="0"/>
              <a:t>visited[neighbor</a:t>
            </a:r>
            <a:r>
              <a:rPr lang="en-US" sz="2400" dirty="0"/>
              <a:t>] = True</a:t>
            </a:r>
          </a:p>
        </p:txBody>
      </p:sp>
    </p:spTree>
    <p:extLst>
      <p:ext uri="{BB962C8B-B14F-4D97-AF65-F5344CB8AC3E}">
        <p14:creationId xmlns:p14="http://schemas.microsoft.com/office/powerpoint/2010/main" val="137908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329</Words>
  <Application>Microsoft Office PowerPoint</Application>
  <PresentationFormat>Widescreen</PresentationFormat>
  <Paragraphs>288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Shenoy</dc:creator>
  <cp:lastModifiedBy>Aditya Shenoy</cp:lastModifiedBy>
  <cp:revision>6</cp:revision>
  <dcterms:created xsi:type="dcterms:W3CDTF">2020-06-12T05:47:19Z</dcterms:created>
  <dcterms:modified xsi:type="dcterms:W3CDTF">2020-06-12T06:25:34Z</dcterms:modified>
</cp:coreProperties>
</file>