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1A1E-A219-4F7C-B0B4-29C6FF33A56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0600-66CD-4779-A82D-C59590B99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5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1A1E-A219-4F7C-B0B4-29C6FF33A56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0600-66CD-4779-A82D-C59590B99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3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1A1E-A219-4F7C-B0B4-29C6FF33A56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0600-66CD-4779-A82D-C59590B99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6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1A1E-A219-4F7C-B0B4-29C6FF33A56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0600-66CD-4779-A82D-C59590B99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3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1A1E-A219-4F7C-B0B4-29C6FF33A56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0600-66CD-4779-A82D-C59590B99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7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1A1E-A219-4F7C-B0B4-29C6FF33A56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0600-66CD-4779-A82D-C59590B99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8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1A1E-A219-4F7C-B0B4-29C6FF33A56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0600-66CD-4779-A82D-C59590B99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8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1A1E-A219-4F7C-B0B4-29C6FF33A56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0600-66CD-4779-A82D-C59590B99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9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1A1E-A219-4F7C-B0B4-29C6FF33A56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0600-66CD-4779-A82D-C59590B99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3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1A1E-A219-4F7C-B0B4-29C6FF33A56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0600-66CD-4779-A82D-C59590B99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6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1A1E-A219-4F7C-B0B4-29C6FF33A56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0600-66CD-4779-A82D-C59590B99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9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11A1E-A219-4F7C-B0B4-29C6FF33A56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30600-66CD-4779-A82D-C59590B99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2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2611" y="4937759"/>
            <a:ext cx="6326778" cy="975769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Brainy Things</a:t>
            </a:r>
            <a:endParaRPr lang="en-US" sz="7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955" y="975351"/>
            <a:ext cx="3962408" cy="396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53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cover/>
      </p:transition>
    </mc:Choice>
    <mc:Fallback>
      <p:transition spd="slow">
        <p:cov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</a:rPr>
              <a:t>Fibonacci Numbers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053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Brainy Things</vt:lpstr>
      <vt:lpstr>Fibonacci Numbers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Brainy Things</dc:title>
  <dc:creator>Aditya Shenoy</dc:creator>
  <cp:lastModifiedBy>Aditya Shenoy</cp:lastModifiedBy>
  <cp:revision>2</cp:revision>
  <dcterms:created xsi:type="dcterms:W3CDTF">2020-06-09T05:09:12Z</dcterms:created>
  <dcterms:modified xsi:type="dcterms:W3CDTF">2020-06-09T06:15:01Z</dcterms:modified>
</cp:coreProperties>
</file>