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796E-4B7D-45A1-A5F4-380541084AD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0E29-9F28-45D6-9E88-164CBCA1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2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796E-4B7D-45A1-A5F4-380541084AD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0E29-9F28-45D6-9E88-164CBCA1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7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796E-4B7D-45A1-A5F4-380541084AD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0E29-9F28-45D6-9E88-164CBCA1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796E-4B7D-45A1-A5F4-380541084AD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0E29-9F28-45D6-9E88-164CBCA1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2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796E-4B7D-45A1-A5F4-380541084AD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0E29-9F28-45D6-9E88-164CBCA1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4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796E-4B7D-45A1-A5F4-380541084AD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0E29-9F28-45D6-9E88-164CBCA1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6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796E-4B7D-45A1-A5F4-380541084AD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0E29-9F28-45D6-9E88-164CBCA1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9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796E-4B7D-45A1-A5F4-380541084AD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0E29-9F28-45D6-9E88-164CBCA1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3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796E-4B7D-45A1-A5F4-380541084AD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0E29-9F28-45D6-9E88-164CBCA1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8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796E-4B7D-45A1-A5F4-380541084AD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0E29-9F28-45D6-9E88-164CBCA1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796E-4B7D-45A1-A5F4-380541084AD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0E29-9F28-45D6-9E88-164CBCA1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8796E-4B7D-45A1-A5F4-380541084AD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D0E29-9F28-45D6-9E88-164CBCA1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2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Dataset Preprocessing Steps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Image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124" y="1825625"/>
            <a:ext cx="1631751" cy="4351338"/>
          </a:xfrm>
        </p:spPr>
      </p:pic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Let us take an example of the given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3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user for the crop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will start the cropping window from the topmost and leftmost unvisited sub image</a:t>
            </a:r>
          </a:p>
          <a:p>
            <a:r>
              <a:rPr lang="en-US" dirty="0" smtClean="0"/>
              <a:t>This cropping window is to ensure that the sub image is pure (not a wall, wall with no defects, damp wall, cracked wall, paint peel off)</a:t>
            </a:r>
          </a:p>
          <a:p>
            <a:r>
              <a:rPr lang="en-US" dirty="0" smtClean="0"/>
              <a:t>Adjacent image shows the first cropping window which is purely “not a wall” class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049" y="1825625"/>
            <a:ext cx="1631751" cy="4351338"/>
          </a:xfrm>
          <a:ln w="76200">
            <a:solidFill>
              <a:schemeClr val="tx1"/>
            </a:solidFill>
          </a:ln>
        </p:spPr>
      </p:pic>
      <p:pic>
        <p:nvPicPr>
          <p:cNvPr id="9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52" y="1825625"/>
            <a:ext cx="1631751" cy="4351338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10" name="Right Arrow 9"/>
          <p:cNvSpPr/>
          <p:nvPr/>
        </p:nvSpPr>
        <p:spPr>
          <a:xfrm>
            <a:off x="8878652" y="3516662"/>
            <a:ext cx="5919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the user to tag the pure sub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This tagging, although being manual would be done only once for a bigger sub image rather than many smaller sub images</a:t>
            </a:r>
          </a:p>
          <a:p>
            <a:r>
              <a:rPr lang="en-US" dirty="0" smtClean="0"/>
              <a:t>Adjacent image shows that the user has tagged the sub image to the “not a wall” class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124" y="1825625"/>
            <a:ext cx="1631751" cy="4351338"/>
          </a:xfrm>
        </p:spPr>
      </p:pic>
    </p:spTree>
    <p:extLst>
      <p:ext uri="{BB962C8B-B14F-4D97-AF65-F5344CB8AC3E}">
        <p14:creationId xmlns:p14="http://schemas.microsoft.com/office/powerpoint/2010/main" val="10167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the sub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images in the tagged sub image would be cropped into all combinations of square images starting from square of size 256 and incrementing the square size by 1</a:t>
            </a:r>
          </a:p>
          <a:p>
            <a:r>
              <a:rPr lang="en-US" dirty="0" smtClean="0"/>
              <a:t>This process would be done by background threads and a thread would proceed with the next step</a:t>
            </a:r>
          </a:p>
          <a:p>
            <a:r>
              <a:rPr lang="en-US" dirty="0" smtClean="0"/>
              <a:t>If the user entered the class of a “not a wall”, then no processing would take place and the complete sub image would be dumped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0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user for the crop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It will start the cropping window from the topmost and leftmost unvisited sub image</a:t>
            </a:r>
          </a:p>
          <a:p>
            <a:r>
              <a:rPr lang="en-US" dirty="0" smtClean="0"/>
              <a:t>This sub image again is pure with only the “wall with no defects” class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124" y="1825625"/>
            <a:ext cx="1631751" cy="4351338"/>
          </a:xfrm>
        </p:spPr>
      </p:pic>
    </p:spTree>
    <p:extLst>
      <p:ext uri="{BB962C8B-B14F-4D97-AF65-F5344CB8AC3E}">
        <p14:creationId xmlns:p14="http://schemas.microsoft.com/office/powerpoint/2010/main" val="3913823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the user to tag the pure sub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Adjacent image shows that the user has tagged the sub image as “wall with no defects” class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124" y="1825625"/>
            <a:ext cx="1631751" cy="4351338"/>
          </a:xfrm>
        </p:spPr>
      </p:pic>
    </p:spTree>
    <p:extLst>
      <p:ext uri="{BB962C8B-B14F-4D97-AF65-F5344CB8AC3E}">
        <p14:creationId xmlns:p14="http://schemas.microsoft.com/office/powerpoint/2010/main" val="84271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the sub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crop window that was selected in the previous step was a “not a wall” class</a:t>
            </a:r>
          </a:p>
          <a:p>
            <a:r>
              <a:rPr lang="en-US" dirty="0" smtClean="0"/>
              <a:t>The images in the tagged sub image would be cropped into all combinations of square images starting from square of size 256 and incrementing the square size by 1</a:t>
            </a:r>
          </a:p>
          <a:p>
            <a:r>
              <a:rPr lang="en-US" dirty="0" smtClean="0"/>
              <a:t>This will again be done in a background thread</a:t>
            </a:r>
          </a:p>
          <a:p>
            <a:r>
              <a:rPr lang="en-US" dirty="0"/>
              <a:t>O</a:t>
            </a:r>
            <a:r>
              <a:rPr lang="en-US" dirty="0" smtClean="0"/>
              <a:t>nly one manual input is required to obtain these all sub images</a:t>
            </a:r>
          </a:p>
        </p:txBody>
      </p:sp>
    </p:spTree>
    <p:extLst>
      <p:ext uri="{BB962C8B-B14F-4D97-AF65-F5344CB8AC3E}">
        <p14:creationId xmlns:p14="http://schemas.microsoft.com/office/powerpoint/2010/main" val="263664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 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Likewise the processing would continue until all the sub images of the image would be tagged</a:t>
            </a:r>
          </a:p>
          <a:p>
            <a:r>
              <a:rPr lang="en-US" dirty="0" smtClean="0"/>
              <a:t>These steps help us to reduce the manual entry part as less as possible</a:t>
            </a:r>
          </a:p>
          <a:p>
            <a:r>
              <a:rPr lang="en-US" dirty="0" smtClean="0"/>
              <a:t>These steps also give pure dataset with almost no noise that would help increase the machine learning model to train with higher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90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402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Dataset Preprocessing Steps</vt:lpstr>
      <vt:lpstr>Original Image</vt:lpstr>
      <vt:lpstr>Ask user for the crop window</vt:lpstr>
      <vt:lpstr>Ask the user to tag the pure sub image</vt:lpstr>
      <vt:lpstr>Process the sub images</vt:lpstr>
      <vt:lpstr>Ask user for the crop window</vt:lpstr>
      <vt:lpstr>Ask the user to tag the pure sub image</vt:lpstr>
      <vt:lpstr>Process the sub images</vt:lpstr>
      <vt:lpstr>And so 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 Preprocessing Steps</dc:title>
  <dc:creator>Aditya Shenoy</dc:creator>
  <cp:lastModifiedBy>Aditya Shenoy</cp:lastModifiedBy>
  <cp:revision>5</cp:revision>
  <dcterms:created xsi:type="dcterms:W3CDTF">2020-03-04T12:19:49Z</dcterms:created>
  <dcterms:modified xsi:type="dcterms:W3CDTF">2020-03-04T12:57:31Z</dcterms:modified>
</cp:coreProperties>
</file>