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79154B-1BA2-4FE3-854D-D96A6B0BD0C8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6FC3B8A8-0457-4270-8C0E-0AD8C3354066}">
      <dgm:prSet/>
      <dgm:spPr/>
      <dgm:t>
        <a:bodyPr/>
        <a:lstStyle/>
        <a:p>
          <a:r>
            <a:rPr lang="en-US"/>
            <a:t>From last two-decade internet base technologies like web technologies affects lot on Indian stock exchange and use of internet break the barrier between broker and investor and location</a:t>
          </a:r>
        </a:p>
      </dgm:t>
    </dgm:pt>
    <dgm:pt modelId="{9620A0C4-075A-4535-95C0-A6730F4E6CDB}" type="parTrans" cxnId="{30A2C46E-45C1-4026-8F56-39C0941FC50C}">
      <dgm:prSet/>
      <dgm:spPr/>
      <dgm:t>
        <a:bodyPr/>
        <a:lstStyle/>
        <a:p>
          <a:endParaRPr lang="en-US"/>
        </a:p>
      </dgm:t>
    </dgm:pt>
    <dgm:pt modelId="{9872A3F6-DF90-4C0A-9C83-962D465FBD34}" type="sibTrans" cxnId="{30A2C46E-45C1-4026-8F56-39C0941FC50C}">
      <dgm:prSet/>
      <dgm:spPr/>
      <dgm:t>
        <a:bodyPr/>
        <a:lstStyle/>
        <a:p>
          <a:endParaRPr lang="en-US"/>
        </a:p>
      </dgm:t>
    </dgm:pt>
    <dgm:pt modelId="{A3DF73F9-691C-469C-9359-5E66F6538890}">
      <dgm:prSet/>
      <dgm:spPr/>
      <dgm:t>
        <a:bodyPr/>
        <a:lstStyle/>
        <a:p>
          <a:r>
            <a:rPr lang="en-US"/>
            <a:t>There are more than 300 companies are there in stock market</a:t>
          </a:r>
        </a:p>
      </dgm:t>
    </dgm:pt>
    <dgm:pt modelId="{C9AF471F-FE8D-4D86-A607-BDB280EED363}" type="parTrans" cxnId="{F2BF5351-1948-43BD-A575-1BD87151D2BF}">
      <dgm:prSet/>
      <dgm:spPr/>
      <dgm:t>
        <a:bodyPr/>
        <a:lstStyle/>
        <a:p>
          <a:endParaRPr lang="en-US"/>
        </a:p>
      </dgm:t>
    </dgm:pt>
    <dgm:pt modelId="{3669D996-100D-4097-B950-23DB87D3DB1F}" type="sibTrans" cxnId="{F2BF5351-1948-43BD-A575-1BD87151D2BF}">
      <dgm:prSet/>
      <dgm:spPr/>
      <dgm:t>
        <a:bodyPr/>
        <a:lstStyle/>
        <a:p>
          <a:endParaRPr lang="en-US"/>
        </a:p>
      </dgm:t>
    </dgm:pt>
    <dgm:pt modelId="{35E3ABA0-763F-4E2F-80AC-EB8BA579A147}">
      <dgm:prSet/>
      <dgm:spPr/>
      <dgm:t>
        <a:bodyPr/>
        <a:lstStyle/>
        <a:p>
          <a:r>
            <a:rPr lang="en-US"/>
            <a:t>we need to analyze the stock like which one is best for short term (trading)investment.</a:t>
          </a:r>
        </a:p>
      </dgm:t>
    </dgm:pt>
    <dgm:pt modelId="{CD5C5C6E-DB2F-4171-A1BE-04A4E39DAF96}" type="parTrans" cxnId="{F74228AF-4710-4D42-9917-3DE064584C5E}">
      <dgm:prSet/>
      <dgm:spPr/>
      <dgm:t>
        <a:bodyPr/>
        <a:lstStyle/>
        <a:p>
          <a:endParaRPr lang="en-US"/>
        </a:p>
      </dgm:t>
    </dgm:pt>
    <dgm:pt modelId="{66219212-F2AD-48AF-B689-1D66D5573D91}" type="sibTrans" cxnId="{F74228AF-4710-4D42-9917-3DE064584C5E}">
      <dgm:prSet/>
      <dgm:spPr/>
      <dgm:t>
        <a:bodyPr/>
        <a:lstStyle/>
        <a:p>
          <a:endParaRPr lang="en-US"/>
        </a:p>
      </dgm:t>
    </dgm:pt>
    <dgm:pt modelId="{171A8FCC-68D3-4E8E-90DF-0983A834FF7B}">
      <dgm:prSet/>
      <dgm:spPr/>
      <dgm:t>
        <a:bodyPr/>
        <a:lstStyle/>
        <a:p>
          <a:r>
            <a:rPr lang="en-US"/>
            <a:t>More than 3 gb of data is generated in less than 1 week that’s the resoan behing using of big data</a:t>
          </a:r>
        </a:p>
      </dgm:t>
    </dgm:pt>
    <dgm:pt modelId="{8E5E980E-AF56-4654-88DA-2C33DAF98B8D}" type="parTrans" cxnId="{08B9050A-4835-4CE7-8A74-D75563E78E00}">
      <dgm:prSet/>
      <dgm:spPr/>
      <dgm:t>
        <a:bodyPr/>
        <a:lstStyle/>
        <a:p>
          <a:endParaRPr lang="en-US"/>
        </a:p>
      </dgm:t>
    </dgm:pt>
    <dgm:pt modelId="{2133D604-3889-4F83-8FE4-004661C0ABD6}" type="sibTrans" cxnId="{08B9050A-4835-4CE7-8A74-D75563E78E00}">
      <dgm:prSet/>
      <dgm:spPr/>
      <dgm:t>
        <a:bodyPr/>
        <a:lstStyle/>
        <a:p>
          <a:endParaRPr lang="en-US"/>
        </a:p>
      </dgm:t>
    </dgm:pt>
    <dgm:pt modelId="{B7283C52-997A-41B6-887A-6B7170DB311C}" type="pres">
      <dgm:prSet presAssocID="{F079154B-1BA2-4FE3-854D-D96A6B0BD0C8}" presName="vert0" presStyleCnt="0">
        <dgm:presLayoutVars>
          <dgm:dir/>
          <dgm:animOne val="branch"/>
          <dgm:animLvl val="lvl"/>
        </dgm:presLayoutVars>
      </dgm:prSet>
      <dgm:spPr/>
    </dgm:pt>
    <dgm:pt modelId="{CD4C9739-83D2-4FEB-A7C1-FAD1B38C3FB0}" type="pres">
      <dgm:prSet presAssocID="{6FC3B8A8-0457-4270-8C0E-0AD8C3354066}" presName="thickLine" presStyleLbl="alignNode1" presStyleIdx="0" presStyleCnt="4"/>
      <dgm:spPr/>
    </dgm:pt>
    <dgm:pt modelId="{A83F3061-8C6B-406B-86D5-236CA043B7EB}" type="pres">
      <dgm:prSet presAssocID="{6FC3B8A8-0457-4270-8C0E-0AD8C3354066}" presName="horz1" presStyleCnt="0"/>
      <dgm:spPr/>
    </dgm:pt>
    <dgm:pt modelId="{3B508AF5-E159-4EA2-AF70-D8104F2CF7F6}" type="pres">
      <dgm:prSet presAssocID="{6FC3B8A8-0457-4270-8C0E-0AD8C3354066}" presName="tx1" presStyleLbl="revTx" presStyleIdx="0" presStyleCnt="4"/>
      <dgm:spPr/>
    </dgm:pt>
    <dgm:pt modelId="{08D70ADF-E187-4C8C-85AE-B0AAB8804B8F}" type="pres">
      <dgm:prSet presAssocID="{6FC3B8A8-0457-4270-8C0E-0AD8C3354066}" presName="vert1" presStyleCnt="0"/>
      <dgm:spPr/>
    </dgm:pt>
    <dgm:pt modelId="{43CB40B9-8160-4896-925F-08CB9581CBF3}" type="pres">
      <dgm:prSet presAssocID="{A3DF73F9-691C-469C-9359-5E66F6538890}" presName="thickLine" presStyleLbl="alignNode1" presStyleIdx="1" presStyleCnt="4"/>
      <dgm:spPr/>
    </dgm:pt>
    <dgm:pt modelId="{D4536195-028D-4D44-9D73-D2FF2FC95C44}" type="pres">
      <dgm:prSet presAssocID="{A3DF73F9-691C-469C-9359-5E66F6538890}" presName="horz1" presStyleCnt="0"/>
      <dgm:spPr/>
    </dgm:pt>
    <dgm:pt modelId="{8F0B9BFF-531F-4590-8396-DCC5439B4FFC}" type="pres">
      <dgm:prSet presAssocID="{A3DF73F9-691C-469C-9359-5E66F6538890}" presName="tx1" presStyleLbl="revTx" presStyleIdx="1" presStyleCnt="4"/>
      <dgm:spPr/>
    </dgm:pt>
    <dgm:pt modelId="{90804F3B-646F-462D-923E-EBBE5CAD2902}" type="pres">
      <dgm:prSet presAssocID="{A3DF73F9-691C-469C-9359-5E66F6538890}" presName="vert1" presStyleCnt="0"/>
      <dgm:spPr/>
    </dgm:pt>
    <dgm:pt modelId="{61C62A2B-2A6C-455C-864B-852134975124}" type="pres">
      <dgm:prSet presAssocID="{35E3ABA0-763F-4E2F-80AC-EB8BA579A147}" presName="thickLine" presStyleLbl="alignNode1" presStyleIdx="2" presStyleCnt="4"/>
      <dgm:spPr/>
    </dgm:pt>
    <dgm:pt modelId="{8DC52053-B876-4125-B4ED-EB17173839B5}" type="pres">
      <dgm:prSet presAssocID="{35E3ABA0-763F-4E2F-80AC-EB8BA579A147}" presName="horz1" presStyleCnt="0"/>
      <dgm:spPr/>
    </dgm:pt>
    <dgm:pt modelId="{F014A7CB-79C1-4EA2-AC22-EB547FCED9EA}" type="pres">
      <dgm:prSet presAssocID="{35E3ABA0-763F-4E2F-80AC-EB8BA579A147}" presName="tx1" presStyleLbl="revTx" presStyleIdx="2" presStyleCnt="4"/>
      <dgm:spPr/>
    </dgm:pt>
    <dgm:pt modelId="{721099FD-B4CB-49FD-97CD-2D6D634D47B8}" type="pres">
      <dgm:prSet presAssocID="{35E3ABA0-763F-4E2F-80AC-EB8BA579A147}" presName="vert1" presStyleCnt="0"/>
      <dgm:spPr/>
    </dgm:pt>
    <dgm:pt modelId="{2FB723D6-DA07-45E4-8B9E-E950F66524D4}" type="pres">
      <dgm:prSet presAssocID="{171A8FCC-68D3-4E8E-90DF-0983A834FF7B}" presName="thickLine" presStyleLbl="alignNode1" presStyleIdx="3" presStyleCnt="4"/>
      <dgm:spPr/>
    </dgm:pt>
    <dgm:pt modelId="{7065792C-3A6B-4294-A418-762518A9C98A}" type="pres">
      <dgm:prSet presAssocID="{171A8FCC-68D3-4E8E-90DF-0983A834FF7B}" presName="horz1" presStyleCnt="0"/>
      <dgm:spPr/>
    </dgm:pt>
    <dgm:pt modelId="{5E874AD6-9E28-407D-BD6C-26CEF4784E3E}" type="pres">
      <dgm:prSet presAssocID="{171A8FCC-68D3-4E8E-90DF-0983A834FF7B}" presName="tx1" presStyleLbl="revTx" presStyleIdx="3" presStyleCnt="4"/>
      <dgm:spPr/>
    </dgm:pt>
    <dgm:pt modelId="{7061EBFC-2A80-404F-9F34-87E1441A9954}" type="pres">
      <dgm:prSet presAssocID="{171A8FCC-68D3-4E8E-90DF-0983A834FF7B}" presName="vert1" presStyleCnt="0"/>
      <dgm:spPr/>
    </dgm:pt>
  </dgm:ptLst>
  <dgm:cxnLst>
    <dgm:cxn modelId="{08B9050A-4835-4CE7-8A74-D75563E78E00}" srcId="{F079154B-1BA2-4FE3-854D-D96A6B0BD0C8}" destId="{171A8FCC-68D3-4E8E-90DF-0983A834FF7B}" srcOrd="3" destOrd="0" parTransId="{8E5E980E-AF56-4654-88DA-2C33DAF98B8D}" sibTransId="{2133D604-3889-4F83-8FE4-004661C0ABD6}"/>
    <dgm:cxn modelId="{A5931810-5C58-4189-93B9-FF689289F02D}" type="presOf" srcId="{F079154B-1BA2-4FE3-854D-D96A6B0BD0C8}" destId="{B7283C52-997A-41B6-887A-6B7170DB311C}" srcOrd="0" destOrd="0" presId="urn:microsoft.com/office/officeart/2008/layout/LinedList"/>
    <dgm:cxn modelId="{30A2C46E-45C1-4026-8F56-39C0941FC50C}" srcId="{F079154B-1BA2-4FE3-854D-D96A6B0BD0C8}" destId="{6FC3B8A8-0457-4270-8C0E-0AD8C3354066}" srcOrd="0" destOrd="0" parTransId="{9620A0C4-075A-4535-95C0-A6730F4E6CDB}" sibTransId="{9872A3F6-DF90-4C0A-9C83-962D465FBD34}"/>
    <dgm:cxn modelId="{F2BF5351-1948-43BD-A575-1BD87151D2BF}" srcId="{F079154B-1BA2-4FE3-854D-D96A6B0BD0C8}" destId="{A3DF73F9-691C-469C-9359-5E66F6538890}" srcOrd="1" destOrd="0" parTransId="{C9AF471F-FE8D-4D86-A607-BDB280EED363}" sibTransId="{3669D996-100D-4097-B950-23DB87D3DB1F}"/>
    <dgm:cxn modelId="{97726154-53B2-41EF-9D6C-8ACF71DCEEE3}" type="presOf" srcId="{35E3ABA0-763F-4E2F-80AC-EB8BA579A147}" destId="{F014A7CB-79C1-4EA2-AC22-EB547FCED9EA}" srcOrd="0" destOrd="0" presId="urn:microsoft.com/office/officeart/2008/layout/LinedList"/>
    <dgm:cxn modelId="{04BBA27C-9829-4661-928C-F699A0D598E0}" type="presOf" srcId="{6FC3B8A8-0457-4270-8C0E-0AD8C3354066}" destId="{3B508AF5-E159-4EA2-AF70-D8104F2CF7F6}" srcOrd="0" destOrd="0" presId="urn:microsoft.com/office/officeart/2008/layout/LinedList"/>
    <dgm:cxn modelId="{F74228AF-4710-4D42-9917-3DE064584C5E}" srcId="{F079154B-1BA2-4FE3-854D-D96A6B0BD0C8}" destId="{35E3ABA0-763F-4E2F-80AC-EB8BA579A147}" srcOrd="2" destOrd="0" parTransId="{CD5C5C6E-DB2F-4171-A1BE-04A4E39DAF96}" sibTransId="{66219212-F2AD-48AF-B689-1D66D5573D91}"/>
    <dgm:cxn modelId="{379BC0BF-82B6-4B97-B75C-9F10F9ACF305}" type="presOf" srcId="{171A8FCC-68D3-4E8E-90DF-0983A834FF7B}" destId="{5E874AD6-9E28-407D-BD6C-26CEF4784E3E}" srcOrd="0" destOrd="0" presId="urn:microsoft.com/office/officeart/2008/layout/LinedList"/>
    <dgm:cxn modelId="{CF6929EB-8052-47D6-8F03-41BC83BB5FDA}" type="presOf" srcId="{A3DF73F9-691C-469C-9359-5E66F6538890}" destId="{8F0B9BFF-531F-4590-8396-DCC5439B4FFC}" srcOrd="0" destOrd="0" presId="urn:microsoft.com/office/officeart/2008/layout/LinedList"/>
    <dgm:cxn modelId="{DD61D41E-146D-47A6-8D39-F04344463BEC}" type="presParOf" srcId="{B7283C52-997A-41B6-887A-6B7170DB311C}" destId="{CD4C9739-83D2-4FEB-A7C1-FAD1B38C3FB0}" srcOrd="0" destOrd="0" presId="urn:microsoft.com/office/officeart/2008/layout/LinedList"/>
    <dgm:cxn modelId="{22C31A62-20A2-4DE1-AB56-02529DE79880}" type="presParOf" srcId="{B7283C52-997A-41B6-887A-6B7170DB311C}" destId="{A83F3061-8C6B-406B-86D5-236CA043B7EB}" srcOrd="1" destOrd="0" presId="urn:microsoft.com/office/officeart/2008/layout/LinedList"/>
    <dgm:cxn modelId="{1E182D7B-3C0D-4492-9F7D-8162D4952726}" type="presParOf" srcId="{A83F3061-8C6B-406B-86D5-236CA043B7EB}" destId="{3B508AF5-E159-4EA2-AF70-D8104F2CF7F6}" srcOrd="0" destOrd="0" presId="urn:microsoft.com/office/officeart/2008/layout/LinedList"/>
    <dgm:cxn modelId="{B9657B0B-A14D-423E-96D5-84EB22632A27}" type="presParOf" srcId="{A83F3061-8C6B-406B-86D5-236CA043B7EB}" destId="{08D70ADF-E187-4C8C-85AE-B0AAB8804B8F}" srcOrd="1" destOrd="0" presId="urn:microsoft.com/office/officeart/2008/layout/LinedList"/>
    <dgm:cxn modelId="{54BB2154-B69C-4F0F-88EE-08698CE9A2F1}" type="presParOf" srcId="{B7283C52-997A-41B6-887A-6B7170DB311C}" destId="{43CB40B9-8160-4896-925F-08CB9581CBF3}" srcOrd="2" destOrd="0" presId="urn:microsoft.com/office/officeart/2008/layout/LinedList"/>
    <dgm:cxn modelId="{F1AE60A4-883A-4132-B323-2033770D9BF1}" type="presParOf" srcId="{B7283C52-997A-41B6-887A-6B7170DB311C}" destId="{D4536195-028D-4D44-9D73-D2FF2FC95C44}" srcOrd="3" destOrd="0" presId="urn:microsoft.com/office/officeart/2008/layout/LinedList"/>
    <dgm:cxn modelId="{953D0620-2890-4FA0-9647-245C49C5D0D0}" type="presParOf" srcId="{D4536195-028D-4D44-9D73-D2FF2FC95C44}" destId="{8F0B9BFF-531F-4590-8396-DCC5439B4FFC}" srcOrd="0" destOrd="0" presId="urn:microsoft.com/office/officeart/2008/layout/LinedList"/>
    <dgm:cxn modelId="{55F1AF3F-7E3A-4105-8D4B-3248004850D3}" type="presParOf" srcId="{D4536195-028D-4D44-9D73-D2FF2FC95C44}" destId="{90804F3B-646F-462D-923E-EBBE5CAD2902}" srcOrd="1" destOrd="0" presId="urn:microsoft.com/office/officeart/2008/layout/LinedList"/>
    <dgm:cxn modelId="{EEC9CE93-D969-4AC1-89A3-E416A90FC2F5}" type="presParOf" srcId="{B7283C52-997A-41B6-887A-6B7170DB311C}" destId="{61C62A2B-2A6C-455C-864B-852134975124}" srcOrd="4" destOrd="0" presId="urn:microsoft.com/office/officeart/2008/layout/LinedList"/>
    <dgm:cxn modelId="{7C290CC3-11F2-4440-8E2C-A10A800A6813}" type="presParOf" srcId="{B7283C52-997A-41B6-887A-6B7170DB311C}" destId="{8DC52053-B876-4125-B4ED-EB17173839B5}" srcOrd="5" destOrd="0" presId="urn:microsoft.com/office/officeart/2008/layout/LinedList"/>
    <dgm:cxn modelId="{F811F24A-1B04-4A44-9CAE-46E848A4282E}" type="presParOf" srcId="{8DC52053-B876-4125-B4ED-EB17173839B5}" destId="{F014A7CB-79C1-4EA2-AC22-EB547FCED9EA}" srcOrd="0" destOrd="0" presId="urn:microsoft.com/office/officeart/2008/layout/LinedList"/>
    <dgm:cxn modelId="{4EC81620-80AC-442A-AEBA-6779CF758A70}" type="presParOf" srcId="{8DC52053-B876-4125-B4ED-EB17173839B5}" destId="{721099FD-B4CB-49FD-97CD-2D6D634D47B8}" srcOrd="1" destOrd="0" presId="urn:microsoft.com/office/officeart/2008/layout/LinedList"/>
    <dgm:cxn modelId="{D41F8E51-D83E-4CBF-96A5-28BD5588442E}" type="presParOf" srcId="{B7283C52-997A-41B6-887A-6B7170DB311C}" destId="{2FB723D6-DA07-45E4-8B9E-E950F66524D4}" srcOrd="6" destOrd="0" presId="urn:microsoft.com/office/officeart/2008/layout/LinedList"/>
    <dgm:cxn modelId="{1010B17C-656B-43B0-A46F-206A90092F25}" type="presParOf" srcId="{B7283C52-997A-41B6-887A-6B7170DB311C}" destId="{7065792C-3A6B-4294-A418-762518A9C98A}" srcOrd="7" destOrd="0" presId="urn:microsoft.com/office/officeart/2008/layout/LinedList"/>
    <dgm:cxn modelId="{DE366884-4DB8-4647-9318-72B47407D81C}" type="presParOf" srcId="{7065792C-3A6B-4294-A418-762518A9C98A}" destId="{5E874AD6-9E28-407D-BD6C-26CEF4784E3E}" srcOrd="0" destOrd="0" presId="urn:microsoft.com/office/officeart/2008/layout/LinedList"/>
    <dgm:cxn modelId="{1C7A5E94-F2FB-4356-8126-5FA4EB642601}" type="presParOf" srcId="{7065792C-3A6B-4294-A418-762518A9C98A}" destId="{7061EBFC-2A80-404F-9F34-87E1441A99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F0BCFA-2290-4034-A778-7DE45E5DF60A}" type="doc">
      <dgm:prSet loTypeId="urn:microsoft.com/office/officeart/2005/8/layout/vList2" loCatId="list" qsTypeId="urn:microsoft.com/office/officeart/2005/8/quickstyle/simple5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B82574AF-968F-4B12-9906-00C57B7F2C66}">
      <dgm:prSet/>
      <dgm:spPr/>
      <dgm:t>
        <a:bodyPr/>
        <a:lstStyle/>
        <a:p>
          <a:r>
            <a:rPr lang="en-US" baseline="0" dirty="0"/>
            <a:t>Map reducing</a:t>
          </a:r>
          <a:endParaRPr lang="en-US" dirty="0"/>
        </a:p>
      </dgm:t>
    </dgm:pt>
    <dgm:pt modelId="{B49FBC26-40FC-48D9-B4D2-E9552FD3E253}" type="parTrans" cxnId="{2A9A7AA0-9C2A-453F-9F83-A00457AAD412}">
      <dgm:prSet/>
      <dgm:spPr/>
      <dgm:t>
        <a:bodyPr/>
        <a:lstStyle/>
        <a:p>
          <a:endParaRPr lang="en-US"/>
        </a:p>
      </dgm:t>
    </dgm:pt>
    <dgm:pt modelId="{317C8C92-5EB5-447A-B6B1-29B9CF91730D}" type="sibTrans" cxnId="{2A9A7AA0-9C2A-453F-9F83-A00457AAD412}">
      <dgm:prSet/>
      <dgm:spPr/>
      <dgm:t>
        <a:bodyPr/>
        <a:lstStyle/>
        <a:p>
          <a:endParaRPr lang="en-US"/>
        </a:p>
      </dgm:t>
    </dgm:pt>
    <dgm:pt modelId="{B12D7EC4-8B6A-41C2-871A-C87067E50623}">
      <dgm:prSet/>
      <dgm:spPr/>
      <dgm:t>
        <a:bodyPr/>
        <a:lstStyle/>
        <a:p>
          <a:r>
            <a:rPr lang="en-US" baseline="0"/>
            <a:t>Hive</a:t>
          </a:r>
          <a:endParaRPr lang="en-US"/>
        </a:p>
      </dgm:t>
    </dgm:pt>
    <dgm:pt modelId="{288D1481-32A1-4C23-8BB1-5DAE5EC4C34C}" type="parTrans" cxnId="{BE71E1F3-244F-445B-9C11-6B63D1C1880D}">
      <dgm:prSet/>
      <dgm:spPr/>
      <dgm:t>
        <a:bodyPr/>
        <a:lstStyle/>
        <a:p>
          <a:endParaRPr lang="en-US"/>
        </a:p>
      </dgm:t>
    </dgm:pt>
    <dgm:pt modelId="{D25108BE-B98D-4B74-B1C8-B1643BC55998}" type="sibTrans" cxnId="{BE71E1F3-244F-445B-9C11-6B63D1C1880D}">
      <dgm:prSet/>
      <dgm:spPr/>
      <dgm:t>
        <a:bodyPr/>
        <a:lstStyle/>
        <a:p>
          <a:endParaRPr lang="en-US"/>
        </a:p>
      </dgm:t>
    </dgm:pt>
    <dgm:pt modelId="{7136A6E9-0F75-4A90-9B7B-D26741F44F0B}">
      <dgm:prSet/>
      <dgm:spPr/>
      <dgm:t>
        <a:bodyPr/>
        <a:lstStyle/>
        <a:p>
          <a:r>
            <a:rPr lang="en-US" baseline="0"/>
            <a:t>Pig</a:t>
          </a:r>
          <a:endParaRPr lang="en-US"/>
        </a:p>
      </dgm:t>
    </dgm:pt>
    <dgm:pt modelId="{F61B51EF-757A-440A-BA02-DBC3012329B4}" type="parTrans" cxnId="{677DB8C4-9020-4E2E-823B-3B47A24F7865}">
      <dgm:prSet/>
      <dgm:spPr/>
      <dgm:t>
        <a:bodyPr/>
        <a:lstStyle/>
        <a:p>
          <a:endParaRPr lang="en-US"/>
        </a:p>
      </dgm:t>
    </dgm:pt>
    <dgm:pt modelId="{E2608187-CC23-4CD0-9402-D458F3CD3D59}" type="sibTrans" cxnId="{677DB8C4-9020-4E2E-823B-3B47A24F7865}">
      <dgm:prSet/>
      <dgm:spPr/>
      <dgm:t>
        <a:bodyPr/>
        <a:lstStyle/>
        <a:p>
          <a:endParaRPr lang="en-US"/>
        </a:p>
      </dgm:t>
    </dgm:pt>
    <dgm:pt modelId="{8BA216BA-30DD-4E9A-A04B-83D22C24F0AD}">
      <dgm:prSet/>
      <dgm:spPr/>
      <dgm:t>
        <a:bodyPr/>
        <a:lstStyle/>
        <a:p>
          <a:r>
            <a:rPr lang="en-US" baseline="0"/>
            <a:t>Spark</a:t>
          </a:r>
          <a:endParaRPr lang="en-US"/>
        </a:p>
      </dgm:t>
    </dgm:pt>
    <dgm:pt modelId="{368924A2-E373-4518-9A8B-6A7851322902}" type="parTrans" cxnId="{555B4B3C-A216-44D5-B0DE-FDC38420F8A0}">
      <dgm:prSet/>
      <dgm:spPr/>
      <dgm:t>
        <a:bodyPr/>
        <a:lstStyle/>
        <a:p>
          <a:endParaRPr lang="en-US"/>
        </a:p>
      </dgm:t>
    </dgm:pt>
    <dgm:pt modelId="{53C6C43A-4A09-4001-8CD5-2AEBFA791308}" type="sibTrans" cxnId="{555B4B3C-A216-44D5-B0DE-FDC38420F8A0}">
      <dgm:prSet/>
      <dgm:spPr/>
      <dgm:t>
        <a:bodyPr/>
        <a:lstStyle/>
        <a:p>
          <a:endParaRPr lang="en-US"/>
        </a:p>
      </dgm:t>
    </dgm:pt>
    <dgm:pt modelId="{4813C236-B57A-4ED2-AE92-83DB2C9D43DA}">
      <dgm:prSet/>
      <dgm:spPr/>
      <dgm:t>
        <a:bodyPr/>
        <a:lstStyle/>
        <a:p>
          <a:r>
            <a:rPr lang="en-US" baseline="0"/>
            <a:t>Big Query</a:t>
          </a:r>
          <a:endParaRPr lang="en-US"/>
        </a:p>
      </dgm:t>
    </dgm:pt>
    <dgm:pt modelId="{2DE8711C-CFE0-4D18-AF23-0012ACF566C5}" type="parTrans" cxnId="{45011AC5-C44B-4100-A3A4-FED7E7736754}">
      <dgm:prSet/>
      <dgm:spPr/>
      <dgm:t>
        <a:bodyPr/>
        <a:lstStyle/>
        <a:p>
          <a:endParaRPr lang="en-US"/>
        </a:p>
      </dgm:t>
    </dgm:pt>
    <dgm:pt modelId="{21A4E1B7-63B8-42F1-A4BF-B17835CF0C97}" type="sibTrans" cxnId="{45011AC5-C44B-4100-A3A4-FED7E7736754}">
      <dgm:prSet/>
      <dgm:spPr/>
      <dgm:t>
        <a:bodyPr/>
        <a:lstStyle/>
        <a:p>
          <a:endParaRPr lang="en-US"/>
        </a:p>
      </dgm:t>
    </dgm:pt>
    <dgm:pt modelId="{DA918516-AC60-4FFD-84CA-850B264C52FD}">
      <dgm:prSet/>
      <dgm:spPr/>
      <dgm:t>
        <a:bodyPr/>
        <a:lstStyle/>
        <a:p>
          <a:r>
            <a:rPr lang="en-US" baseline="0"/>
            <a:t>Google studio</a:t>
          </a:r>
          <a:endParaRPr lang="en-US"/>
        </a:p>
      </dgm:t>
    </dgm:pt>
    <dgm:pt modelId="{66A218EE-F978-42A0-A5B9-5FA37A7C0861}" type="parTrans" cxnId="{5C0BFF5E-991C-4592-A93C-5CD2610187E7}">
      <dgm:prSet/>
      <dgm:spPr/>
      <dgm:t>
        <a:bodyPr/>
        <a:lstStyle/>
        <a:p>
          <a:endParaRPr lang="en-US"/>
        </a:p>
      </dgm:t>
    </dgm:pt>
    <dgm:pt modelId="{BF3CB8DF-CF46-45A8-933E-1E2046EB6E28}" type="sibTrans" cxnId="{5C0BFF5E-991C-4592-A93C-5CD2610187E7}">
      <dgm:prSet/>
      <dgm:spPr/>
      <dgm:t>
        <a:bodyPr/>
        <a:lstStyle/>
        <a:p>
          <a:endParaRPr lang="en-US"/>
        </a:p>
      </dgm:t>
    </dgm:pt>
    <dgm:pt modelId="{B72F607C-2A54-423D-A7C0-9A3A58B9C460}" type="pres">
      <dgm:prSet presAssocID="{45F0BCFA-2290-4034-A778-7DE45E5DF60A}" presName="linear" presStyleCnt="0">
        <dgm:presLayoutVars>
          <dgm:animLvl val="lvl"/>
          <dgm:resizeHandles val="exact"/>
        </dgm:presLayoutVars>
      </dgm:prSet>
      <dgm:spPr/>
    </dgm:pt>
    <dgm:pt modelId="{4DE290A4-8BB0-4B52-A07D-64D80AD8C0F9}" type="pres">
      <dgm:prSet presAssocID="{B82574AF-968F-4B12-9906-00C57B7F2C6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CA5FA50-F520-4F7E-A33A-8464CCCC8D11}" type="pres">
      <dgm:prSet presAssocID="{317C8C92-5EB5-447A-B6B1-29B9CF91730D}" presName="spacer" presStyleCnt="0"/>
      <dgm:spPr/>
    </dgm:pt>
    <dgm:pt modelId="{46F1F31C-9396-468E-B696-E4B44A08E4D9}" type="pres">
      <dgm:prSet presAssocID="{B12D7EC4-8B6A-41C2-871A-C87067E5062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9CF6319-3486-4C1E-8C6A-4CCD7EB48951}" type="pres">
      <dgm:prSet presAssocID="{D25108BE-B98D-4B74-B1C8-B1643BC55998}" presName="spacer" presStyleCnt="0"/>
      <dgm:spPr/>
    </dgm:pt>
    <dgm:pt modelId="{68CC03CF-A125-4D22-B5A7-7906F75C2155}" type="pres">
      <dgm:prSet presAssocID="{7136A6E9-0F75-4A90-9B7B-D26741F44F0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DCD9399-56EB-4925-AD89-1C55976B07D7}" type="pres">
      <dgm:prSet presAssocID="{E2608187-CC23-4CD0-9402-D458F3CD3D59}" presName="spacer" presStyleCnt="0"/>
      <dgm:spPr/>
    </dgm:pt>
    <dgm:pt modelId="{6439CC97-32C5-4BF0-A10C-D12B557BB638}" type="pres">
      <dgm:prSet presAssocID="{8BA216BA-30DD-4E9A-A04B-83D22C24F0A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6B4E3B2-E9D0-4B91-9304-6B50F1002512}" type="pres">
      <dgm:prSet presAssocID="{53C6C43A-4A09-4001-8CD5-2AEBFA791308}" presName="spacer" presStyleCnt="0"/>
      <dgm:spPr/>
    </dgm:pt>
    <dgm:pt modelId="{62E22239-D6AC-4AAE-B4F6-5DF35358E53F}" type="pres">
      <dgm:prSet presAssocID="{4813C236-B57A-4ED2-AE92-83DB2C9D43D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B80CB81-3AFE-4C3F-BD14-A53CB390FE5D}" type="pres">
      <dgm:prSet presAssocID="{21A4E1B7-63B8-42F1-A4BF-B17835CF0C97}" presName="spacer" presStyleCnt="0"/>
      <dgm:spPr/>
    </dgm:pt>
    <dgm:pt modelId="{EDB5C94F-3664-4D3A-A8F8-C7E04307C131}" type="pres">
      <dgm:prSet presAssocID="{DA918516-AC60-4FFD-84CA-850B264C52F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0AD9F10-0A4D-4FE7-B88C-D5B653897B62}" type="presOf" srcId="{45F0BCFA-2290-4034-A778-7DE45E5DF60A}" destId="{B72F607C-2A54-423D-A7C0-9A3A58B9C460}" srcOrd="0" destOrd="0" presId="urn:microsoft.com/office/officeart/2005/8/layout/vList2"/>
    <dgm:cxn modelId="{B60B4033-A13E-4265-BE1C-8943919C8A6F}" type="presOf" srcId="{B12D7EC4-8B6A-41C2-871A-C87067E50623}" destId="{46F1F31C-9396-468E-B696-E4B44A08E4D9}" srcOrd="0" destOrd="0" presId="urn:microsoft.com/office/officeart/2005/8/layout/vList2"/>
    <dgm:cxn modelId="{555B4B3C-A216-44D5-B0DE-FDC38420F8A0}" srcId="{45F0BCFA-2290-4034-A778-7DE45E5DF60A}" destId="{8BA216BA-30DD-4E9A-A04B-83D22C24F0AD}" srcOrd="3" destOrd="0" parTransId="{368924A2-E373-4518-9A8B-6A7851322902}" sibTransId="{53C6C43A-4A09-4001-8CD5-2AEBFA791308}"/>
    <dgm:cxn modelId="{5C0BFF5E-991C-4592-A93C-5CD2610187E7}" srcId="{45F0BCFA-2290-4034-A778-7DE45E5DF60A}" destId="{DA918516-AC60-4FFD-84CA-850B264C52FD}" srcOrd="5" destOrd="0" parTransId="{66A218EE-F978-42A0-A5B9-5FA37A7C0861}" sibTransId="{BF3CB8DF-CF46-45A8-933E-1E2046EB6E28}"/>
    <dgm:cxn modelId="{2B5AE67A-8187-435D-8A31-5EF2EA15D83B}" type="presOf" srcId="{DA918516-AC60-4FFD-84CA-850B264C52FD}" destId="{EDB5C94F-3664-4D3A-A8F8-C7E04307C131}" srcOrd="0" destOrd="0" presId="urn:microsoft.com/office/officeart/2005/8/layout/vList2"/>
    <dgm:cxn modelId="{2A9A7AA0-9C2A-453F-9F83-A00457AAD412}" srcId="{45F0BCFA-2290-4034-A778-7DE45E5DF60A}" destId="{B82574AF-968F-4B12-9906-00C57B7F2C66}" srcOrd="0" destOrd="0" parTransId="{B49FBC26-40FC-48D9-B4D2-E9552FD3E253}" sibTransId="{317C8C92-5EB5-447A-B6B1-29B9CF91730D}"/>
    <dgm:cxn modelId="{53F7AAA5-6771-4842-B83A-F75D9F284DFA}" type="presOf" srcId="{7136A6E9-0F75-4A90-9B7B-D26741F44F0B}" destId="{68CC03CF-A125-4D22-B5A7-7906F75C2155}" srcOrd="0" destOrd="0" presId="urn:microsoft.com/office/officeart/2005/8/layout/vList2"/>
    <dgm:cxn modelId="{CF1150A7-10C5-4227-A49B-17E74D06CB16}" type="presOf" srcId="{4813C236-B57A-4ED2-AE92-83DB2C9D43DA}" destId="{62E22239-D6AC-4AAE-B4F6-5DF35358E53F}" srcOrd="0" destOrd="0" presId="urn:microsoft.com/office/officeart/2005/8/layout/vList2"/>
    <dgm:cxn modelId="{677DB8C4-9020-4E2E-823B-3B47A24F7865}" srcId="{45F0BCFA-2290-4034-A778-7DE45E5DF60A}" destId="{7136A6E9-0F75-4A90-9B7B-D26741F44F0B}" srcOrd="2" destOrd="0" parTransId="{F61B51EF-757A-440A-BA02-DBC3012329B4}" sibTransId="{E2608187-CC23-4CD0-9402-D458F3CD3D59}"/>
    <dgm:cxn modelId="{45011AC5-C44B-4100-A3A4-FED7E7736754}" srcId="{45F0BCFA-2290-4034-A778-7DE45E5DF60A}" destId="{4813C236-B57A-4ED2-AE92-83DB2C9D43DA}" srcOrd="4" destOrd="0" parTransId="{2DE8711C-CFE0-4D18-AF23-0012ACF566C5}" sibTransId="{21A4E1B7-63B8-42F1-A4BF-B17835CF0C97}"/>
    <dgm:cxn modelId="{F553E9CA-9B5D-4962-9083-6D2EB84074FA}" type="presOf" srcId="{8BA216BA-30DD-4E9A-A04B-83D22C24F0AD}" destId="{6439CC97-32C5-4BF0-A10C-D12B557BB638}" srcOrd="0" destOrd="0" presId="urn:microsoft.com/office/officeart/2005/8/layout/vList2"/>
    <dgm:cxn modelId="{D1C77FE2-5750-490B-9741-9660FF2146B5}" type="presOf" srcId="{B82574AF-968F-4B12-9906-00C57B7F2C66}" destId="{4DE290A4-8BB0-4B52-A07D-64D80AD8C0F9}" srcOrd="0" destOrd="0" presId="urn:microsoft.com/office/officeart/2005/8/layout/vList2"/>
    <dgm:cxn modelId="{BE71E1F3-244F-445B-9C11-6B63D1C1880D}" srcId="{45F0BCFA-2290-4034-A778-7DE45E5DF60A}" destId="{B12D7EC4-8B6A-41C2-871A-C87067E50623}" srcOrd="1" destOrd="0" parTransId="{288D1481-32A1-4C23-8BB1-5DAE5EC4C34C}" sibTransId="{D25108BE-B98D-4B74-B1C8-B1643BC55998}"/>
    <dgm:cxn modelId="{0C1AB015-FF76-4DB5-9DD7-23320D61C941}" type="presParOf" srcId="{B72F607C-2A54-423D-A7C0-9A3A58B9C460}" destId="{4DE290A4-8BB0-4B52-A07D-64D80AD8C0F9}" srcOrd="0" destOrd="0" presId="urn:microsoft.com/office/officeart/2005/8/layout/vList2"/>
    <dgm:cxn modelId="{2FCF9C1D-8A8D-405C-AF40-9422C866F548}" type="presParOf" srcId="{B72F607C-2A54-423D-A7C0-9A3A58B9C460}" destId="{0CA5FA50-F520-4F7E-A33A-8464CCCC8D11}" srcOrd="1" destOrd="0" presId="urn:microsoft.com/office/officeart/2005/8/layout/vList2"/>
    <dgm:cxn modelId="{7258ABFC-8D4B-4B28-AC16-9AC2A0F19F0D}" type="presParOf" srcId="{B72F607C-2A54-423D-A7C0-9A3A58B9C460}" destId="{46F1F31C-9396-468E-B696-E4B44A08E4D9}" srcOrd="2" destOrd="0" presId="urn:microsoft.com/office/officeart/2005/8/layout/vList2"/>
    <dgm:cxn modelId="{BF78631A-8014-4311-B340-7D23E9D4EDC4}" type="presParOf" srcId="{B72F607C-2A54-423D-A7C0-9A3A58B9C460}" destId="{69CF6319-3486-4C1E-8C6A-4CCD7EB48951}" srcOrd="3" destOrd="0" presId="urn:microsoft.com/office/officeart/2005/8/layout/vList2"/>
    <dgm:cxn modelId="{47F650A1-BE96-4E03-8650-D2E67A8C9F49}" type="presParOf" srcId="{B72F607C-2A54-423D-A7C0-9A3A58B9C460}" destId="{68CC03CF-A125-4D22-B5A7-7906F75C2155}" srcOrd="4" destOrd="0" presId="urn:microsoft.com/office/officeart/2005/8/layout/vList2"/>
    <dgm:cxn modelId="{63FD48DA-791A-4D6E-8140-6AB1F3E10CD3}" type="presParOf" srcId="{B72F607C-2A54-423D-A7C0-9A3A58B9C460}" destId="{0DCD9399-56EB-4925-AD89-1C55976B07D7}" srcOrd="5" destOrd="0" presId="urn:microsoft.com/office/officeart/2005/8/layout/vList2"/>
    <dgm:cxn modelId="{474201A4-E06B-458A-9E7F-B70A3CC63622}" type="presParOf" srcId="{B72F607C-2A54-423D-A7C0-9A3A58B9C460}" destId="{6439CC97-32C5-4BF0-A10C-D12B557BB638}" srcOrd="6" destOrd="0" presId="urn:microsoft.com/office/officeart/2005/8/layout/vList2"/>
    <dgm:cxn modelId="{9DE9F8AB-C77C-4412-85FA-96E22CAA039F}" type="presParOf" srcId="{B72F607C-2A54-423D-A7C0-9A3A58B9C460}" destId="{A6B4E3B2-E9D0-4B91-9304-6B50F1002512}" srcOrd="7" destOrd="0" presId="urn:microsoft.com/office/officeart/2005/8/layout/vList2"/>
    <dgm:cxn modelId="{9A44959E-8708-4C35-9B21-03906A5909A1}" type="presParOf" srcId="{B72F607C-2A54-423D-A7C0-9A3A58B9C460}" destId="{62E22239-D6AC-4AAE-B4F6-5DF35358E53F}" srcOrd="8" destOrd="0" presId="urn:microsoft.com/office/officeart/2005/8/layout/vList2"/>
    <dgm:cxn modelId="{487C5203-B26B-4B61-BE25-11058C21CE49}" type="presParOf" srcId="{B72F607C-2A54-423D-A7C0-9A3A58B9C460}" destId="{6B80CB81-3AFE-4C3F-BD14-A53CB390FE5D}" srcOrd="9" destOrd="0" presId="urn:microsoft.com/office/officeart/2005/8/layout/vList2"/>
    <dgm:cxn modelId="{C6F020D8-126A-4FFF-8C58-F420A97E6704}" type="presParOf" srcId="{B72F607C-2A54-423D-A7C0-9A3A58B9C460}" destId="{EDB5C94F-3664-4D3A-A8F8-C7E04307C13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14584B-CAA7-4D22-9C8D-9AC3AE7E5561}" type="doc">
      <dgm:prSet loTypeId="urn:microsoft.com/office/officeart/2005/8/layout/hProcess9" loCatId="process" qsTypeId="urn:microsoft.com/office/officeart/2005/8/quickstyle/simple3" qsCatId="simple" csTypeId="urn:microsoft.com/office/officeart/2005/8/colors/accent5_3" csCatId="accent5"/>
      <dgm:spPr/>
      <dgm:t>
        <a:bodyPr/>
        <a:lstStyle/>
        <a:p>
          <a:endParaRPr lang="en-US"/>
        </a:p>
      </dgm:t>
    </dgm:pt>
    <dgm:pt modelId="{40796C62-39BA-48DC-85F2-5C35DFD2B2B0}">
      <dgm:prSet/>
      <dgm:spPr/>
      <dgm:t>
        <a:bodyPr/>
        <a:lstStyle/>
        <a:p>
          <a:r>
            <a:rPr lang="en-US"/>
            <a:t>First we save our data at cloud storage </a:t>
          </a:r>
        </a:p>
      </dgm:t>
    </dgm:pt>
    <dgm:pt modelId="{ACC07D1C-D432-454E-981B-A8005FE7E3CF}" type="parTrans" cxnId="{16DEA9F8-6C09-4A15-924B-10C1555ECE90}">
      <dgm:prSet/>
      <dgm:spPr/>
      <dgm:t>
        <a:bodyPr/>
        <a:lstStyle/>
        <a:p>
          <a:endParaRPr lang="en-US"/>
        </a:p>
      </dgm:t>
    </dgm:pt>
    <dgm:pt modelId="{1AA63097-15EC-4A6F-B216-4B9CC3AC41FF}" type="sibTrans" cxnId="{16DEA9F8-6C09-4A15-924B-10C1555ECE90}">
      <dgm:prSet/>
      <dgm:spPr/>
      <dgm:t>
        <a:bodyPr/>
        <a:lstStyle/>
        <a:p>
          <a:endParaRPr lang="en-US"/>
        </a:p>
      </dgm:t>
    </dgm:pt>
    <dgm:pt modelId="{23EFB1C0-9F3F-4651-A4ED-B0712828E079}">
      <dgm:prSet/>
      <dgm:spPr/>
      <dgm:t>
        <a:bodyPr/>
        <a:lstStyle/>
        <a:p>
          <a:r>
            <a:rPr lang="en-US"/>
            <a:t>Then we pull all that data in big query table</a:t>
          </a:r>
        </a:p>
      </dgm:t>
    </dgm:pt>
    <dgm:pt modelId="{7DE7BC77-3D29-4B50-BAEE-DC0120E44A68}" type="parTrans" cxnId="{66469237-D2EA-4BBB-AACF-54C82C1E2309}">
      <dgm:prSet/>
      <dgm:spPr/>
      <dgm:t>
        <a:bodyPr/>
        <a:lstStyle/>
        <a:p>
          <a:endParaRPr lang="en-US"/>
        </a:p>
      </dgm:t>
    </dgm:pt>
    <dgm:pt modelId="{18A191D7-0610-4D25-A0EE-5E7B27A53FAB}" type="sibTrans" cxnId="{66469237-D2EA-4BBB-AACF-54C82C1E2309}">
      <dgm:prSet/>
      <dgm:spPr/>
      <dgm:t>
        <a:bodyPr/>
        <a:lstStyle/>
        <a:p>
          <a:endParaRPr lang="en-US"/>
        </a:p>
      </dgm:t>
    </dgm:pt>
    <dgm:pt modelId="{4374C79B-646F-4784-901B-B79BD3617D53}">
      <dgm:prSet/>
      <dgm:spPr/>
      <dgm:t>
        <a:bodyPr/>
        <a:lstStyle/>
        <a:p>
          <a:r>
            <a:rPr lang="en-US"/>
            <a:t>Then we calculate the standard deviation of the of the give data</a:t>
          </a:r>
        </a:p>
      </dgm:t>
    </dgm:pt>
    <dgm:pt modelId="{C54D9D4C-7B16-4D83-A325-FCA557178B12}" type="parTrans" cxnId="{D069F131-1314-45D5-B683-069048C616BA}">
      <dgm:prSet/>
      <dgm:spPr/>
      <dgm:t>
        <a:bodyPr/>
        <a:lstStyle/>
        <a:p>
          <a:endParaRPr lang="en-US"/>
        </a:p>
      </dgm:t>
    </dgm:pt>
    <dgm:pt modelId="{8355CBF7-719F-411C-8807-129393E871D5}" type="sibTrans" cxnId="{D069F131-1314-45D5-B683-069048C616BA}">
      <dgm:prSet/>
      <dgm:spPr/>
      <dgm:t>
        <a:bodyPr/>
        <a:lstStyle/>
        <a:p>
          <a:endParaRPr lang="en-US"/>
        </a:p>
      </dgm:t>
    </dgm:pt>
    <dgm:pt modelId="{1C191C0D-29F4-4E87-ACA5-8B10B6C60295}" type="pres">
      <dgm:prSet presAssocID="{D214584B-CAA7-4D22-9C8D-9AC3AE7E5561}" presName="CompostProcess" presStyleCnt="0">
        <dgm:presLayoutVars>
          <dgm:dir/>
          <dgm:resizeHandles val="exact"/>
        </dgm:presLayoutVars>
      </dgm:prSet>
      <dgm:spPr/>
    </dgm:pt>
    <dgm:pt modelId="{A14E1644-2D60-409A-B66E-FA1703699E6A}" type="pres">
      <dgm:prSet presAssocID="{D214584B-CAA7-4D22-9C8D-9AC3AE7E5561}" presName="arrow" presStyleLbl="bgShp" presStyleIdx="0" presStyleCnt="1"/>
      <dgm:spPr/>
    </dgm:pt>
    <dgm:pt modelId="{BE2EFA07-FAB0-4D0B-8A78-D3008719C005}" type="pres">
      <dgm:prSet presAssocID="{D214584B-CAA7-4D22-9C8D-9AC3AE7E5561}" presName="linearProcess" presStyleCnt="0"/>
      <dgm:spPr/>
    </dgm:pt>
    <dgm:pt modelId="{29C728D7-AE6D-43FB-A13D-427D820E9391}" type="pres">
      <dgm:prSet presAssocID="{40796C62-39BA-48DC-85F2-5C35DFD2B2B0}" presName="textNode" presStyleLbl="node1" presStyleIdx="0" presStyleCnt="3">
        <dgm:presLayoutVars>
          <dgm:bulletEnabled val="1"/>
        </dgm:presLayoutVars>
      </dgm:prSet>
      <dgm:spPr/>
    </dgm:pt>
    <dgm:pt modelId="{503C1BE0-185F-4EDF-B1FA-E402EFAC1BEB}" type="pres">
      <dgm:prSet presAssocID="{1AA63097-15EC-4A6F-B216-4B9CC3AC41FF}" presName="sibTrans" presStyleCnt="0"/>
      <dgm:spPr/>
    </dgm:pt>
    <dgm:pt modelId="{3FE47459-173F-4A53-AA53-F5B4C407D153}" type="pres">
      <dgm:prSet presAssocID="{23EFB1C0-9F3F-4651-A4ED-B0712828E079}" presName="textNode" presStyleLbl="node1" presStyleIdx="1" presStyleCnt="3">
        <dgm:presLayoutVars>
          <dgm:bulletEnabled val="1"/>
        </dgm:presLayoutVars>
      </dgm:prSet>
      <dgm:spPr/>
    </dgm:pt>
    <dgm:pt modelId="{60A805C5-9F42-4439-8074-202CE8AA0FC3}" type="pres">
      <dgm:prSet presAssocID="{18A191D7-0610-4D25-A0EE-5E7B27A53FAB}" presName="sibTrans" presStyleCnt="0"/>
      <dgm:spPr/>
    </dgm:pt>
    <dgm:pt modelId="{0A184EEB-A8B3-4CB9-BD01-BF8659641C57}" type="pres">
      <dgm:prSet presAssocID="{4374C79B-646F-4784-901B-B79BD3617D5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069F131-1314-45D5-B683-069048C616BA}" srcId="{D214584B-CAA7-4D22-9C8D-9AC3AE7E5561}" destId="{4374C79B-646F-4784-901B-B79BD3617D53}" srcOrd="2" destOrd="0" parTransId="{C54D9D4C-7B16-4D83-A325-FCA557178B12}" sibTransId="{8355CBF7-719F-411C-8807-129393E871D5}"/>
    <dgm:cxn modelId="{66469237-D2EA-4BBB-AACF-54C82C1E2309}" srcId="{D214584B-CAA7-4D22-9C8D-9AC3AE7E5561}" destId="{23EFB1C0-9F3F-4651-A4ED-B0712828E079}" srcOrd="1" destOrd="0" parTransId="{7DE7BC77-3D29-4B50-BAEE-DC0120E44A68}" sibTransId="{18A191D7-0610-4D25-A0EE-5E7B27A53FAB}"/>
    <dgm:cxn modelId="{99AB6463-7067-476D-8E10-9D3DDDF09EE9}" type="presOf" srcId="{40796C62-39BA-48DC-85F2-5C35DFD2B2B0}" destId="{29C728D7-AE6D-43FB-A13D-427D820E9391}" srcOrd="0" destOrd="0" presId="urn:microsoft.com/office/officeart/2005/8/layout/hProcess9"/>
    <dgm:cxn modelId="{C0BB3391-BDF6-49FA-92CB-BF54C059A40F}" type="presOf" srcId="{23EFB1C0-9F3F-4651-A4ED-B0712828E079}" destId="{3FE47459-173F-4A53-AA53-F5B4C407D153}" srcOrd="0" destOrd="0" presId="urn:microsoft.com/office/officeart/2005/8/layout/hProcess9"/>
    <dgm:cxn modelId="{2A1E80B0-C95B-4FD4-859B-4F1289DC7408}" type="presOf" srcId="{D214584B-CAA7-4D22-9C8D-9AC3AE7E5561}" destId="{1C191C0D-29F4-4E87-ACA5-8B10B6C60295}" srcOrd="0" destOrd="0" presId="urn:microsoft.com/office/officeart/2005/8/layout/hProcess9"/>
    <dgm:cxn modelId="{5067C0D4-3B9B-4613-95E2-93EE2B221B14}" type="presOf" srcId="{4374C79B-646F-4784-901B-B79BD3617D53}" destId="{0A184EEB-A8B3-4CB9-BD01-BF8659641C57}" srcOrd="0" destOrd="0" presId="urn:microsoft.com/office/officeart/2005/8/layout/hProcess9"/>
    <dgm:cxn modelId="{16DEA9F8-6C09-4A15-924B-10C1555ECE90}" srcId="{D214584B-CAA7-4D22-9C8D-9AC3AE7E5561}" destId="{40796C62-39BA-48DC-85F2-5C35DFD2B2B0}" srcOrd="0" destOrd="0" parTransId="{ACC07D1C-D432-454E-981B-A8005FE7E3CF}" sibTransId="{1AA63097-15EC-4A6F-B216-4B9CC3AC41FF}"/>
    <dgm:cxn modelId="{B285156D-EA7B-409B-AD9A-ABB66D63A105}" type="presParOf" srcId="{1C191C0D-29F4-4E87-ACA5-8B10B6C60295}" destId="{A14E1644-2D60-409A-B66E-FA1703699E6A}" srcOrd="0" destOrd="0" presId="urn:microsoft.com/office/officeart/2005/8/layout/hProcess9"/>
    <dgm:cxn modelId="{BB7EDE77-6982-4004-822C-52D303038F8F}" type="presParOf" srcId="{1C191C0D-29F4-4E87-ACA5-8B10B6C60295}" destId="{BE2EFA07-FAB0-4D0B-8A78-D3008719C005}" srcOrd="1" destOrd="0" presId="urn:microsoft.com/office/officeart/2005/8/layout/hProcess9"/>
    <dgm:cxn modelId="{AD5F6D01-729D-4CE1-AF50-1266BBF35F71}" type="presParOf" srcId="{BE2EFA07-FAB0-4D0B-8A78-D3008719C005}" destId="{29C728D7-AE6D-43FB-A13D-427D820E9391}" srcOrd="0" destOrd="0" presId="urn:microsoft.com/office/officeart/2005/8/layout/hProcess9"/>
    <dgm:cxn modelId="{CB09C5A2-3B4A-49A6-BED8-1738CB6C6EF4}" type="presParOf" srcId="{BE2EFA07-FAB0-4D0B-8A78-D3008719C005}" destId="{503C1BE0-185F-4EDF-B1FA-E402EFAC1BEB}" srcOrd="1" destOrd="0" presId="urn:microsoft.com/office/officeart/2005/8/layout/hProcess9"/>
    <dgm:cxn modelId="{5CF92906-906B-4745-91B7-7B0AF35B9B0F}" type="presParOf" srcId="{BE2EFA07-FAB0-4D0B-8A78-D3008719C005}" destId="{3FE47459-173F-4A53-AA53-F5B4C407D153}" srcOrd="2" destOrd="0" presId="urn:microsoft.com/office/officeart/2005/8/layout/hProcess9"/>
    <dgm:cxn modelId="{60161644-79FF-4493-A149-E75A06CA800F}" type="presParOf" srcId="{BE2EFA07-FAB0-4D0B-8A78-D3008719C005}" destId="{60A805C5-9F42-4439-8074-202CE8AA0FC3}" srcOrd="3" destOrd="0" presId="urn:microsoft.com/office/officeart/2005/8/layout/hProcess9"/>
    <dgm:cxn modelId="{8215D05E-30B2-4B33-A52D-AC25B5024CDB}" type="presParOf" srcId="{BE2EFA07-FAB0-4D0B-8A78-D3008719C005}" destId="{0A184EEB-A8B3-4CB9-BD01-BF8659641C5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C9739-83D2-4FEB-A7C1-FAD1B38C3FB0}">
      <dsp:nvSpPr>
        <dsp:cNvPr id="0" name=""/>
        <dsp:cNvSpPr/>
      </dsp:nvSpPr>
      <dsp:spPr>
        <a:xfrm>
          <a:off x="0" y="0"/>
          <a:ext cx="668337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08AF5-E159-4EA2-AF70-D8104F2CF7F6}">
      <dsp:nvSpPr>
        <dsp:cNvPr id="0" name=""/>
        <dsp:cNvSpPr/>
      </dsp:nvSpPr>
      <dsp:spPr>
        <a:xfrm>
          <a:off x="0" y="0"/>
          <a:ext cx="6683374" cy="1151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From last two-decade internet base technologies like web technologies affects lot on Indian stock exchange and use of internet break the barrier between broker and investor and location</a:t>
          </a:r>
        </a:p>
      </dsp:txBody>
      <dsp:txXfrm>
        <a:off x="0" y="0"/>
        <a:ext cx="6683374" cy="1151731"/>
      </dsp:txXfrm>
    </dsp:sp>
    <dsp:sp modelId="{43CB40B9-8160-4896-925F-08CB9581CBF3}">
      <dsp:nvSpPr>
        <dsp:cNvPr id="0" name=""/>
        <dsp:cNvSpPr/>
      </dsp:nvSpPr>
      <dsp:spPr>
        <a:xfrm>
          <a:off x="0" y="1151731"/>
          <a:ext cx="668337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B9BFF-531F-4590-8396-DCC5439B4FFC}">
      <dsp:nvSpPr>
        <dsp:cNvPr id="0" name=""/>
        <dsp:cNvSpPr/>
      </dsp:nvSpPr>
      <dsp:spPr>
        <a:xfrm>
          <a:off x="0" y="1151731"/>
          <a:ext cx="6683374" cy="1151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There are more than 300 companies are there in stock market</a:t>
          </a:r>
        </a:p>
      </dsp:txBody>
      <dsp:txXfrm>
        <a:off x="0" y="1151731"/>
        <a:ext cx="6683374" cy="1151731"/>
      </dsp:txXfrm>
    </dsp:sp>
    <dsp:sp modelId="{61C62A2B-2A6C-455C-864B-852134975124}">
      <dsp:nvSpPr>
        <dsp:cNvPr id="0" name=""/>
        <dsp:cNvSpPr/>
      </dsp:nvSpPr>
      <dsp:spPr>
        <a:xfrm>
          <a:off x="0" y="2303462"/>
          <a:ext cx="668337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4A7CB-79C1-4EA2-AC22-EB547FCED9EA}">
      <dsp:nvSpPr>
        <dsp:cNvPr id="0" name=""/>
        <dsp:cNvSpPr/>
      </dsp:nvSpPr>
      <dsp:spPr>
        <a:xfrm>
          <a:off x="0" y="2303462"/>
          <a:ext cx="6683374" cy="1151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need to analyze the stock like which one is best for short term (trading)investment.</a:t>
          </a:r>
        </a:p>
      </dsp:txBody>
      <dsp:txXfrm>
        <a:off x="0" y="2303462"/>
        <a:ext cx="6683374" cy="1151731"/>
      </dsp:txXfrm>
    </dsp:sp>
    <dsp:sp modelId="{2FB723D6-DA07-45E4-8B9E-E950F66524D4}">
      <dsp:nvSpPr>
        <dsp:cNvPr id="0" name=""/>
        <dsp:cNvSpPr/>
      </dsp:nvSpPr>
      <dsp:spPr>
        <a:xfrm>
          <a:off x="0" y="3455193"/>
          <a:ext cx="668337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74AD6-9E28-407D-BD6C-26CEF4784E3E}">
      <dsp:nvSpPr>
        <dsp:cNvPr id="0" name=""/>
        <dsp:cNvSpPr/>
      </dsp:nvSpPr>
      <dsp:spPr>
        <a:xfrm>
          <a:off x="0" y="3455193"/>
          <a:ext cx="6683374" cy="1151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More than 3 gb of data is generated in less than 1 week that’s the resoan behing using of big data</a:t>
          </a:r>
        </a:p>
      </dsp:txBody>
      <dsp:txXfrm>
        <a:off x="0" y="3455193"/>
        <a:ext cx="6683374" cy="11517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290A4-8BB0-4B52-A07D-64D80AD8C0F9}">
      <dsp:nvSpPr>
        <dsp:cNvPr id="0" name=""/>
        <dsp:cNvSpPr/>
      </dsp:nvSpPr>
      <dsp:spPr>
        <a:xfrm>
          <a:off x="0" y="57067"/>
          <a:ext cx="6305371" cy="52474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Map reducing</a:t>
          </a:r>
          <a:endParaRPr lang="en-US" sz="2300" kern="1200" dirty="0"/>
        </a:p>
      </dsp:txBody>
      <dsp:txXfrm>
        <a:off x="25616" y="82683"/>
        <a:ext cx="6254139" cy="473513"/>
      </dsp:txXfrm>
    </dsp:sp>
    <dsp:sp modelId="{46F1F31C-9396-468E-B696-E4B44A08E4D9}">
      <dsp:nvSpPr>
        <dsp:cNvPr id="0" name=""/>
        <dsp:cNvSpPr/>
      </dsp:nvSpPr>
      <dsp:spPr>
        <a:xfrm>
          <a:off x="0" y="648052"/>
          <a:ext cx="6305371" cy="52474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179805"/>
                <a:satOff val="2834"/>
                <a:lumOff val="1444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shade val="50000"/>
                <a:hueOff val="179805"/>
                <a:satOff val="2834"/>
                <a:lumOff val="1444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shade val="50000"/>
                <a:hueOff val="179805"/>
                <a:satOff val="2834"/>
                <a:lumOff val="1444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Hive</a:t>
          </a:r>
          <a:endParaRPr lang="en-US" sz="2300" kern="1200"/>
        </a:p>
      </dsp:txBody>
      <dsp:txXfrm>
        <a:off x="25616" y="673668"/>
        <a:ext cx="6254139" cy="473513"/>
      </dsp:txXfrm>
    </dsp:sp>
    <dsp:sp modelId="{68CC03CF-A125-4D22-B5A7-7906F75C2155}">
      <dsp:nvSpPr>
        <dsp:cNvPr id="0" name=""/>
        <dsp:cNvSpPr/>
      </dsp:nvSpPr>
      <dsp:spPr>
        <a:xfrm>
          <a:off x="0" y="1239037"/>
          <a:ext cx="6305371" cy="52474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59611"/>
                <a:satOff val="5669"/>
                <a:lumOff val="28889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shade val="50000"/>
                <a:hueOff val="359611"/>
                <a:satOff val="5669"/>
                <a:lumOff val="28889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shade val="50000"/>
                <a:hueOff val="359611"/>
                <a:satOff val="5669"/>
                <a:lumOff val="28889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Pig</a:t>
          </a:r>
          <a:endParaRPr lang="en-US" sz="2300" kern="1200"/>
        </a:p>
      </dsp:txBody>
      <dsp:txXfrm>
        <a:off x="25616" y="1264653"/>
        <a:ext cx="6254139" cy="473513"/>
      </dsp:txXfrm>
    </dsp:sp>
    <dsp:sp modelId="{6439CC97-32C5-4BF0-A10C-D12B557BB638}">
      <dsp:nvSpPr>
        <dsp:cNvPr id="0" name=""/>
        <dsp:cNvSpPr/>
      </dsp:nvSpPr>
      <dsp:spPr>
        <a:xfrm>
          <a:off x="0" y="1830022"/>
          <a:ext cx="6305371" cy="52474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539416"/>
                <a:satOff val="8503"/>
                <a:lumOff val="43333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shade val="50000"/>
                <a:hueOff val="539416"/>
                <a:satOff val="8503"/>
                <a:lumOff val="43333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shade val="50000"/>
                <a:hueOff val="539416"/>
                <a:satOff val="8503"/>
                <a:lumOff val="43333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Spark</a:t>
          </a:r>
          <a:endParaRPr lang="en-US" sz="2300" kern="1200"/>
        </a:p>
      </dsp:txBody>
      <dsp:txXfrm>
        <a:off x="25616" y="1855638"/>
        <a:ext cx="6254139" cy="473513"/>
      </dsp:txXfrm>
    </dsp:sp>
    <dsp:sp modelId="{62E22239-D6AC-4AAE-B4F6-5DF35358E53F}">
      <dsp:nvSpPr>
        <dsp:cNvPr id="0" name=""/>
        <dsp:cNvSpPr/>
      </dsp:nvSpPr>
      <dsp:spPr>
        <a:xfrm>
          <a:off x="0" y="2421007"/>
          <a:ext cx="6305371" cy="52474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59611"/>
                <a:satOff val="5669"/>
                <a:lumOff val="28889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shade val="50000"/>
                <a:hueOff val="359611"/>
                <a:satOff val="5669"/>
                <a:lumOff val="28889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shade val="50000"/>
                <a:hueOff val="359611"/>
                <a:satOff val="5669"/>
                <a:lumOff val="28889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Big Query</a:t>
          </a:r>
          <a:endParaRPr lang="en-US" sz="2300" kern="1200"/>
        </a:p>
      </dsp:txBody>
      <dsp:txXfrm>
        <a:off x="25616" y="2446623"/>
        <a:ext cx="6254139" cy="473513"/>
      </dsp:txXfrm>
    </dsp:sp>
    <dsp:sp modelId="{EDB5C94F-3664-4D3A-A8F8-C7E04307C131}">
      <dsp:nvSpPr>
        <dsp:cNvPr id="0" name=""/>
        <dsp:cNvSpPr/>
      </dsp:nvSpPr>
      <dsp:spPr>
        <a:xfrm>
          <a:off x="0" y="3011992"/>
          <a:ext cx="6305371" cy="52474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179805"/>
                <a:satOff val="2834"/>
                <a:lumOff val="1444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shade val="50000"/>
                <a:hueOff val="179805"/>
                <a:satOff val="2834"/>
                <a:lumOff val="1444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shade val="50000"/>
                <a:hueOff val="179805"/>
                <a:satOff val="2834"/>
                <a:lumOff val="1444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Google studio</a:t>
          </a:r>
          <a:endParaRPr lang="en-US" sz="2300" kern="1200"/>
        </a:p>
      </dsp:txBody>
      <dsp:txXfrm>
        <a:off x="25616" y="3037608"/>
        <a:ext cx="6254139" cy="473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E1644-2D60-409A-B66E-FA1703699E6A}">
      <dsp:nvSpPr>
        <dsp:cNvPr id="0" name=""/>
        <dsp:cNvSpPr/>
      </dsp:nvSpPr>
      <dsp:spPr>
        <a:xfrm>
          <a:off x="501253" y="0"/>
          <a:ext cx="5680868" cy="4606925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9C728D7-AE6D-43FB-A13D-427D820E9391}">
      <dsp:nvSpPr>
        <dsp:cNvPr id="0" name=""/>
        <dsp:cNvSpPr/>
      </dsp:nvSpPr>
      <dsp:spPr>
        <a:xfrm>
          <a:off x="7179" y="1382077"/>
          <a:ext cx="2151211" cy="1842770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First we save our data at cloud storage </a:t>
          </a:r>
        </a:p>
      </dsp:txBody>
      <dsp:txXfrm>
        <a:off x="97136" y="1472034"/>
        <a:ext cx="1971297" cy="1662856"/>
      </dsp:txXfrm>
    </dsp:sp>
    <dsp:sp modelId="{3FE47459-173F-4A53-AA53-F5B4C407D153}">
      <dsp:nvSpPr>
        <dsp:cNvPr id="0" name=""/>
        <dsp:cNvSpPr/>
      </dsp:nvSpPr>
      <dsp:spPr>
        <a:xfrm>
          <a:off x="2266081" y="1382077"/>
          <a:ext cx="2151211" cy="1842770"/>
        </a:xfrm>
        <a:prstGeom prst="roundRect">
          <a:avLst/>
        </a:prstGeom>
        <a:solidFill>
          <a:schemeClr val="accent5">
            <a:shade val="80000"/>
            <a:hueOff val="-215669"/>
            <a:satOff val="-4988"/>
            <a:lumOff val="1417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Then we pull all that data in big query table</a:t>
          </a:r>
        </a:p>
      </dsp:txBody>
      <dsp:txXfrm>
        <a:off x="2356038" y="1472034"/>
        <a:ext cx="1971297" cy="1662856"/>
      </dsp:txXfrm>
    </dsp:sp>
    <dsp:sp modelId="{0A184EEB-A8B3-4CB9-BD01-BF8659641C57}">
      <dsp:nvSpPr>
        <dsp:cNvPr id="0" name=""/>
        <dsp:cNvSpPr/>
      </dsp:nvSpPr>
      <dsp:spPr>
        <a:xfrm>
          <a:off x="4524984" y="1382077"/>
          <a:ext cx="2151211" cy="1842770"/>
        </a:xfrm>
        <a:prstGeom prst="roundRect">
          <a:avLst/>
        </a:prstGeom>
        <a:solidFill>
          <a:schemeClr val="accent5">
            <a:shade val="80000"/>
            <a:hueOff val="-431338"/>
            <a:satOff val="-9977"/>
            <a:lumOff val="2834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Then we calculate the standard deviation of the of the give data</a:t>
          </a:r>
        </a:p>
      </dsp:txBody>
      <dsp:txXfrm>
        <a:off x="4614941" y="1472034"/>
        <a:ext cx="1971297" cy="1662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60B-44EE-412B-877D-849F85D7A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NSE Stock Exchange Analysis using 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36476-0F24-4F78-BB28-6A28FF965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Shethiya 1034791</a:t>
            </a:r>
          </a:p>
          <a:p>
            <a:r>
              <a:rPr lang="en-US" dirty="0"/>
              <a:t>Akhil </a:t>
            </a:r>
            <a:r>
              <a:rPr lang="en-US" dirty="0" err="1"/>
              <a:t>balla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4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E928B170-B7BC-4BDA-AF69-28A89C4F89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2E9ADD0-D0A1-4561-9123-60716D0AF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445" y="1719913"/>
            <a:ext cx="3427091" cy="3427091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2" name="Picture 11">
            <a:extLst>
              <a:ext uri="{FF2B5EF4-FFF2-40B4-BE49-F238E27FC236}">
                <a16:creationId xmlns:a16="http://schemas.microsoft.com/office/drawing/2014/main" id="{2E1E8C82-833C-4573-807A-A01BED37570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8554BA-6C67-4D88-BED9-5DBECF56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>
            <a:normAutofit/>
          </a:bodyPr>
          <a:lstStyle/>
          <a:p>
            <a:r>
              <a:rPr lang="en-US"/>
              <a:t>Pig 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9B219F2-7397-4B48-A7A2-FB06E20654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564207" cy="388130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300"/>
              <a:t>First we save all our data on Hdfs then we calculate the change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/>
              <a:t>And gain or lose of the stock if present difference between close prize and open prize is grater than zero then gain otherwise loss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/>
              <a:t>Query: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300"/>
          </a:p>
          <a:p>
            <a:pPr>
              <a:lnSpc>
                <a:spcPct val="110000"/>
              </a:lnSpc>
            </a:pPr>
            <a:r>
              <a:rPr lang="en-US" sz="1300"/>
              <a:t>A = LOAD '/home/training/Desktop/nse_test_data.csv' USING </a:t>
            </a:r>
            <a:r>
              <a:rPr lang="en-US" sz="1300" err="1"/>
              <a:t>PigStorage</a:t>
            </a:r>
            <a:r>
              <a:rPr lang="en-US" sz="1300"/>
              <a:t>(',');</a:t>
            </a:r>
          </a:p>
          <a:p>
            <a:pPr>
              <a:lnSpc>
                <a:spcPct val="110000"/>
              </a:lnSpc>
            </a:pPr>
            <a:r>
              <a:rPr lang="en-US" sz="1300"/>
              <a:t>B = FOREACH A GENERATE $0 AS ID,$1 AS COMPANY_NAME,$2 AS DATE,$3 AS TIME,$4 AS OPEN, $5 AS HIGH,$6 AS LOW,$7 AS CLOSE,$8 AS VOLUME,((($7-$4)/$4)*100) AS CHANGE,(((($7-$4)/$4)*100)&gt;0?'G':'L') AS GAINLOSS;</a:t>
            </a:r>
          </a:p>
          <a:p>
            <a:pPr>
              <a:lnSpc>
                <a:spcPct val="110000"/>
              </a:lnSpc>
            </a:pPr>
            <a:r>
              <a:rPr lang="en-US" sz="1300"/>
              <a:t>C = GROUP B BY COMPANY_NAME;</a:t>
            </a:r>
          </a:p>
          <a:p>
            <a:pPr>
              <a:lnSpc>
                <a:spcPct val="110000"/>
              </a:lnSpc>
            </a:pPr>
            <a:r>
              <a:rPr lang="en-US" sz="1300"/>
              <a:t>D = FOREACH C  GENERATE B.COMPANY_NAME,AVG(B.CHANGE);</a:t>
            </a:r>
          </a:p>
          <a:p>
            <a:pPr>
              <a:lnSpc>
                <a:spcPct val="110000"/>
              </a:lnSpc>
            </a:pPr>
            <a:r>
              <a:rPr lang="en-US" sz="1300"/>
              <a:t>STORE D INTO '/home/training/pig/OUTPUT' USING </a:t>
            </a:r>
            <a:r>
              <a:rPr lang="en-US" sz="1300" err="1"/>
              <a:t>PigStorage</a:t>
            </a:r>
            <a:r>
              <a:rPr lang="en-US" sz="1300"/>
              <a:t>();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60120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EC41B9-2D25-48A6-BC40-DA8F79F3EB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C5F51606-3FFE-4769-BB54-86E1DC508E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295524" y="447675"/>
            <a:ext cx="8293221" cy="408432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BE94C4-A7FC-4F02-B92B-6C40D705A9C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6"/>
          <a:stretch/>
        </p:blipFill>
        <p:spPr>
          <a:xfrm>
            <a:off x="-2607" y="3133164"/>
            <a:ext cx="12192000" cy="37248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F21547-A433-450A-B2A3-930DCFABD9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3BF083-98B9-46D6-9A93-CDEC56FA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Final Output Screenshot:</a:t>
            </a:r>
          </a:p>
        </p:txBody>
      </p:sp>
    </p:spTree>
    <p:extLst>
      <p:ext uri="{BB962C8B-B14F-4D97-AF65-F5344CB8AC3E}">
        <p14:creationId xmlns:p14="http://schemas.microsoft.com/office/powerpoint/2010/main" val="415619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F95DE6-BC61-4DB8-97B8-E32959EA0E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F97C55-868F-4FDD-BD3C-D2F191796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D9C176-456B-4F71-AB87-9D14B8B3D1C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722FB9-EA01-42A6-96B2-185F5CC120D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528FBF-1727-4546-8131-BA22ED8B54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B4E49C-E7B4-4F6A-8B93-646A0E2411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85D768-44DC-4108-BBDC-5ACA2F1E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lang="en-US" sz="4000"/>
              <a:t>Visualization of the output: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230-1CB2-4234-A8D7-4A4E23688E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7859565" cy="3424107"/>
          </a:xfrm>
        </p:spPr>
        <p:txBody>
          <a:bodyPr>
            <a:normAutofit/>
          </a:bodyPr>
          <a:lstStyle/>
          <a:p>
            <a:r>
              <a:rPr lang="en-US" sz="1800" dirty="0"/>
              <a:t>For the visualization of the output we use google studio tool which present on </a:t>
            </a:r>
            <a:r>
              <a:rPr lang="en-US" sz="1800" dirty="0" err="1"/>
              <a:t>gcp</a:t>
            </a:r>
            <a:r>
              <a:rPr lang="en-US" sz="1800" dirty="0"/>
              <a:t> </a:t>
            </a:r>
          </a:p>
          <a:p>
            <a:r>
              <a:rPr lang="en-US" sz="1800" dirty="0"/>
              <a:t>In this tool we can create pie chat, graphs from our data</a:t>
            </a:r>
          </a:p>
          <a:p>
            <a:r>
              <a:rPr lang="en-US" sz="1800" dirty="0"/>
              <a:t>Link where shared n access this data</a:t>
            </a:r>
          </a:p>
          <a:p>
            <a:r>
              <a:rPr lang="en-US" sz="1800" dirty="0"/>
              <a:t>https://datastudio.google.com/u/0/reporting/1-1-aclWhD8_b4uauW4WOVuZWT34cwhO7/page/supQ/edit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732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0FD9-8FD0-49DF-95DB-BF611EF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2603B7-A6DC-4AE0-808D-5708B234B8D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52234" y="2366963"/>
            <a:ext cx="6087532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9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9C15D4-2EE7-4D05-B87C-91D1F3B960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D7B0FB-9654-4441-9545-02D458B686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B94C57-FDF3-45A3-9D1F-904523D795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EBDF1A-221A-4497-BBA9-57A70D1615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C5946E-0316-441C-A683-05813A24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700"/>
              <a:t>What IS NSE AND HOW WE USE BIG DATA FOR THE ANYLISIS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BD854B2-7237-466D-9E6E-B05451C1D59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49223127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5659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D58954F-C5AC-4BE0-811D-8DFE18E350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CA28956-C56F-4FF3-B5FA-94AFABD3F32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359E835-CE77-4DCC-8EC3-1924094D3B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6AADC1B-B034-45A6-A861-6BF78C132A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8" r="61579"/>
          <a:stretch/>
        </p:blipFill>
        <p:spPr>
          <a:xfrm>
            <a:off x="8157374" y="10"/>
            <a:ext cx="4034626" cy="6857990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03B59B5-123A-4DC5-87BD-6D3E22FA650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47D7BD-D3F6-4E79-95BB-4609DCF4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6672886" cy="1596177"/>
          </a:xfrm>
        </p:spPr>
        <p:txBody>
          <a:bodyPr>
            <a:normAutofit/>
          </a:bodyPr>
          <a:lstStyle/>
          <a:p>
            <a:r>
              <a:rPr lang="en-US"/>
              <a:t>Cleaned database Of Nse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223CAC-B8DE-425E-93CF-89A61FF23E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672887" cy="342410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1600"/>
          </a:p>
          <a:p>
            <a:pPr>
              <a:lnSpc>
                <a:spcPct val="110000"/>
              </a:lnSpc>
            </a:pPr>
            <a:r>
              <a:rPr lang="en-US" sz="1600"/>
              <a:t>company code : it is special identifier for the company that we use it as primary key.</a:t>
            </a:r>
          </a:p>
          <a:p>
            <a:pPr>
              <a:lnSpc>
                <a:spcPct val="110000"/>
              </a:lnSpc>
            </a:pPr>
            <a:r>
              <a:rPr lang="en-US" sz="1600"/>
              <a:t>Name of the company</a:t>
            </a:r>
          </a:p>
          <a:p>
            <a:pPr>
              <a:lnSpc>
                <a:spcPct val="110000"/>
              </a:lnSpc>
            </a:pPr>
            <a:r>
              <a:rPr lang="en-US" sz="1600"/>
              <a:t>Date and time</a:t>
            </a:r>
          </a:p>
          <a:p>
            <a:pPr>
              <a:lnSpc>
                <a:spcPct val="110000"/>
              </a:lnSpc>
            </a:pPr>
            <a:r>
              <a:rPr lang="en-US" sz="1600"/>
              <a:t>open stock prize</a:t>
            </a:r>
          </a:p>
          <a:p>
            <a:pPr>
              <a:lnSpc>
                <a:spcPct val="110000"/>
              </a:lnSpc>
            </a:pPr>
            <a:r>
              <a:rPr lang="en-US" sz="1600"/>
              <a:t> High, Low index prize on that day</a:t>
            </a:r>
          </a:p>
          <a:p>
            <a:pPr>
              <a:lnSpc>
                <a:spcPct val="110000"/>
              </a:lnSpc>
            </a:pPr>
            <a:r>
              <a:rPr lang="en-US" sz="1600"/>
              <a:t>Close: closing prize of the stock </a:t>
            </a:r>
          </a:p>
          <a:p>
            <a:pPr>
              <a:lnSpc>
                <a:spcPct val="110000"/>
              </a:lnSpc>
            </a:pPr>
            <a:r>
              <a:rPr lang="en-US" sz="1600"/>
              <a:t>Volume: total number of available shares on that day</a:t>
            </a:r>
          </a:p>
          <a:p>
            <a:pPr>
              <a:lnSpc>
                <a:spcPct val="11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5671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045EDB-9848-48E1-AF93-51B94A6B44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99DAEF2-2587-42F9-A6E0-D0002FD4D9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1253578"/>
            <a:ext cx="6926319" cy="4338083"/>
          </a:xfrm>
          <a:prstGeom prst="roundRect">
            <a:avLst>
              <a:gd name="adj" fmla="val 215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82550" cap="sq">
            <a:solidFill>
              <a:schemeClr val="bg1">
                <a:lumMod val="95000"/>
              </a:schemeClr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6B48BD-04DD-4A15-B184-476ECCC40E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41"/>
          <a:stretch/>
        </p:blipFill>
        <p:spPr>
          <a:xfrm>
            <a:off x="0" y="1"/>
            <a:ext cx="12192000" cy="17733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8A0EA7-3CF4-4E57-B042-5C207466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343991"/>
            <a:ext cx="3145305" cy="4157256"/>
          </a:xfrm>
        </p:spPr>
        <p:txBody>
          <a:bodyPr>
            <a:normAutofit/>
          </a:bodyPr>
          <a:lstStyle/>
          <a:p>
            <a:pPr algn="l"/>
            <a:r>
              <a:rPr lang="en-US" sz="3400"/>
              <a:t>Technologies that used for anylisis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2A37294-C295-4D1E-B79C-87DD7D2018F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75685150"/>
              </p:ext>
            </p:extLst>
          </p:nvPr>
        </p:nvGraphicFramePr>
        <p:xfrm>
          <a:off x="4964770" y="1625717"/>
          <a:ext cx="6305371" cy="3593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724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FE65CB-EFD8-497D-A30A-093E20EACB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F9C4C-17AC-4746-9864-A667796972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5" y="1490168"/>
            <a:ext cx="6909479" cy="3886581"/>
          </a:xfrm>
          <a:prstGeom prst="roundRect">
            <a:avLst>
              <a:gd name="adj" fmla="val 298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265C2A-0A58-43AD-A406-8F4478E287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1420E0-5244-40E6-BC5F-BBA27457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/>
              <a:t>Map Reducing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C9643-2A5C-4777-9910-0D179CFEFA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/>
              <a:t>In Map Reducing We Take Each Record as key and then we count its total number which are present in the given file.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4371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6">
            <a:extLst>
              <a:ext uri="{FF2B5EF4-FFF2-40B4-BE49-F238E27FC236}">
                <a16:creationId xmlns:a16="http://schemas.microsoft.com/office/drawing/2014/main" id="{E3F012C5-2940-4F3E-BB5E-B8B2C9E829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8">
            <a:extLst>
              <a:ext uri="{FF2B5EF4-FFF2-40B4-BE49-F238E27FC236}">
                <a16:creationId xmlns:a16="http://schemas.microsoft.com/office/drawing/2014/main" id="{EB37C977-E7E3-44AC-AEC8-2E27641909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20">
            <a:extLst>
              <a:ext uri="{FF2B5EF4-FFF2-40B4-BE49-F238E27FC236}">
                <a16:creationId xmlns:a16="http://schemas.microsoft.com/office/drawing/2014/main" id="{A70DF37D-86A3-45DB-B1C1-580462D4BB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F5A473-486F-4330-B476-A01720ED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chemeClr val="bg1"/>
                </a:solidFill>
              </a:rPr>
              <a:t>Hive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0C8B3C-2A74-4AE0-A8D0-FF64FDE992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79078" y="960814"/>
            <a:ext cx="6247722" cy="48303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In hive first we save our csv file on hdfs file location then we put that data in new hive table and then we calculate </a:t>
            </a:r>
            <a:r>
              <a:rPr lang="en-US" sz="1800" dirty="0" err="1"/>
              <a:t>folling</a:t>
            </a:r>
            <a:r>
              <a:rPr lang="en-US" sz="1800" dirty="0"/>
              <a:t> terms</a:t>
            </a:r>
          </a:p>
          <a:p>
            <a:r>
              <a:rPr lang="en-US" sz="1800" dirty="0"/>
              <a:t>Return:(close prize-open prize)/open prize</a:t>
            </a:r>
          </a:p>
          <a:p>
            <a:r>
              <a:rPr lang="en-US" sz="1800" dirty="0" err="1"/>
              <a:t>Prcent</a:t>
            </a:r>
            <a:r>
              <a:rPr lang="en-US" sz="1800" dirty="0"/>
              <a:t> return:((close prize-open prize)open prize)*100</a:t>
            </a:r>
          </a:p>
          <a:p>
            <a:r>
              <a:rPr lang="en-US" sz="1800" dirty="0"/>
              <a:t>Adjusted prize 1:sum(close prize)-(count(close prize)*5)</a:t>
            </a:r>
          </a:p>
          <a:p>
            <a:r>
              <a:rPr lang="en-US" sz="1800" dirty="0"/>
              <a:t>Adjusted prize 2: sum(close)*0.5</a:t>
            </a:r>
          </a:p>
          <a:p>
            <a:r>
              <a:rPr lang="en-US" sz="1800" dirty="0"/>
              <a:t>Total number of share that company </a:t>
            </a:r>
            <a:r>
              <a:rPr lang="en-US" sz="1800" dirty="0" err="1"/>
              <a:t>owned:sum</a:t>
            </a:r>
            <a:r>
              <a:rPr lang="en-US" sz="1800" dirty="0"/>
              <a:t>(volume)/count(volume)*0.5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283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18E2CD-B028-4AF4-BC86-926286AE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chemeClr val="bg1"/>
                </a:solidFill>
              </a:rPr>
              <a:t>Continued….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F4CD-63A6-41DC-85F0-21A5600DCB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79078" y="960814"/>
            <a:ext cx="6247722" cy="48303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Stocks Free For Share Holder: sum(volume)/count(volume)*0.49</a:t>
            </a:r>
          </a:p>
          <a:p>
            <a:r>
              <a:rPr lang="en-US" sz="1800" dirty="0"/>
              <a:t>Average stock value: ((sum(open)/count(open))+(sum(close)/count(close)))*0.5</a:t>
            </a:r>
          </a:p>
          <a:p>
            <a:r>
              <a:rPr lang="en-US" sz="1800" dirty="0"/>
              <a:t>Turn Over Ratio:(sum(high)/count(high))/((sum(open)/count(open))+(sum(close)/count(close)))*0.5 </a:t>
            </a:r>
          </a:p>
        </p:txBody>
      </p:sp>
    </p:spTree>
    <p:extLst>
      <p:ext uri="{BB962C8B-B14F-4D97-AF65-F5344CB8AC3E}">
        <p14:creationId xmlns:p14="http://schemas.microsoft.com/office/powerpoint/2010/main" val="313033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48EC41B9-2D25-48A6-BC40-DA8F79F3EB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7DAE6E-8268-4225-8498-FBA9F16C5A5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3198879" y="957486"/>
            <a:ext cx="5840587" cy="32853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1" name="Picture 14">
            <a:extLst>
              <a:ext uri="{FF2B5EF4-FFF2-40B4-BE49-F238E27FC236}">
                <a16:creationId xmlns:a16="http://schemas.microsoft.com/office/drawing/2014/main" id="{36BE94C4-A7FC-4F02-B92B-6C40D705A9C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6"/>
          <a:stretch/>
        </p:blipFill>
        <p:spPr>
          <a:xfrm>
            <a:off x="-2607" y="3133164"/>
            <a:ext cx="12192000" cy="37248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F21547-A433-450A-B2A3-930DCFABD9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C7F5D8-40FC-4AA3-A7F6-23940BFB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HIVE output:</a:t>
            </a:r>
          </a:p>
        </p:txBody>
      </p:sp>
    </p:spTree>
    <p:extLst>
      <p:ext uri="{BB962C8B-B14F-4D97-AF65-F5344CB8AC3E}">
        <p14:creationId xmlns:p14="http://schemas.microsoft.com/office/powerpoint/2010/main" val="115136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9C15D4-2EE7-4D05-B87C-91D1F3B960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D7B0FB-9654-4441-9545-02D458B686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B94C57-FDF3-45A3-9D1F-904523D795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EBDF1A-221A-4497-BBA9-57A70D1615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4" name="AutoShape 2" descr="Image result for standard deviation formula">
            <a:extLst>
              <a:ext uri="{FF2B5EF4-FFF2-40B4-BE49-F238E27FC236}">
                <a16:creationId xmlns:a16="http://schemas.microsoft.com/office/drawing/2014/main" id="{4EB6B138-9752-4653-8E76-CB67C9683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standard deviation formula">
            <a:extLst>
              <a:ext uri="{FF2B5EF4-FFF2-40B4-BE49-F238E27FC236}">
                <a16:creationId xmlns:a16="http://schemas.microsoft.com/office/drawing/2014/main" id="{C2FB6A13-3F48-4FAA-8265-CE8B260C5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standard deviation formula">
            <a:extLst>
              <a:ext uri="{FF2B5EF4-FFF2-40B4-BE49-F238E27FC236}">
                <a16:creationId xmlns:a16="http://schemas.microsoft.com/office/drawing/2014/main" id="{4C4E1852-D6BC-454B-875F-B217BAF3E2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1AD0F-454C-4D7E-9304-575D86D4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Big Query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5E19047-2D92-4E06-B87D-8274D40D6C2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9818694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7518028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637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NSE Stock Exchange Analysis using Big Data</vt:lpstr>
      <vt:lpstr>What IS NSE AND HOW WE USE BIG DATA FOR THE ANYLISIS</vt:lpstr>
      <vt:lpstr>Cleaned database Of Nse</vt:lpstr>
      <vt:lpstr>Technologies that used for anylisis</vt:lpstr>
      <vt:lpstr>Map Reducing</vt:lpstr>
      <vt:lpstr>Hive </vt:lpstr>
      <vt:lpstr>Continued….</vt:lpstr>
      <vt:lpstr>HIVE output:</vt:lpstr>
      <vt:lpstr>Big Query</vt:lpstr>
      <vt:lpstr>Pig </vt:lpstr>
      <vt:lpstr>Final Output Screenshot:</vt:lpstr>
      <vt:lpstr>Visualization of the output:</vt:lpstr>
      <vt:lpstr>Output: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NSE Stock Exchange Analysis using Big Data</dc:title>
  <dc:creator>aditya shethiya</dc:creator>
  <cp:lastModifiedBy>aditya shethiya</cp:lastModifiedBy>
  <cp:revision>13</cp:revision>
  <dcterms:created xsi:type="dcterms:W3CDTF">2018-04-20T20:51:18Z</dcterms:created>
  <dcterms:modified xsi:type="dcterms:W3CDTF">2018-04-21T00:25:25Z</dcterms:modified>
</cp:coreProperties>
</file>