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8" r:id="rId6"/>
    <p:sldId id="261" r:id="rId7"/>
    <p:sldId id="263" r:id="rId8"/>
    <p:sldId id="262"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Library management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52937"/>
            <a:ext cx="4775075" cy="562497"/>
          </a:xfrm>
        </p:spPr>
        <p:txBody>
          <a:bodyPr>
            <a:normAutofit/>
          </a:bodyPr>
          <a:lstStyle/>
          <a:p>
            <a:pPr>
              <a:spcAft>
                <a:spcPts val="600"/>
              </a:spcAft>
            </a:pPr>
            <a:r>
              <a:rPr lang="en-US" dirty="0">
                <a:solidFill>
                  <a:schemeClr val="tx1"/>
                </a:solidFill>
              </a:rPr>
              <a:t>                                - Aditya Singh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28B2-488D-50DF-30C0-A20519AAF6C3}"/>
              </a:ext>
            </a:extLst>
          </p:cNvPr>
          <p:cNvSpPr>
            <a:spLocks noGrp="1"/>
          </p:cNvSpPr>
          <p:nvPr>
            <p:ph type="title"/>
          </p:nvPr>
        </p:nvSpPr>
        <p:spPr>
          <a:xfrm flipV="1">
            <a:off x="1066800" y="573741"/>
            <a:ext cx="10058400" cy="688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FB1510C-3A65-C08B-D606-2B264DB76E09}"/>
              </a:ext>
            </a:extLst>
          </p:cNvPr>
          <p:cNvSpPr>
            <a:spLocks noGrp="1"/>
          </p:cNvSpPr>
          <p:nvPr>
            <p:ph idx="1"/>
          </p:nvPr>
        </p:nvSpPr>
        <p:spPr>
          <a:xfrm>
            <a:off x="1066800" y="1093694"/>
            <a:ext cx="10058400" cy="5378824"/>
          </a:xfrm>
        </p:spPr>
        <p:txBody>
          <a:bodyPr>
            <a:normAutofit/>
          </a:bodyPr>
          <a:lstStyle/>
          <a:p>
            <a:pPr marL="0" indent="0">
              <a:buNone/>
            </a:pPr>
            <a:r>
              <a:rPr lang="en-IN" sz="2800" dirty="0"/>
              <a:t>Thank You …….</a:t>
            </a:r>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r>
              <a:rPr lang="en-IN" sz="2800" dirty="0"/>
              <a:t>                                                                Project made by</a:t>
            </a:r>
          </a:p>
          <a:p>
            <a:pPr marL="0" indent="0">
              <a:buNone/>
            </a:pPr>
            <a:r>
              <a:rPr lang="en-IN" sz="2800" dirty="0"/>
              <a:t>                                                                Aditya Singh</a:t>
            </a:r>
          </a:p>
          <a:p>
            <a:pPr marL="0" indent="0">
              <a:buNone/>
            </a:pPr>
            <a:r>
              <a:rPr lang="en-IN" sz="2800" dirty="0"/>
              <a:t>                                                                RA2111003011874</a:t>
            </a:r>
          </a:p>
        </p:txBody>
      </p:sp>
    </p:spTree>
    <p:extLst>
      <p:ext uri="{BB962C8B-B14F-4D97-AF65-F5344CB8AC3E}">
        <p14:creationId xmlns:p14="http://schemas.microsoft.com/office/powerpoint/2010/main" val="60978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B918-7E44-0413-00DB-D4AACED84EC3}"/>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E1AC02C6-B17E-8B85-17EB-A020D6E1AC3E}"/>
              </a:ext>
            </a:extLst>
          </p:cNvPr>
          <p:cNvSpPr>
            <a:spLocks noGrp="1"/>
          </p:cNvSpPr>
          <p:nvPr>
            <p:ph idx="1"/>
          </p:nvPr>
        </p:nvSpPr>
        <p:spPr/>
        <p:txBody>
          <a:bodyPr/>
          <a:lstStyle/>
          <a:p>
            <a:pPr algn="l"/>
            <a:r>
              <a:rPr lang="en-US" b="0" i="0" dirty="0">
                <a:solidFill>
                  <a:srgbClr val="24292F"/>
                </a:solidFill>
                <a:effectLst/>
                <a:latin typeface="-apple-system"/>
              </a:rPr>
              <a:t>Library management is a project that manages and stores books information electronically according to students needs. The system helps both students and library manager to keep a constant track of all the books available in the library. It allows both the admin and the student to search for the desired book.</a:t>
            </a:r>
          </a:p>
          <a:p>
            <a:pPr algn="l"/>
            <a:r>
              <a:rPr lang="en-US" b="0" i="0" dirty="0">
                <a:solidFill>
                  <a:srgbClr val="24292F"/>
                </a:solidFill>
                <a:effectLst/>
                <a:latin typeface="-apple-system"/>
              </a:rPr>
              <a:t>The project titled Library Management System is Library Management software for monitoring and controlling the transactions in a library. The project “Library Management System” is developed in C, which mainly focuses on basic operations in a library like adding new books, and updating new information, searching books and members and return books.</a:t>
            </a:r>
          </a:p>
          <a:p>
            <a:pPr algn="l"/>
            <a:r>
              <a:rPr lang="en-US" b="0" i="0" dirty="0">
                <a:solidFill>
                  <a:srgbClr val="24292F"/>
                </a:solidFill>
                <a:effectLst/>
                <a:latin typeface="-apple-system"/>
              </a:rPr>
              <a:t>This project “LIBRARY MANAGEMENT SYSTEM” gives us the complete information about the library. We can enter the record of new books and retrieve the details of books available in the library. We can issue the books to the students and maintain their records and can also check how many books are issued and stock available in the library. In this project we can maintain the late fine of students who returns the issued books after the due date</a:t>
            </a:r>
          </a:p>
          <a:p>
            <a:endParaRPr lang="en-IN" dirty="0"/>
          </a:p>
        </p:txBody>
      </p:sp>
    </p:spTree>
    <p:extLst>
      <p:ext uri="{BB962C8B-B14F-4D97-AF65-F5344CB8AC3E}">
        <p14:creationId xmlns:p14="http://schemas.microsoft.com/office/powerpoint/2010/main" val="224502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latin typeface="Arial Rounded MT Bold" panose="020F0704030504030204" pitchFamily="34" charset="0"/>
              </a:rPr>
              <a:t>Project Abstract </a:t>
            </a:r>
          </a:p>
        </p:txBody>
      </p:sp>
      <p:sp>
        <p:nvSpPr>
          <p:cNvPr id="4" name="Content Placeholder 3">
            <a:extLst>
              <a:ext uri="{FF2B5EF4-FFF2-40B4-BE49-F238E27FC236}">
                <a16:creationId xmlns:a16="http://schemas.microsoft.com/office/drawing/2014/main" id="{2464472F-1CAC-E16A-8FA4-E83164899E15}"/>
              </a:ext>
            </a:extLst>
          </p:cNvPr>
          <p:cNvSpPr>
            <a:spLocks noGrp="1"/>
          </p:cNvSpPr>
          <p:nvPr>
            <p:ph idx="1"/>
          </p:nvPr>
        </p:nvSpPr>
        <p:spPr/>
        <p:txBody>
          <a:bodyPr>
            <a:normAutofit/>
          </a:bodyPr>
          <a:lstStyle/>
          <a:p>
            <a:pPr marL="0" indent="0">
              <a:buNone/>
            </a:pPr>
            <a:r>
              <a:rPr lang="en-IN" sz="1800" dirty="0"/>
              <a:t>  1. Library Management System is a simple system application without graphics developed using C programming language.</a:t>
            </a:r>
          </a:p>
          <a:p>
            <a:pPr marL="0" indent="0">
              <a:buNone/>
            </a:pPr>
            <a:r>
              <a:rPr lang="en-IN" sz="1800" dirty="0"/>
              <a:t>  2. It is compiled in Dev C++ and using GCC compiler.</a:t>
            </a:r>
          </a:p>
          <a:p>
            <a:pPr marL="0" indent="0">
              <a:buNone/>
            </a:pPr>
            <a:r>
              <a:rPr lang="en-IN" sz="1800" dirty="0"/>
              <a:t>  3. This mini project utilizes various aspects of the C language such as functions, arrays,         pointers, file handling and data structure.</a:t>
            </a:r>
          </a:p>
          <a:p>
            <a:pPr marL="0" indent="0">
              <a:buNone/>
            </a:pPr>
            <a:r>
              <a:rPr lang="en-IN" sz="1800" dirty="0"/>
              <a:t>  4. With this simple application , users can perform all the book related operations and features provided by todays advanced library management software.</a:t>
            </a:r>
          </a:p>
          <a:p>
            <a:pPr marL="0" indent="0">
              <a:buNone/>
            </a:pPr>
            <a:r>
              <a:rPr lang="en-IN" sz="1800" dirty="0"/>
              <a:t>  5. With this library management system we can store book information with author , number of pages , price and count the number of books and perform various updates with the list.</a:t>
            </a:r>
          </a:p>
          <a:p>
            <a:pPr marL="0" indent="0">
              <a:buNone/>
            </a:pPr>
            <a:endParaRPr lang="en-IN" sz="1800" dirty="0"/>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7FC7-1B86-6395-1E72-E7334792CEC2}"/>
              </a:ext>
            </a:extLst>
          </p:cNvPr>
          <p:cNvSpPr>
            <a:spLocks noGrp="1"/>
          </p:cNvSpPr>
          <p:nvPr>
            <p:ph type="title"/>
          </p:nvPr>
        </p:nvSpPr>
        <p:spPr/>
        <p:txBody>
          <a:bodyPr/>
          <a:lstStyle/>
          <a:p>
            <a:r>
              <a:rPr lang="en-IN" dirty="0"/>
              <a:t>                   Project Features</a:t>
            </a:r>
          </a:p>
        </p:txBody>
      </p:sp>
      <p:sp>
        <p:nvSpPr>
          <p:cNvPr id="3" name="Content Placeholder 2">
            <a:extLst>
              <a:ext uri="{FF2B5EF4-FFF2-40B4-BE49-F238E27FC236}">
                <a16:creationId xmlns:a16="http://schemas.microsoft.com/office/drawing/2014/main" id="{EF9E754E-77A1-7729-D286-BB0CC52755B3}"/>
              </a:ext>
            </a:extLst>
          </p:cNvPr>
          <p:cNvSpPr>
            <a:spLocks noGrp="1"/>
          </p:cNvSpPr>
          <p:nvPr>
            <p:ph idx="1"/>
          </p:nvPr>
        </p:nvSpPr>
        <p:spPr/>
        <p:txBody>
          <a:bodyPr>
            <a:normAutofit/>
          </a:bodyPr>
          <a:lstStyle/>
          <a:p>
            <a:r>
              <a:rPr lang="en-IN" sz="1800" dirty="0"/>
              <a:t>To add book name</a:t>
            </a:r>
          </a:p>
          <a:p>
            <a:r>
              <a:rPr lang="en-IN" sz="1800" dirty="0"/>
              <a:t>To add authors name</a:t>
            </a:r>
          </a:p>
          <a:p>
            <a:r>
              <a:rPr lang="en-IN" sz="1800" dirty="0"/>
              <a:t>To add number of pages</a:t>
            </a:r>
          </a:p>
          <a:p>
            <a:r>
              <a:rPr lang="en-IN" sz="1800" dirty="0"/>
              <a:t>To add the price of the book </a:t>
            </a:r>
          </a:p>
          <a:p>
            <a:r>
              <a:rPr lang="en-IN" sz="1800" dirty="0"/>
              <a:t>To view total no of books</a:t>
            </a:r>
          </a:p>
          <a:p>
            <a:r>
              <a:rPr lang="en-IN" sz="1800" dirty="0"/>
              <a:t>To display book information</a:t>
            </a:r>
          </a:p>
          <a:p>
            <a:r>
              <a:rPr lang="en-IN" sz="1800" dirty="0"/>
              <a:t>At last to close the program exit feature is given</a:t>
            </a:r>
          </a:p>
        </p:txBody>
      </p:sp>
    </p:spTree>
    <p:extLst>
      <p:ext uri="{BB962C8B-B14F-4D97-AF65-F5344CB8AC3E}">
        <p14:creationId xmlns:p14="http://schemas.microsoft.com/office/powerpoint/2010/main" val="31561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92F7-7D62-7C68-5C32-E7D3AEFA2429}"/>
              </a:ext>
            </a:extLst>
          </p:cNvPr>
          <p:cNvSpPr>
            <a:spLocks noGrp="1"/>
          </p:cNvSpPr>
          <p:nvPr>
            <p:ph type="title"/>
          </p:nvPr>
        </p:nvSpPr>
        <p:spPr/>
        <p:txBody>
          <a:bodyPr/>
          <a:lstStyle/>
          <a:p>
            <a:r>
              <a:rPr lang="en-IN" dirty="0"/>
              <a:t>    </a:t>
            </a:r>
            <a:r>
              <a:rPr lang="en-IN" sz="3600" dirty="0"/>
              <a:t>Library management program execution</a:t>
            </a:r>
          </a:p>
        </p:txBody>
      </p:sp>
      <p:pic>
        <p:nvPicPr>
          <p:cNvPr id="5" name="Content Placeholder 4">
            <a:extLst>
              <a:ext uri="{FF2B5EF4-FFF2-40B4-BE49-F238E27FC236}">
                <a16:creationId xmlns:a16="http://schemas.microsoft.com/office/drawing/2014/main" id="{3AEAF7F5-5738-B39D-CC52-2130F1F53ECD}"/>
              </a:ext>
            </a:extLst>
          </p:cNvPr>
          <p:cNvPicPr>
            <a:picLocks noGrp="1" noChangeAspect="1"/>
          </p:cNvPicPr>
          <p:nvPr>
            <p:ph idx="1"/>
          </p:nvPr>
        </p:nvPicPr>
        <p:blipFill>
          <a:blip r:embed="rId2"/>
          <a:stretch>
            <a:fillRect/>
          </a:stretch>
        </p:blipFill>
        <p:spPr>
          <a:xfrm>
            <a:off x="2868706" y="2014538"/>
            <a:ext cx="6248400" cy="4200525"/>
          </a:xfrm>
        </p:spPr>
      </p:pic>
    </p:spTree>
    <p:extLst>
      <p:ext uri="{BB962C8B-B14F-4D97-AF65-F5344CB8AC3E}">
        <p14:creationId xmlns:p14="http://schemas.microsoft.com/office/powerpoint/2010/main" val="346341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799A-563B-5713-F9E1-3C6D34ACB7DA}"/>
              </a:ext>
            </a:extLst>
          </p:cNvPr>
          <p:cNvSpPr>
            <a:spLocks noGrp="1"/>
          </p:cNvSpPr>
          <p:nvPr>
            <p:ph type="title"/>
          </p:nvPr>
        </p:nvSpPr>
        <p:spPr/>
        <p:txBody>
          <a:bodyPr/>
          <a:lstStyle/>
          <a:p>
            <a:r>
              <a:rPr lang="en-IN" dirty="0"/>
              <a:t>            Saving Book Information</a:t>
            </a:r>
          </a:p>
        </p:txBody>
      </p:sp>
      <p:pic>
        <p:nvPicPr>
          <p:cNvPr id="5" name="Content Placeholder 4">
            <a:extLst>
              <a:ext uri="{FF2B5EF4-FFF2-40B4-BE49-F238E27FC236}">
                <a16:creationId xmlns:a16="http://schemas.microsoft.com/office/drawing/2014/main" id="{B9DDA663-2F74-CFC3-A5AE-538A0ECF0A81}"/>
              </a:ext>
            </a:extLst>
          </p:cNvPr>
          <p:cNvPicPr>
            <a:picLocks noGrp="1" noChangeAspect="1"/>
          </p:cNvPicPr>
          <p:nvPr>
            <p:ph idx="1"/>
          </p:nvPr>
        </p:nvPicPr>
        <p:blipFill>
          <a:blip r:embed="rId2"/>
          <a:stretch>
            <a:fillRect/>
          </a:stretch>
        </p:blipFill>
        <p:spPr>
          <a:xfrm>
            <a:off x="2554941" y="1945342"/>
            <a:ext cx="7082118" cy="4270064"/>
          </a:xfrm>
        </p:spPr>
      </p:pic>
    </p:spTree>
    <p:extLst>
      <p:ext uri="{BB962C8B-B14F-4D97-AF65-F5344CB8AC3E}">
        <p14:creationId xmlns:p14="http://schemas.microsoft.com/office/powerpoint/2010/main" val="1865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C614-44A3-E016-F86B-0A60E3FD6FF4}"/>
              </a:ext>
            </a:extLst>
          </p:cNvPr>
          <p:cNvSpPr>
            <a:spLocks noGrp="1"/>
          </p:cNvSpPr>
          <p:nvPr>
            <p:ph type="title"/>
          </p:nvPr>
        </p:nvSpPr>
        <p:spPr/>
        <p:txBody>
          <a:bodyPr/>
          <a:lstStyle/>
          <a:p>
            <a:r>
              <a:rPr lang="en-IN" dirty="0"/>
              <a:t>          Total Books Saved Count</a:t>
            </a:r>
          </a:p>
        </p:txBody>
      </p:sp>
      <p:pic>
        <p:nvPicPr>
          <p:cNvPr id="5" name="Content Placeholder 4">
            <a:extLst>
              <a:ext uri="{FF2B5EF4-FFF2-40B4-BE49-F238E27FC236}">
                <a16:creationId xmlns:a16="http://schemas.microsoft.com/office/drawing/2014/main" id="{CA4408E2-599D-E2FA-0ADF-BC9ACE79D1C5}"/>
              </a:ext>
            </a:extLst>
          </p:cNvPr>
          <p:cNvPicPr>
            <a:picLocks noGrp="1" noChangeAspect="1"/>
          </p:cNvPicPr>
          <p:nvPr>
            <p:ph idx="1"/>
          </p:nvPr>
        </p:nvPicPr>
        <p:blipFill>
          <a:blip r:embed="rId2"/>
          <a:stretch>
            <a:fillRect/>
          </a:stretch>
        </p:blipFill>
        <p:spPr>
          <a:xfrm>
            <a:off x="2501153" y="1882588"/>
            <a:ext cx="6517341" cy="4332818"/>
          </a:xfrm>
        </p:spPr>
      </p:pic>
    </p:spTree>
    <p:extLst>
      <p:ext uri="{BB962C8B-B14F-4D97-AF65-F5344CB8AC3E}">
        <p14:creationId xmlns:p14="http://schemas.microsoft.com/office/powerpoint/2010/main" val="182812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B53E-6C09-1D28-23B0-19E03C12B441}"/>
              </a:ext>
            </a:extLst>
          </p:cNvPr>
          <p:cNvSpPr>
            <a:spLocks noGrp="1"/>
          </p:cNvSpPr>
          <p:nvPr>
            <p:ph type="title"/>
          </p:nvPr>
        </p:nvSpPr>
        <p:spPr/>
        <p:txBody>
          <a:bodyPr/>
          <a:lstStyle/>
          <a:p>
            <a:r>
              <a:rPr lang="en-IN" dirty="0"/>
              <a:t>Flow chart for Library management system</a:t>
            </a:r>
          </a:p>
        </p:txBody>
      </p:sp>
      <p:pic>
        <p:nvPicPr>
          <p:cNvPr id="5" name="Content Placeholder 4">
            <a:extLst>
              <a:ext uri="{FF2B5EF4-FFF2-40B4-BE49-F238E27FC236}">
                <a16:creationId xmlns:a16="http://schemas.microsoft.com/office/drawing/2014/main" id="{B518E58A-F9A4-CE78-88FF-2343E2A3362D}"/>
              </a:ext>
            </a:extLst>
          </p:cNvPr>
          <p:cNvPicPr>
            <a:picLocks noGrp="1" noChangeAspect="1"/>
          </p:cNvPicPr>
          <p:nvPr>
            <p:ph idx="1"/>
          </p:nvPr>
        </p:nvPicPr>
        <p:blipFill>
          <a:blip r:embed="rId2"/>
          <a:stretch>
            <a:fillRect/>
          </a:stretch>
        </p:blipFill>
        <p:spPr>
          <a:xfrm>
            <a:off x="1550894" y="2103438"/>
            <a:ext cx="8776447" cy="4111968"/>
          </a:xfrm>
        </p:spPr>
      </p:pic>
    </p:spTree>
    <p:extLst>
      <p:ext uri="{BB962C8B-B14F-4D97-AF65-F5344CB8AC3E}">
        <p14:creationId xmlns:p14="http://schemas.microsoft.com/office/powerpoint/2010/main" val="23646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8F44-2CB9-9D70-2C86-0C0C8C9313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F971BF74-B1F7-632F-9151-8CE2A0C9FD1A}"/>
              </a:ext>
            </a:extLst>
          </p:cNvPr>
          <p:cNvSpPr>
            <a:spLocks noGrp="1"/>
          </p:cNvSpPr>
          <p:nvPr>
            <p:ph idx="1"/>
          </p:nvPr>
        </p:nvSpPr>
        <p:spPr>
          <a:xfrm>
            <a:off x="1066800" y="1111624"/>
            <a:ext cx="10058400" cy="5423647"/>
          </a:xfrm>
        </p:spPr>
        <p:txBody>
          <a:bodyPr>
            <a:normAutofit/>
          </a:bodyPr>
          <a:lstStyle/>
          <a:p>
            <a:pPr algn="l"/>
            <a:r>
              <a:rPr lang="en-US" sz="2800" b="1" i="0" dirty="0">
                <a:solidFill>
                  <a:srgbClr val="24292F"/>
                </a:solidFill>
                <a:effectLst/>
                <a:latin typeface="-apple-system"/>
              </a:rPr>
              <a:t>BENEFITS:</a:t>
            </a:r>
          </a:p>
          <a:p>
            <a:pPr algn="l"/>
            <a:r>
              <a:rPr lang="en-US" sz="2800" b="0" i="0" dirty="0">
                <a:solidFill>
                  <a:srgbClr val="24292F"/>
                </a:solidFill>
                <a:effectLst/>
                <a:latin typeface="-apple-system"/>
              </a:rPr>
              <a:t>a) Record Maintenance.</a:t>
            </a:r>
          </a:p>
          <a:p>
            <a:pPr algn="l"/>
            <a:r>
              <a:rPr lang="en-US" sz="2800" b="0" i="0" dirty="0">
                <a:solidFill>
                  <a:srgbClr val="24292F"/>
                </a:solidFill>
                <a:effectLst/>
                <a:latin typeface="-apple-system"/>
              </a:rPr>
              <a:t>b) Web-Based Solution.</a:t>
            </a:r>
          </a:p>
          <a:p>
            <a:pPr algn="l"/>
            <a:r>
              <a:rPr lang="en-US" sz="2800" b="0" i="0" dirty="0">
                <a:solidFill>
                  <a:srgbClr val="24292F"/>
                </a:solidFill>
                <a:effectLst/>
                <a:latin typeface="-apple-system"/>
              </a:rPr>
              <a:t>c) Saves Time and Cost.</a:t>
            </a:r>
          </a:p>
          <a:p>
            <a:pPr algn="l"/>
            <a:r>
              <a:rPr lang="en-US" sz="2800" b="0" i="0" dirty="0">
                <a:solidFill>
                  <a:srgbClr val="24292F"/>
                </a:solidFill>
                <a:effectLst/>
                <a:latin typeface="-apple-system"/>
              </a:rPr>
              <a:t>d) Secure and Reliable.</a:t>
            </a:r>
          </a:p>
          <a:p>
            <a:pPr algn="l"/>
            <a:r>
              <a:rPr lang="en-US" sz="2800" b="0" i="0" dirty="0">
                <a:solidFill>
                  <a:srgbClr val="24292F"/>
                </a:solidFill>
                <a:effectLst/>
                <a:latin typeface="-apple-system"/>
              </a:rPr>
              <a:t>e) Increases Efficiency.</a:t>
            </a:r>
          </a:p>
          <a:p>
            <a:pPr algn="l"/>
            <a:r>
              <a:rPr lang="en-US" sz="2800" b="0" i="0" dirty="0">
                <a:solidFill>
                  <a:srgbClr val="24292F"/>
                </a:solidFill>
                <a:effectLst/>
                <a:latin typeface="-apple-system"/>
              </a:rPr>
              <a:t>f) Simple and Easy to Use.</a:t>
            </a:r>
          </a:p>
          <a:p>
            <a:pPr marL="0" indent="0">
              <a:buNone/>
            </a:pPr>
            <a:endParaRPr lang="en-IN" sz="2400" dirty="0"/>
          </a:p>
        </p:txBody>
      </p:sp>
    </p:spTree>
    <p:extLst>
      <p:ext uri="{BB962C8B-B14F-4D97-AF65-F5344CB8AC3E}">
        <p14:creationId xmlns:p14="http://schemas.microsoft.com/office/powerpoint/2010/main" val="4234296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{D1657393-2763-4598-A398-1EA025F8A13C}tf78438558_win32</Template>
  <TotalTime>56</TotalTime>
  <Words>443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 Rounded MT Bold</vt:lpstr>
      <vt:lpstr>Century Gothic</vt:lpstr>
      <vt:lpstr>Garamond</vt:lpstr>
      <vt:lpstr>SavonVTI</vt:lpstr>
      <vt:lpstr>Library management system</vt:lpstr>
      <vt:lpstr>                     Introduction</vt:lpstr>
      <vt:lpstr>Project Abstract </vt:lpstr>
      <vt:lpstr>                   Project Features</vt:lpstr>
      <vt:lpstr>    Library management program execution</vt:lpstr>
      <vt:lpstr>            Saving Book Information</vt:lpstr>
      <vt:lpstr>          Total Books Saved Count</vt:lpstr>
      <vt:lpstr>Flow chart for Library management system</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adityasingh2019155@gmail.com</dc:creator>
  <cp:lastModifiedBy>adityasingh2019155@gmail.com</cp:lastModifiedBy>
  <cp:revision>1</cp:revision>
  <dcterms:created xsi:type="dcterms:W3CDTF">2022-06-24T13:01:43Z</dcterms:created>
  <dcterms:modified xsi:type="dcterms:W3CDTF">2022-06-24T13:58:42Z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