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2" r:id="rId1"/>
  </p:sldMasterIdLst>
  <p:sldIdLst>
    <p:sldId id="270" r:id="rId2"/>
    <p:sldId id="257" r:id="rId3"/>
    <p:sldId id="279" r:id="rId4"/>
    <p:sldId id="267" r:id="rId5"/>
    <p:sldId id="278" r:id="rId6"/>
    <p:sldId id="275" r:id="rId7"/>
    <p:sldId id="273" r:id="rId8"/>
    <p:sldId id="258" r:id="rId9"/>
    <p:sldId id="262" r:id="rId10"/>
    <p:sldId id="276" r:id="rId11"/>
    <p:sldId id="277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60633-530A-40BD-ADBF-D2C06A3E8F9A}" v="73" dt="2019-08-08T12:33:5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5:47:01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2229 774 24575,'-572'30'0,"325"-12"0,-45 12 0,312-32-3,776-85-948,621 30 333,-1371 56 618,48 2 0,-84-1 0,1 2 0,-1-1 0,0 2 0,1-1 0,-1 1 0,13 6 0,-22-8 6,0-1-1,0 0 1,-1 0 0,1 0-1,0 1 1,-1-1 0,1 1 0,0-1-1,-1 0 1,1 1 0,-1-1-1,1 1 1,-1-1 0,1 1 0,-1-1-1,1 1 1,-1 0 0,1-1-1,-1 1 1,0 0 0,1-1 0,-1 1-1,0 0 1,0-1 0,0 1-1,1 0 1,-1-1 0,0 2 0,-1-1 17,1 0 0,0 0 1,-1 0-1,0 0 1,1 0-1,-1 0 1,0 0-1,1 0 1,-1 0-1,0-1 1,0 1-1,0 0 1,0-1-1,0 1 1,-2 1-1,-5 2 141,-1 0-1,1 0 1,-15 3 0,-15 3-40,0-3 0,-75 5 1,33-5-122,-693 54-3,1091-65 0,396-20 0,-412-7 0,-272 26 0,-60 2 0,-230-11 0,-1191-67-2012,1427 79 2011,-964-34-247,966 37 227,37-1 373,148-22 1526,-36 3-1826,618-2-52,-561 28 0,187 32 0,-299-25 0,-51-6 0,-21-8 0,0 0 0,1 0 0,-1 1 0,0-1 0,0 0 0,0 0 0,0 0 0,1 0 0,-1 0 0,0 0 0,0 0 0,0 0 0,1 1 0,-1-1 0,0 0 0,0 0 0,0 0 0,0 0 0,0 1 0,0-1 0,0 0 0,1 0 0,-1 0 0,0 1 0,0-1 0,0 0 0,0 0 0,0 0 0,0 1 0,0-1 0,0 0 0,0 0 0,0 0 0,0 1 0,0-1 0,0 0 0,0 0 0,0 1 0,-3 0 0,1 1 0,-1-1 0,0 0 0,1 0 0,-1 0 0,0 0 0,0-1 0,1 1 0,-1-1 0,-4 1 0,-110 9 0,-159-5 0,180-5 0,-66-1 0,-416 20 0,576-18 0,-15 0 0,0 1 0,0 1 0,1 1 0,-21 7 0,37-11 0,0 0 0,0 0 0,0 0 0,1 0 0,-1 0 0,0 0 0,0 0 0,0 0 0,1 1 0,-1-1 0,0 0 0,0 0 0,0 0 0,0 0 0,0 0 0,1 1 0,-1-1 0,0 0 0,0 0 0,0 0 0,0 1 0,0-1 0,0 0 0,0 0 0,0 0 0,0 1 0,0-1 0,0 0 0,0 0 0,0 0 0,0 1 0,0-1 0,0 0 0,0 0 0,0 0 0,0 1 0,0-1 0,0 0 0,0 0 0,0 0 0,0 1 0,0-1 0,0 0 0,0 0 0,-1 0 0,1 0 0,0 1 0,0-1 0,0 0 0,0 0 0,0 0 0,-1 0 0,1 0 0,0 0 0,0 1 0,0-1 0,-1 0 0,1 0 0,0 0 0,0 0 0,0 0 0,-1 0 0,1 0 0,0 0 0,0 0 0,0 0 0,-1 0 0,10 3 0,0-1 0,1 0 0,-1 0 0,0-1 0,1 0 0,-1 0 0,13-2 0,8 2 0,705-14 0,-358-1 0,31 9 0,-388 5 0,-50 1 0,-1723 0-1526,1710 0 1526,29 0 0,0-1 0,0 0 0,0 0 0,0-2 0,0 1 0,-15-5 0,23 0 0,15 0 0,13-1 187,0 0 0,0 2 0,34-3 1,-16 2 83,990-109-848,-956 109 563,579-42-233,-11 38-1,-813 13 248,-102-2-53,-1181 20-164,1292-15 357,-99 2 208,420-10-348,473-40 139,-23 1-11,183 25-128,-959 18 923,-1486 23-2453,1263-16 1476,330-4 54,38 2-71,24-4 142,11 1 212,33 2 182,-1-3 1,55-1 0,-38-2-390,889 0-635,69 1-78,-731 11 637,-258-7 0,-31-5 0,0 0 0,-1 0 0,1 0 0,0 0 0,0 0 0,0 0 0,0 0 0,0 0 0,0 0 0,0 0 0,0 0 0,0 0 0,0 0 0,0 1 0,0-1 0,0 0 0,0 0 0,0 0 0,0 0 0,0 0 0,0 0 0,0 0 0,0 0 0,0 0 0,0 1 0,0-1 0,0 0 0,0 0 0,0 0 0,0 0 0,0 0 0,0 0 0,0 0 0,0 0 0,0 0 0,0 0 0,0 1 0,0-1 0,0 0 0,0 0 0,0 0 0,0 0 0,0 0 0,0 0 0,-48 6 0,43-6 0,-1316 83-1555,1037-74 1455,-149 10 107,378-12-7,51-3 23,15-1 131,62 3 275,101-2 0,-87-5-404,1094-34 1147,-552 8-1177,-555 24 5,-57 0 0,-27-1 0,-43-2 0,-811-13-1181,633 20 1011,-1383 0 170,2129-25 158,-256 8 475,1243-12-475,-1987 5-653,14 0-280,-617 33 1578,1040-7-639,46-2-165,7-1-5,28 1 9,1411-32-1291,-229-3 1767,-1186 34-479,-17 0 0,-35 1 0,4 0 0,-691 23 33,-848 37-1304,1261-38 1102,229-13 169,61-7 27,20 0 165,60 1 353,88-8 1,-153 4-544,976-95 567,-782 71-522,567-87-465,-710 99 418,-59 12 0,0 0 0,0 0 0,0 0 0,1 0 0,-1 0 0,0 0 0,0 0 0,0 0 0,0 0 0,1 0 0,-1 0 0,0 0 0,0 0 0,0 0 0,0 0 0,1 0 0,-1 0 0,0 0 0,0 0 0,0 0 0,0 0 0,1 0 0,-1 0 0,0 0 0,0 0 0,0-1 0,0 1 0,0 0 0,1 0 0,-1 0 0,0 0 0,0 0 0,0 0 0,0-1 0,0 1 0,0 0 0,0 0 0,0 0 0,0 0 0,1 0 0,-1-1 0,0 1 0,0 0 0,0 0 0,0 0 0,0-1 0,0 1 0,0 0 0,0 0 0,0 0 0,0 0 0,0-1 0,0 1 0,-1 0 0,1 0 0,0 0 0,0 0 0,0-1 0,0 1 0,0 0 0,0 0 0,0 0 0,-29-5 0,-250 0 0,-16 21 38,138-5 13,-1565 36-1854,1652-49 1803,61 0 23,17-1 141,146-15 701,-105 15-793,406-27 274,-37 3-42,-410 27-304,528-38-75,-8 26 2,-441 17 73,-85-5-4,0 0 0,0 0 0,0 0 0,0 0 0,0 0 0,0 0 0,0 1 0,0-1 0,0 1 1,0-1-1,0 1 0,0 0 0,-1 0 0,4 1 0,-8 0 37,0-1-1,0 0 1,0 0 0,0 0-1,0-1 1,0 1 0,0-1 0,-5 1-1,-208 10 869,62-6-624,-347 35-401,54-4 21,-375 32 103,739-59 0,75-5 0,20-2 0,171 2 0,-140-5 0,421-31-288,4-33-277,167-16 157,-291 57 459,-1871 32-302,837 16 179,655-21 72,69 0 0,482-23 296,-361 10 172,373-25-286,228-13-262,-10 29 798,-945 21-718,-1077 71-1889,322 72 1344,914-137 482,2-2 57,1 1 1,-62 22-1,87-22 29,13-6-19,-1-1 0,0 0 0,0 0 0,0 0 0,0 1 0,0-1 0,0 0 0,0 0 0,1 0 0,-1 1 0,0-1 0,0 0 0,0 0 0,1 0 0,-1 0 0,0 1 0,0-1 0,0 0 0,1 0 0,-1 0 0,0 0 0,0 0 0,1 0 0,-1 0 0,0 0 0,0 0 0,1 0 0,-1 0 0,0 0 0,0 0 0,0 0 0,1 0 0,-1 0 0,0 0 0,0 0 0,1 0 0,-1 0 0,0 0 0,31-2 249,-1-2 0,49-11 1,-9 1-121,1112-153 966,-455 120-650,-803 54-359,-865 37-1680,496-25 311,-327 21 1081,466-2-111,234-19 309,53-9 110,19-10-102,0 1-1,0-1 1,0 0 0,1 0 0,-1 1-1,0-1 1,0 0 0,0 1 0,0-1 0,0 0-1,0 0 1,1 1 0,-1-1 0,0 0 0,0 1-1,0-1 1,1 0 0,-1 0 0,0 0 0,0 1-1,1-1 1,-1 0 0,0 0 0,0 0 0,1 0-1,-1 0 1,0 1 0,1-1 0,-1 0 0,0 0-1,0 0 1,1 0 0,-1 0 0,1 0 0,49 7 575,87 1-288,155-11-1,146-32 227,-219 15-435,985-53-289,-953 75 159,-216 0 44,-1 2 1,1 1 0,-1 2-1,64 22 1,-96-29 18,1 1 0,0 0 1,-1 1-1,1-1 0,-1 0 1,1 1-1,-1-1 0,1 1 1,-1 0-1,4 3 0,-6-4-4,0-1 1,0 1-1,0-1 0,0 0 0,1 1 1,-1-1-1,0 1 0,0-1 0,0 1 0,0-1 1,0 1-1,0-1 0,0 1 0,0-1 0,0 0 1,0 1-1,0-1 0,0 1 0,0-1 1,-1 1-1,1-1 0,0 1 0,0-1 0,0 0 1,-1 1-1,1 0 0,-20 13 562,4-6-517,-1-2 0,0 0 0,-1 0 0,-19 2 0,-85 11-118,111-17 56,-549 41-211,-10-36-47,479-7 252,-962-5 8,2122 6 472,-521-2-302,111 0-170,-817 1 0,-611-1-954,-901 3-2106,1120 17 3060,503-14 139,48-3 15,11-1 39,82 2 711,789-32 559,-215 4-1336,-642 24-133,1429-2-276,-1412 4 249,7 0 28,1 2 0,-1 2 0,1 2 0,49 14 0,-66-6 5,-33-15 0,-1 0 0,0 0 0,1 0 0,-1 0 0,0 1 0,0-1 0,1 0 0,-1 0 0,0 0 0,0 1 0,0-1 0,1 0 0,-1 0 0,0 1 0,0-1 0,0 0 0,0 0 0,0 1 0,1-1 0,-1 0 0,0 1 0,0-1 0,0 0 0,0 0 0,0 1 0,0-1 0,0 0 0,0 1 0,0-1 0,0 0 0,0 1 0,0-1 0,0 0 0,-1 1 0,-17 8 0,-22-1 0,-1-3 0,-65 3 0,46-5 0,-1283 24 99,81-5 75,1202-17-117,58-3-45,13-1-9,97 3-18,769-28-869,6-42-522,-397 27 1089,325-22-572,-736 56 1088,-63 2 197,-18-1 0,-22-2-339,-1 2 0,0 2 0,-53 0 0,4 2-86,-175-7 157,-396-17 556,-514-14-2247,-116 32 558,1249 6 1228,51 1 996,767-51 1167,-301 9-1471,-365 33-899,380-14 290,-368 22-82,225 30 1,-318-20-83,-40-6-119,-8 1-21,-14-1-9,-41 4 1,-484 27 6,-356 54 0,899-89 0,-25 3 0,45-2 0,747-2 0,-129-2 0,-675 3 31,-737 7-596,3 66 174,681-54 391,68-9 0,25-10 0,0 0 0,0 1 0,0-1 0,0 0 0,0 0 0,0 0 0,0 0 0,0 1 0,0-1 0,0 0 0,0 0 0,0 0 0,0 1 0,0-1 0,0 0 0,0 0 0,0 0 0,0 1 0,0-1 0,0 0 0,0 0 0,0 0 0,0 1 0,0-1 0,0 0 0,0 0 0,0 0 0,0 0 0,1 1 0,-1-1 0,0 0 0,0 0 0,0 0 0,0 0 0,0 0 0,1 0 0,-1 1 0,0-1 0,0 0 0,0 0 0,0 0 0,1 0 0,-1 0 0,0 0 0,0 0 0,0 0 0,0 0 0,1 0 0,-1 0 0,0 0 0,0 0 0,1 0 0,47 8 0,329 2-28,11-24-582,-281 9 271,115-5 183,828-29 50,-1013 38 98,9-1 5,82 8 0,-122-5 3,0 0 0,0 1 0,1-1 0,-1 1 0,7 3 0,-13-5 0,1 0 0,-1 0 0,1 1 0,-1-1 0,1 0 0,-1 0 0,0 0 0,1 0 0,-1 1 0,0-1 0,1 0 0,-1 0 0,0 1 0,1-1 0,-1 0 0,0 1 0,1-1 0,-1 0 0,0 1 0,0-1 0,0 0 0,1 1 0,-1-1 0,0 0 0,0 1 0,0-1 0,0 1 0,0-1 0,0 1 0,0-1 0,1 0 0,-1 1 0,0-1 0,-1 1 0,1-1 0,0 0 0,0 1 0,0-1 0,0 1 0,0-1 0,0 1 0,0-1 0,-1 0 0,1 1 0,0-1 0,0 0 0,0 1 0,-1-1 0,1 0 0,-1 1 0,-3 3 39,0-1 0,-1 1-1,0-1 1,0 0 0,0 0-1,0-1 1,0 1 0,-6 0-1,-86 30 506,-1-4 0,-112 17 0,96-22-742,-728 146-1231,90-19 630,712-143 799,17-4 0,1 1 0,0 1 0,-25 9 0,38-7 0,15-2 0,13-2 234,0 0 0,1-2 0,-1 0 0,36-1 0,-20 0 146,558-10-416,5-30-197,104-5 235,-137 34-10,-509 6 8,-203-10 818,101 10-519,-375-17-375,42 3-1498,-361-45-80,-68-4 414,788 66 1238,-511-28-865,13 22 479,635 9 1849,75-6-1461,75-6 34,1616-60 132,-774 31 413,-1072 37-555,-80 1-29,27 1 6,-1169 3 1076,866 9-369,242-4-708,66-3 0,20 1 0,26 1 0,-1-2 0,0-1 0,55-1 0,-23-2 0,1014 12-104,-363-11 47,-611 3 57,-84-2 0,-22-3 0,0 0 0,0 0 0,0 0 0,-1 0 0,1 0 0,0 0 0,0 0 0,0 0 0,0 0 0,0 0 0,0 0 0,0 0 0,-1 0 0,1 0 0,0 0 0,0 1 0,0-1 0,0 0 0,0 0 0,0 0 0,0 0 0,0 0 0,-1 0 0,1 0 0,0 0 0,0 0 0,0 0 0,0 1 0,0-1 0,0 0 0,0 0 0,0 0 0,0 0 0,0 0 0,0 0 0,0 0 0,0 1 0,0-1 0,0 0 0,0 0 0,0 0 0,0 0 0,0 0 0,0 0 0,0 0 0,0 1 0,0-1 0,0 0 0,0 0 0,0 0 0,0 0 0,0 0 0,0 0 0,0 0 0,0 1 0,0-1 0,0 0 0,0 0 0,1 0 0,-1 0 0,0 0 0,-33 10 0,0-2 0,-1-1 0,-47 3 0,28-4 0,-172 18-304,-1168 40-1569,703-43 1403,626-19 477,-274 15 171,238-6-141,79-4-37,21-7 0,1 0 0,-1 1 0,0-1 0,0 0 0,0 0 0,0 1 0,1-1 0,-1 0 0,0 1 0,0-1 0,0 0 0,1 0 0,-1 0 0,0 1 0,0-1 0,1 0 0,-1 0 0,0 0 0,0 1 0,1-1 0,-1 0 0,0 0 0,1 0 0,-1 0 0,0 0 0,1 0 0,-1 0 0,0 0 0,1 0 0,-1 0 0,0 0 0,1 0 0,57 7 0,852 6 232,-817-14-238,766-16 1,90 0 1994,-923 17-1971,7-1 9,1 2-1,36 6 1,-37 3-51,-25-1 68,-8-8-32,0 0 0,-1-1-1,1 1 1,0 0 0,-1-1-1,1 1 1,0 0 0,-1-1-1,1 1 1,-1-1 0,1 1-1,-1-1 1,1 1 0,-1-1-1,1 1 1,-1-1 0,1 1-1,-1-1 1,0 0 0,1 1-1,-1-1 1,0 0 0,-24 10 262,1-2 0,-1-1 0,0 0 0,-31 2 1,20-2-204,-454 57-87,388-53-40,-1135 55-1803,596-43 1349,591-19 498,35-2 33,15-2-15,0 0 0,1 0 1,-1 0-1,0 0 0,0 0 0,0 0 0,0 0 1,0 0-1,0 0 0,0 0 0,0 0 0,0 0 0,0 0 1,0 0-1,0 0 0,0 1 0,0-1 0,-1 0 1,1 0-1,0 0 0,0 0 0,205 1 717,473-37-512,10-33 0,104 12-126,-734 55 127,100 10-1,-179-5-211,-38-1 0,-2365-44-3087,2262 35 3006,-588-20-439,722 27 1421,57-2-294,601-44 1628,861-3-2851,-1428 48 634,126 3-57,-153 0 116,1 2-1,70 17 0,-73-8 525,-34-13-592,1 0 0,-1 0 0,1 0 0,-1 1 0,1-1 0,-1 0 0,1 0 1,-1 1-1,1-1 0,-1 0 0,1 0 0,-1 1 0,0-1 0,1 0 0,-1 1 0,0-1 0,1 1 0,-1-1 0,0 1 0,1-1 0,-1 0 0,0 1 0,0-1 0,0 1 0,1-1 0,-1 1 0,0-1 0,0 1 0,0-1 0,0 1 0,0-1 0,0 1 0,0 0 0,0-1 0,0 1 0,0-1 0,0 1 0,0-1 0,0 1 0,-1-1 0,1 1 0,0-1 0,0 1 0,0-1 0,-1 0 0,1 1 0,0-1 1,-1 1-1,1-1 0,0 0 0,-1 1 0,1-1 0,-1 1 0,1-1 0,0 0 0,-1 0 0,0 1 0,-9 4 50,1-1-1,-2 0 1,1 0 0,0-1 0,-1 0-1,-11 1 1,-6 2-64,-210 42 5,-2-10 0,-1-11 0,-325-5 0,563-21 0,6 0 0,19 2 0,33 3 0,987 14 0,-743-22 0,-123 1 0,-3167 1-2578,2962-1 2695,29 1-113,0 0 1,0 0-1,0 0 0,0 0 1,0 0-1,-1 0 1,1 0-1,0 0 0,0 0 1,0 0-1,0 0 1,0 0-1,0 0 1,-1 0-1,1 0 0,0 0 1,0 0-1,0 0 1,0 0-1,0 0 1,0 0-1,-1 0 0,1 0 1,0 0-1,0 0 1,0 0-1,0 0 0,0 0 1,0 0-1,-1 0 1,1 0-1,0 0 1,0-1-1,0 1 0,0 0 1,0 0-1,0 0 1,0 0-1,0 0 0,0 0 1,0 0-1,0-1 1,-1 1-1,1 0 1,0 0-1,0 0 0,0 0 1,0 0-1,0 0 1,0-1-1,0 1 1,0 0-1,0 0 0,0 0 1,0 0-1,0 0 1,0 0-1,0-1 0,1 1 1,-1 0-1,0 0 1,0 0-1,0 0 1,0 0-1,0 0 0,0-1 1,7-1 157,-1-1 0,1 1 0,0 0 0,13-1 0,248-31 874,-90 14-747,540-50-1028,13 22-160,-613 41 873,-97 6 26,664-26-294,-535 29 200,-1 7 1,230 42-1,-301-30 94,-77-21-2,0 0-1,1 0 0,-1 0 0,0 1 1,0-1-1,0 0 0,0 1 0,1-1 1,-1 1-1,0 0 0,0-1 0,0 1 1,0 0-1,0-1 0,-1 1 0,1 0 1,0 0-1,0 0 0,0 0 1,-1 0-1,1 0 0,0 0 0,-1 0 1,1 2-1,-2-2 21,0 0 0,0 0 0,0 0 0,0 0 0,-1 0 0,1 0 0,0 0 0,-1 0 0,1 0 0,-1-1 0,1 1 0,-1 0 0,1-1 0,-1 0 0,0 1 0,1-1 0,-1 0 0,-2 0 0,-36 7 459,-1-2 1,-76-1-1,-86-16-656,157 8 212,-132-10-306,-676-42 133,-263 71-1857,607 40 1245,432-41 913,75-13-100,-1 0 0,1-1 1,0 1-1,0 0 0,1 1 1,-1-1-1,0 0 1,-3 3-1,6-4-56,0 0 1,0 0-1,0 0 1,0 1 0,0-1-1,0 0 1,0 0-1,0 0 1,0 0-1,0 1 1,0-1-1,0 0 1,0 0-1,0 0 1,0 0-1,0 1 1,0-1-1,0 0 1,0 0-1,0 0 1,0 0-1,0 0 1,0 1-1,0-1 1,0 0-1,0 0 1,0 0-1,0 0 1,0 0-1,1 0 1,-1 1-1,0-1 1,0 0 0,0 0-1,0 0 1,0 0-1,0 0 1,1 0-1,-1 0 1,0 0-1,0 0 1,0 0-1,0 0 1,1 0-1,-1 0 1,0 1-1,21 4 295,58 3 401,132-4 0,-116-5-560,1132 1-394,-482-2 102,-741 2 149,251 6-19,-225-2 21,-23-1 0,-49 4 0,-701 9-6,523-17-9,-827-26 130,975 20-91,389-3-24,-96 5 0,1656-13 612,-3058 16-830,570 4 139,481-2 79,1461-33-20,23 0-976,-1272 34 996,-50 4-16,-32-4 17,0-1 0,1 0 0,-1 0 0,0 0-1,0 0 1,0 0 0,0 1 0,0-1 0,0 0 0,0 0 0,0 0-1,0 0 1,0 0 0,0 1 0,0-1 0,0 0 0,0 0 0,0 0-1,0 0 1,0 0 0,0 1 0,0-1 0,0 0 0,0 0 0,0 0-1,0 0 1,0 0 0,0 1 0,0-1 0,0 0 0,-1 0 0,1 0-1,0 0 1,0 0 0,0 0 0,0 1 0,0-1 0,0 0 0,0 0-1,-1 0 1,1 0 0,0 0 0,0 0 0,0 0 0,0 0 0,0 0-1,-1 0 1,1 0 0,0 0 0,0 0 0,-22 9 218,-55 12 401,-105 15-1,-332 31-1538,168-24 424,-161 31 409,-174 22-159,3-31 103,536-59 142,961-50 349,926-86-279,-695 98-177,-952 35 107,-77 4 0,-21-7 0,0 0 0,0 0 0,0 0 0,1 0 0,-1 1 0,0-1 0,0 0 0,0 0 0,0 1 0,1-1 0,-1 0 0,0 0 0,0 0 0,0 1 0,0-1 0,0 0 0,0 0 0,0 1 0,0-1 0,0 0 0,0 0 0,0 1 0,0-1 0,0 0 0,0 0 0,0 1 0,0-1 0,0 0 0,0 0 0,0 1 0,0-1 0,0 0 0,0 0 0,-1 1 0,1-1 0,0 0 0,0 0 0,0 0 0,0 1 0,-1-1 0,1 0 0,0 0 0,0 1 0,-8 3 0,1 1 0,0-1 0,-1-1 0,0 1 0,-14 3 0,-79 24 8,-131 23 1,-116 3 465,337-55-444,-1226 101 176,1184-103 37,39 0-177,1 0 1,-1 0-1,-18 4 1,69-4-67,586-29-554,11-29-327,-284 24 680,322-31 69,395-34-134,-979 91 266,-80 6 195,-20 0-5,-43 1 158,-109 1-201,-88 1-354,-2793-17-3700,2709 11 3716,-273-4-404,747 3 2420,69 0-1825,242-7 1334,2229-52-1444,-1729 57-468,-915 9 518,-75-1 360,-257 9 904,30 8-1223,-137 8-63,-298 22 70,212-6-13,-915 53-100,1381-93 125,59-2 0,5 1 0,542-32-151,4-32-363,-341 35 167,1792-120-319,-722 124-587,-1438 27 2275,-79-1-1022,-74 4 189,-61 5 567,-66 12-777,-91 6-630,-1482 99-3316,1567-93 3750,74-7-651,65-7 841,77-7 788,139-9-591,34-2 409,50-6 352,6-1-345,139-19-171,85-10-63,74-7 1052,971-105-2180,-229 53 378,-8 47-744,-1013 45 1144,-21 0 743,44 3 1,-119 0 91,-466 36 1934,210-14-2551,-1967 125-3218,1585-126 2068,644-24 1674,71 0 46,266-9 1676,-21-8-2585,1279-94-3808,-578 35 2306,-613 46 1482,-256 21 386,-93 7 231,-31 2 1,-53 5 36,-717 73 128,123-11-484,-560 72-1479,506-52 523,655-79 732,14-4 496,-87 21 0,122-19-210,22-1 260,53 2 829,110-5 0,979-73-1348,-1097 67 38,851-86-237,-145 12-104,-12 30 165,-717 48 176,-31 0 0,-6 1 0,-51 0 0,25 0 0,-158 2 0,-79 1 15,-70 7 43,-73 0-317,-3324 37-4886,3582-48 5756,117-3 33,45-1 0,70-6 50,129-10-694,195-25 467,242-25 410,1398-127-1786,-1165 138-1442,-309 50 4112,-517 11-160,-93 1-592,-106 1 562,-452 21-1013,-213 42-1216,-952 101-1627,1719-161 2272,-8 0 109,-71 18 1,101-15 510,20-8-600,0-1-1,0 0 0,0 0 1,0 1-1,0-1 1,1 0-1,-1 1 0,0-1 1,0 0-1,0 0 1,0 1-1,0-1 0,0 0 1,1 0-1,-1 1 1,0-1-1,0 0 0,0 0 1,1 0-1,-1 1 1,0-1-1,0 0 0,1 0 1,-1 0-1,0 0 0,0 0 1,1 0-1,-1 1 1,0-1-1,1 0 0,-1 0 1,0 0-1,0 0 1,1 0-1,-1 0 0,1 0 1,52 6 48,286-15-55,-257 4 1,267-14 2,-252 13-16,1858-111-1902,-1102 30 1160,-834 85 734,136-18-134,-113 12 155,-40 6 0,-11 2 0,-71 2 0,-1450 101 29,39-33-775,-6-55 47,1465-16 1064,30 1 3,7-1 76,58 1 1410,652-40-1262,13-37-771,-255 24 64,866-61-603,-9 67 0,-1001 49 718,-270 0-53,-51-1 106,-36 0 158,-306 7 842,-1129 52-1330,81 15 96,-1-49-1361,1332-28 1824,99-5 880,103-8-867,93-10-150,81-2 436,2969-99-2201,-3039 127 1518,-431 0 1795,-2628 1-1270,1728-2-464,1022 0 46,-553 12 273,559-8-278,43-4 0,9 0 0,75-3 0,637-49-1003,88-4-176,2319-44 549,-2944 99 978,-417 8 1391,-766 40-645,655-29-1386,-202 12-115,-344 16-371,4-27 384,852-20 917,35 1-38,23-1 1,182-1 2288,1176-18-3309,-466 6-51,-1025 20 586,-83 2 0,-90 4-192,-233 8-653,-1366 73 582,1623-72 233,215-13 30,48-8 0,0 0 0,0 0 0,0 0 0,-1 0 0,1 0 0,0 0 0,0 0 0,0-1 0,0 1 0,-1 0 0,1 0 0,0 0 0,0 0 0,0 0 0,0 1 0,-1-1 0,1 0 0,0 0 0,0 0 0,0 0 0,0 0 0,-1 0 0,1 0 0,0 0 0,0 0 0,0 0 0,0 0 0,0 0 0,-1 1 0,1-1 0,0 0 0,0 0 0,0 0 0,0 0 0,0 0 0,0 1 0,0-1 0,0 0 0,0 0 0,0 0 0,-1 0 0,1 1 0,0-1 0,0 0 0,0 0 0,0 0 0,0 0 0,0 1 0,0-1 0,0 0 0,0 0 0,0 0 0,0 0 0,0 1 0,1-1 0,24 4 0,57-2 9,0-3 0,143-22 0,-141 12 45,2323-235 350,-1080 183-272,-1498 65-132,-3626 3-2917,2262-7 2575,1751 1 3675,50-9-2739,456-21-1247,1646-51-3408,-453 77 2443,-1848 6 1876,-65-1 14,-8 0 86,-33 0 621,-977 51 39,504-17-738,-1209 96-184,1109-61 600,593-67-681,1 1 0,-25 7-1,42-10-14,0 0 0,0 1 1,0-1-1,0 0 0,0 1 0,0-1 0,0 1 0,0-1 0,0 1 0,0-1 1,1 1-1,-1-1 0,0 1 0,0 0 0,1 0 0,-1-1 0,0 1 0,1 0 1,-1 0-1,0 1 0,1-1 0,0-1 0,0 1 0,1 0 1,-1-1-1,0 1 0,0-1 0,1 1 1,-1 0-1,0-1 0,0 1 0,1-1 0,-1 1 1,1-1-1,-1 1 0,1-1 0,-1 1 1,1-1-1,-1 0 0,1 1 0,-1-1 0,1 0 1,-1 1-1,2-1 0,5 4 102,1-1-1,0 0 1,0 0-1,11 1 0,47 6 758,1-3 0,133-3 0,163-9-1078,245-1-234,137 23-93,483-1-636,-1331-5 1182,-78 1 0,-81 4-116,-82 11-347,-2191 237-3132,2243-225 3196,266-36 379,-309 52-123,330-54 252,0-1 1,0 1 0,0 1-1,0-1 1,0 1 0,0-1 0,0 1-1,1 1 1,-1-1 0,-4 4-1,9-5-98,0-1 1,0 0-1,0 1 0,0-1 0,0 1 0,0-1 0,1 1 0,-1-1 0,0 0 1,0 1-1,1-1 0,-1 1 0,0-1 0,0 0 0,1 0 0,-1 1 1,0-1-1,1 0 0,-1 1 0,1-1 0,-1 0 0,0 0 0,1 0 1,-1 1-1,1-1 0,-1 0 0,0 0 0,1 0 0,-1 0 0,1 0 0,-1 0 1,1 0-1,0 0 0,43 9 16,51-3 41,0-3-1,126-13 1,116-20 742,92-23-804,1052-124-986,-230 40-1548,-510 84 1812,-250 34 3092,-480 19-1542,-16 0-234,-33 0 236,3 1-236,-130 0-333,-629 20 1361,-473 84-2089,496-10-225,503-59 583,265-35 105,-37 5 430,85-2 321,115-4-516,104-3-247,608-50-480,5-28-1204,86-8-645,-259 34 1399,-607 46 1902,-83 6-689,-25 0 197,-75-1 753,-88 6 0,129-1-1154,-252 14-45,-1451 114-1557,992-68 1127,384-31 165,74-6-723,-89 4 673,383-27 281,-58 4 285,60-4-25,8 0 81,35 0 590,1422-46 581,-889-4-1900,457-32-49,464 54-160,-1686 31 4116,154-2-3045,-219 12 36,-108 3-880,-870 55-3529,462-23 1827,-152 12-489,6 40 1377,493-30 2488,320-50-518,75-13 566,31-8-1329,-1 0 1,0 0-1,0 0 0,0 0 0,0 0 1,0 1-1,0-1 0,0 0 0,1 0 1,-1 0-1,0 0 0,0 0 0,0 0 1,0 0-1,0 0 0,0 0 0,0 0 0,0 0 1,1 0-1,-1 0 0,0 0 0,0 1 1,0-1-1,0 0 0,0 0 0,0 0 1,0 0-1,0 0 0,0 0 0,0 0 1,0 1-1,0-1 0,0 0 0,0 0 1,0 0-1,0 0 0,0 0 0,0 0 1,0 0-1,0 1 0,0-1 0,0 0 1,0 0-1,0 0 0,0 0 0,0 0 1,0 0-1,0 1 0,0-1 0,0 0 1,0 0-1,0 0 0,0 0 0,0 0 1,-1 0-1,71-1 277,138-22-290,125-16 162,332-45 558,253-30-617,-3 28-1422,-420 57 1058,-67 12 42,-78 9-658,437 13 1082,-742-2 1187,-41-2-1030,-5 1 11,-22 2 423,-195 16 2552,191-18-3357,-214 11-45,-74 1-166,-1196 118-2561,780-57 2469,547-59-442,-618 81-100,799-96 945,-31 7 872,34-8-956,0 0 0,0 0 0,0 0 0,0 1 0,0-1 0,0 0 0,0 0 0,0 0 0,-1 0 0,1 0 0,0 1 0,0-1 0,0 0 0,1 0-1,-1 0 1,0 0 0,0 0 0,0 0 0,0 1 0,0-1 0,0 0 0,0 0 0,0 0 0,0 0 0,0 0 0,0 0 0,0 0 0,0 1 0,0-1 0,0 0 0,1 0 0,-1 0 0,0 0 0,0 0 0,0 0 0,0 0 0,0 0-1,0 0 1,0 0 0,1 0 0,-1 0 0,0 0 0,0 0 0,0 0 0,0 0 0,0 0 0,0 0 0,1 0 0,-1 0 0,0 0 0,0 0 0,0 0 0,0 0 0,0 0 0,1 0 0,-1 0 0,0 0 0,0 0 0,0 0 0,0 0-1,0 0 1,0 0 0,0 0 0,1 0 0,30 2 440,411-5 1988,20-23-1907,4-6-582,756-46-1172,-3 50 296,-1140 30 2080,-273 0 872,-19-2-1664,-77 3-601,-1240 97-3663,936-51 3085,200-21 662,-259 21-456,2 31 236,601-73 344,23-3 119,1 0-1,0 2 0,-27 8 1,53-14-70,0 0 0,0 1 0,0-1 0,0 0 1,0 0-1,0 0 0,0 0 0,1 0 0,-1 0 1,0 0-1,0 0 0,0 0 0,0 0 0,0 0 1,0 0-1,0 0 0,0 0 0,0 1 0,0-1 1,0 0-1,0 0 0,0 0 0,0 0 0,0 0 1,0 0-1,0 0 0,0 0 0,0 0 0,0 0 1,0 0-1,0 1 0,0-1 0,0 0 0,0 0 1,0 0-1,0 0 0,0 0 0,0 0 0,0 0 1,0 0-1,0 0 0,26 0 582,112-13-297,105-12-299,923-78 812,-1149 102-812,1532-126 315,0 75-5,-1220 57-310,-308-4 246,-20-1 28,-3 0 69,-34 1 1261,-84 0-1114,-880 16-1232,3 39 50,102 34-133,439-43 524,414-43 301,25-3 0,-1 0 0,1 1 0,0 1 0,0 0 0,-32 12 0,49-15 0,0 0 0,-1 0 0,1 0 0,-1 1 0,1-1 0,0 0 0,-1 0 0,1 0 0,0 1 0,-1-1 0,1 0 0,0 0 0,0 1 0,-1-1 0,1 0 0,0 1 0,0-1 0,-1 0 0,1 1 0,0-1 0,0 0 0,0 1 0,0-1 0,-1 0 0,1 1 0,0-1 0,0 1 0,13 7 0,4-4 0,-1 0 0,1-1 0,1-1 0,19 0 0,90-4 0,-104 1 0,930-62-160,-362 18 82,-383 32 27,1116-42-490,-1313 55 1395,-18 1-610,-32-1 110,-137 2 1319,-406 11-1976,537-11 285,-628 33-81,2 30 122,507-43-62,-366 58-201,504-72 228,54-4 279,853-21 77,-278-30-576,-44 2 278,286-8-115,-805 51 40,-40 2 27,0 0 0,0-1 0,0 1 0,0 0 0,0 0 0,0 0 0,0 0 0,0 0 0,0 0 0,0 0 0,0 0 0,0 0 0,0-1 0,0 1 0,-69-1 296,-892 42-523,-1 47-1481,814-74 1885,84-7-249,-295 37 40,419-38 431,420-18 1613,-210 2-2137,1078-30-396,-1171 33 523,-381 7 0,-191-1-77,-934 23-400,1131 0 436,176-17 41,22-5 0,0 0 0,0 0 0,-1 0 0,1 0 0,0 0 0,0 0 0,0 0 0,0 0 0,0 0 0,0 0 0,0 0 0,-1 0 0,1 0 0,0 0 0,0 0 0,0 0 0,0 0 0,0 0 0,0 0 0,0 0 0,-1 0 0,1 0 0,0 0 0,0 0 0,0 1 0,0-1 0,0 0 0,0 0 0,0 0 0,0 0 0,0 0 0,0 0 0,0 0 0,-1 0 0,1 1 0,0-1 0,0 0 0,0 0 0,0 0 0,0 0 0,0 0 0,0 0 0,0 0 0,0 1 0,0-1 0,0 0 0,0 0 0,0 0 0,0 0 0,0 0 0,0 0 0,0 0 0,0 1 0,0-1 0,1 0 0,-1 0 0,0 0 0,0 0 0,0 0 0,0 0 0,43 7 0,423-18-7,-355 4-29,236-15-77,768-31-312,-2261 76 1318,1033-20-832,-288 20 384,389-22-445,5-1 0,0 1 0,-1 0 0,1 0 0,0 1 0,0 0 0,1 0 0,-14 6 0,20-8 3,0 0 0,-1 0-1,1 0 1,0 1 0,0-1 0,0 0 0,-1 0-1,1 0 1,0 0 0,0 1 0,0-1-1,0 0 1,0 0 0,-1 0 0,1 1 0,0-1-1,0 0 1,0 0 0,0 1 0,0-1-1,0 0 1,0 0 0,0 0 0,0 1 0,0-1-1,0 0 1,0 0 0,0 1 0,0-1 0,0 0-1,0 0 1,0 1 0,0-1 0,0 0-1,0 0 1,0 1 0,0-1 0,0 0 0,1 0-1,-1 0 1,0 1 0,0-1 0,0 0-1,0 0 1,1 0 0,-1 0 0,0 1 0,0-1-1,0 0 1,1 0 0,-1 0 0,0 0-1,0 0 1,0 0 0,1 0 0,-1 0 0,0 1-1,0-1 1,1 0 0,-1 0 0,0 0 0,1 0-1,9 3 94,0 0-1,0-1 1,1 0-1,-1-1 1,1 0-1,-1 0 1,1-1-1,17-2 0,14 0-77,628-8-751,123-1 434,-993 12 299,-623 28-369,-2 58 0,791-80 486,34-7-112,1 0 1,-1 0-1,0 0 1,0 0-1,0 0 1,0 0-1,0 0 1,0 0-1,0 0 1,1 0-1,-1 0 1,0 0 0,0 0-1,0 1 1,0-1-1,0 0 1,0 0-1,0 0 1,0 0-1,0 0 1,0 0-1,0 0 1,1 0-1,-1 0 1,0 1-1,0-1 1,0 0-1,0 0 1,0 0-1,0 0 1,0 0-1,0 0 1,0 1-1,0-1 1,0 0-1,0 0 1,0 0-1,0 0 1,0 0-1,0 0 1,0 0-1,0 1 1,-1-1-1,1 0 1,0 0-1,0 0 1,0 0-1,0 0 1,0 0 0,0 0-1,0 0 1,0 1-1,58 3 755,1445-55-623,-1250 35-137,-373 14 0,-238 1-41,-761 25-190,1115-24 231,-36 2 0,-1 2 0,-42 11 0,72-10 0,15-1 0,10 0 0,0-1 0,1-1 0,-1 0 0,1-1 0,0 0 0,23-3 0,14 1 0,1500-44-690,-1258 31 639,-241 11 51,-218 3 1211,-101 0-1116,-424 4-658,2 35 38,607-30 525,61-4 0,25-2 0,43 0 0,790-27-210,-540 8 167,338-8-213,-867 26 1149,28-1-206,-718 50-1663,867-47 967,-172 12 9,-290 60 0,496-70 0,20-6 0,0 0 0,0 1 0,0-1 0,0 0 0,0 0 0,0 0 0,0 0 0,0 0 0,0 1 0,1-1 0,-1 0 0,0 0 0,0 0 0,0 0 0,0 1 0,0-1 0,0 0 0,0 0 0,0 0 0,0 0 0,0 0 0,1 0 0,-1 0 0,0 1 0,0-1 0,0 0 0,0 0 0,0 0 0,0 0 0,1 0 0,-1 0 0,0 0 0,0 0 0,0 0 0,0 0 0,1 0 0,-1 0 0,0 0 0,0 0 0,0 0 0,0 0 0,1 0 0,-1 0 0,0 0 0,0 0 0,0 0 0,0 0 0,0 0 0,1 0 0,40 2 0,211-21 793,-68 3-323,930-41-1538,-308 51 2179,-504 8-1154,-236-1 43,-60 1 0,-17 3 0,-426 76 0,420-78 0,-222 24 0,107-13 0,256-14 0,777-55 0,-508 23 0,-388 32 0,420-35 0,-395 31 0,-26 1 0,-46-1 0,-782 0-645,459 7 147,239-3 498,-1075 27 0,1144-24 0,-104 20 0,154-19 0,14-1 9,24 0 172,563-4 863,1-40-1216,-346 22 253,-219 16-81,-68 2 0,-545 32 0,408-18 0,-399 57 0,522-60 0,36-5 0,20-1 0,26-2 0,1281-31 0,-1280 28 0,14-2 0,-49 1 0,-31-2 0,-229-19 0,-802-48 0,1008 70 0,54 1 0,8 0 0,32 1 0,1286-25 0,-1277 21 0,-80 0 0,-1110-1-898,613 7 621,-160-3 277,665 0 0,31-1 0,47-3 0,-40 4 0,37-3-9,705-55-695,718-70-900,-1191 108 1482,-216 13 95,-46 4 54,-24 1 81,-545-2 569,308 7-339,-2284 19-1667,2297-17 1284,-600 4-286,1127-11 1705,1356-26-2912,-666-9 1025,-259 6-358,-634 27 2153,-454 16 1363,154-3-2571,-883 70-394,514-29 137,436-38 183,124-11 0,19-1 0,79-7 0,136-12 0,820-84-1890,-302 17 1142,913-79-2291,-1349 150 2775,-470 23 1918,-95 6-1323,-2123 40-416,2253-52-19,-227 3-1327,64 2 977,-171 8 1408,435-13-137,58-1 1295,243 5 1710,139 7-3251,1076 2-1377,-1048-17 869,-362 2-63,-71 0 0,-17-1 0,-125 1 0,-2063 62-2897,1342-28 2449,801-31 780,54-2-261,9-1-14,39-2-6,125-8-51,105-5-412,896-63-1648,-1146 76 2066,1777-120 392,-1652 117 1727,-1884 98-3325,-426-50 911,2322-55 1751,71-3-1170,2103-104-427,-1736 93-39,-323 14-552,-79 4 545,-120 4 181,-71 4 0,-10-1 0,-41 0 0,-126 1 0,-80 0-281,-2272 23-1494,2101-18 1775,59-1 0,79-1 85,-40-1 338,317-2-423,25 0 0,50 0 0,133-1 0,95 0-129,794-21-593,11-51 1139,-892 50 722,120-10-444,-313 33-480,-25 3 0,-46 5 17,-751 30-1778,530-31 1290,-598 12 447,-46 1-237,554-6-134,306-9 333,60-3 17,16-1 43,116 2 783,105-2-689,99-6-384,92-19-230,318-32-402,317-22-1240,-16 39 824,-1161 41 3150,-90 0-1620,-90-1-205,-89 0 597,-1454 1-3346,926-2 4218,2224 0 2341,-693 0-4426,-456-1 308,-100-4 75,-69 3 34,0 0-1,0 1 1,0 0 0,0 0 0,-1 1 0,-9 0 0,-170-7-1,-93 2-359,-1004-33-1653,66 1 3014,1172 38-903,103 3-73,1386 25-2049,-1217-28 2263,1029-12-281,-721-7 2518,-495 15-2171,-96 2-235,-109 0-71,-90 1-427,-309-1-1619,-953 9 2057,1485-7-4,-315 13-27,334-14 19,0 1-1,1 1 1,-1 0 0,-14 5-1,28-7 2,0 0 0,0 0 0,-1 0 0,1 0 0,0 0 0,0 0 0,-1 0 0,1 1 0,0-1 0,0 0 0,-1 0 0,1 0 0,0 0 0,0 0 0,0 1 0,-1-1 0,1 0 0,0 0 0,0 0 0,0 0 0,0 1 0,-1-1 0,1 0 0,0 0 0,0 1 0,0-1 0,0 0 0,0 0 0,0 1 0,0-1 0,0 0 0,0 0 0,0 1 0,0-1 0,0 0 0,0 0 0,0 1 0,0-1 0,0 0 0,0 0 0,0 1 0,0-1 0,0 0 0,0 0 0,0 1 0,0-1 0,0 0 0,1 1 0,21 10 0,14-3 0,57 7 0,137 6 0,85-7 24,62-11 71,809-60-1285,-194 3-340,-619 47 1376,-363 6 374,0 2 0,-1-1 0,1 1 0,12 3 0,-22-4-212,0 0 0,0 0-1,1 0 1,-1 0 0,0 0-1,0 1 1,0-1 0,0 0-1,0 0 1,0 0 0,1 0 0,-1 0-1,0 1 1,0-1 0,0 0-1,0 0 1,0 0 0,0 0-1,0 1 1,0-1 0,0 0-1,0 0 1,0 0 0,0 0-1,0 1 1,0-1 0,0 0 0,0 0-1,0 0 1,0 0 0,0 1-1,0-1 1,0 0 0,0 0-1,0 0 1,0 0 0,0 0-1,0 1 1,-1-1 0,1 0 0,0 0-1,0 0 1,0 0 0,0 0-1,0 0 1,0 1 0,-1-1-1,1 0 1,0 0 0,0 0-1,0 0 1,0 0 0,0 0-1,-1 0 1,1 0 0,0 0 0,0 0-1,0 0 1,0 0 0,-1 0-1,1 0 1,0 0 0,0 0-1,0 0 1,-1 0 0,-33 12 509,-51 8 763,-138 14 0,-53-9-1383,-1575 68-414,1567-84 512,-73 7-22,301-12 27,56-4 0,0 0 0,0 0 0,0 0 0,0 0 0,0 0 0,0 0 0,0 0 0,0 0 0,0 0 0,0 0 0,0 1 0,0-1 0,0 0 0,0 0 0,0 0 0,0 0 0,0 0 0,0 0 0,0 0 0,0 0 0,0 0 0,36 2 0,957-9-135,17-36 22,123-47 114,-417 27-13,-326 46-46,-383 16 58,0 1 0,0 0 0,0 1 0,1-1 0,-1 1 0,0 1 0,12 3 0,-19-4 0,0-1 0,0 1 0,0-1 0,0 1 0,0-1 0,0 0 0,0 1 0,0-1 0,-1 1 0,1-1 0,0 0 0,0 1 0,0-1 0,-1 0 0,1 1 0,0-1 0,0 0 0,-1 1 0,1-1 0,0 0 0,-1 1 0,1-1 0,-1 0 0,1 0 0,0 1 0,-1-1 0,1 0 0,0 0 0,-1 0 0,1 0 0,-1 0 0,1 0 0,-1 0 0,1 1 0,0-1 0,-1 0 0,-48 15 0,-129 22 0,-821 90-1945,-649-3 1331,1034-85 335,301-14-251,-76 15 397,311-27 423,71-9 290,24-1 0,289 1-289,-294-5-292,839-31 956,-405 12-602,1709-30-287,-2120 51-66,-33-1 0,-7 0 0,-61 0 0,-366 0 51,-805 19 200,-148 52-1357,1341-69 1079,-241 19-125,266-16 152,32-1 0,117 1 0,126-9 0,1120-74-1184,-634 30 711,-284 23 473,-61 7 0,-75 6-41,86 2-165,-306 10 206,-66 0 698,-88 2 597,-115 0-896,-103 4-259,-113 1 422,-921 42-1389,-1 30-847,425-23 1154,858-55 655,25 0 215,48-1 654,-28 0-653,965-32 1431,-707 19-2122,1529-101-4231,-1448 85 4019,-71 7-26,-72 8 674,-90 6 868,-229 4 2102,-123 5-2500,-114 0-471,187 0-69,-3080 3-2764,3433-4 4495,61 0-1565,1203-38 765,436-59 651,-2086 100-1608,-57 9 0,-1320 76-2972,-176 36 2972,1465-99 332,195-18 156,-148 19 682,207-21-1170,30-2 0,45 1 0,0-2 0,93-11 0,-36 1 0,259-14-587,447-43-2397,300-17 3433,-761 65-829,-486 15 380,-104 4 0,-1332-18 925,840 5 748,681 9-1167,74-3-233,520-22 615,-337 20-376,-23 2-235,209-17 394,-367 14-545,-35 8-125,0 0-1,0 0 1,1 0 0,-1 0-1,0 0 1,0-1-1,0 1 1,0 0 0,0 0-1,1 0 1,-1 0-1,0 0 1,0 0 0,0-1-1,0 1 1,0 0-1,0 0 1,0 0 0,0 0-1,1 0 1,-1-1-1,0 1 1,0 0 0,0 0-1,0 0 1,0 0-1,0-1 1,0 1 0,0 0-1,0 0 1,0 0-1,0-1 1,0 1 0,0 0-1,0 0 1,0 0-1,-1 0 1,1-1 0,0 1-1,0 0 1,0 0-1,0 0 1,0 0 0,0 0-1,0-1 1,0 1-1,-1 0 1,1 0 0,0 0-1,0 0 1,0 0-1,0 0 1,0 0 0,-1 0-1,1-1 1,0 1-1,0 0 1,0 0 0,0 0-1,-1 0 1,1 0-1,0 0 1,0 0 0,0 0-1,0 0 1,-1 0-1,-56-14-29,44 11 26,-715-109-685,-13 39 75,595 60 688,-92-7 1085,212 17-1160,22 2 0,6 0 0,39 0 0,1508 7-2,-1449-5 2,425 18 0,-511-18 0,1 2 0,20 4 0,-34-7 0,-1 0 0,1 1 0,-1-1 0,1 0 0,-1 0 0,0 0 0,1 0 0,-1 0 0,1 0 0,-1 1 0,1-1 0,-1 0 0,0 0 0,1 0 0,-1 1 0,0-1 0,1 0 0,-1 1 0,0-1 0,1 0 0,-1 1 0,0-1 0,1 0 0,-1 1 0,0-1 0,0 1 0,0-1 0,1 1 0,-1-1 0,0 0 0,0 1 0,0-1 0,0 1 0,-1 1 0,-1-1 0,1 0 0,-1 0 0,0 0 0,1 0 0,-1 0 0,0 0 0,0 0 0,1-1 0,-1 1 0,0 0 0,0-1 0,-3 1 0,-58 11 0,0-1 0,-68 0 0,35-3 0,-1700 139-3722,1520-132 3584,-639 63-750,884-70 1050,31-7-154,0-1 1,0 0-1,0 0 0,0 0 0,-1 1 1,1-1-1,0 0 0,0 0 0,0 1 1,0-1-1,0 0 0,0 0 0,0 0 1,0 1-1,0-1 0,1 0 0,-1 0 1,0 1-1,0-1 0,0 0 0,0 0 1,0 0-1,0 1 0,0-1 1,0 0-1,1 0 0,-1 0 0,0 0 1,0 1-1,0-1 0,0 0 0,1 0 1,-1 0-1,0 0 0,0 0 0,0 1 1,1-1-1,-1 0 0,0 0 0,0 0 1,1 0-1,-1 0 0,0 0 0,0 0 1,0 0-1,1 0 0,-1 0 0,0 0 1,0 0-1,1 0 0,-1 0 0,0 0 1,0 0-1,1 0 0,66 11 984,105 6-670,1252 20 1388,-539-87-1495,-824 43 483,-53 3-429,-37 1-162,-631-3-107,426 9 0,57-2 1162,330-1-930,68 2-232,593-23 0,-800 18 0,-26 0 0,-43-1 0,-1036-1-1700,679 7 1627,232-2-217,-189 25 1,354-22 398,17-1 265,34 0 474,653-8 293,5-28-1750,-563 26 439,143-6 170,-224 7 0,-50 7 0,-1 0 0,1 0 0,0 0 0,0 0 0,0 0 0,0 0 0,0 0 0,0 0 0,-1 0 0,1 0 0,0 0 0,0 0 0,0 0 0,0 0 0,0 0 0,0 0 0,0 0 0,-1 0 0,1 0 0,0 0 0,0 0 0,0 0 0,0-1 0,0 1 0,0 0 0,0 0 0,0 0 0,-1 0 0,1 0 0,0 0 0,0 0 0,0 0 0,0 0 0,0-1 0,0 1 0,0 0 0,0 0 0,0 0 0,0 0 0,0 0 0,0 0 0,0 0 0,0-1 0,0 1 0,0 0 0,0 0 0,0 0 0,0 0 0,0 0 0,0 0 0,0-1 0,0 1 0,0 0 0,0 0 0,0 0 0,0 0 0,0 0 0,0 0 0,1-1 0,-34-3 0,-560-14-465,437 18-185,-461-1 939,560 1-161,100 1-154,1882 0-320,-2103-1 559,-1182 29-1752,1344-29 1540,-706 41 1159,664-30-928,58-11-232,0 0 0,0 0 0,0 0 0,0 0 0,0 0 0,0 0 0,1 0 0,-1 0 0,0 0 0,0 0 0,0 0 0,0 1 0,0-1 0,0 0 0,0 0 0,0 0 0,0 0 0,0 0 0,0 0 0,0 0 0,0 1 0,0-1 0,0 0 0,0 0 0,0 0 0,0 0 0,0 0 0,0 0 0,0 0 0,0 0 0,0 1 0,0-1 0,0 0 0,0 0 0,0 0 0,0 0 0,0 0 0,0 0 0,-1 0 0,1 0 0,0 0 0,0 0 0,0 1 0,0-1 0,0 0 0,0 0 0,0 0 0,0 0 0,0 0 0,-1 0 0,1 0 0,0 0 0,0 0 0,0 0 0,0 0 0,0 0 0,0 0 0,0 0 0,0 0 0,-1 0 0,1 0 0,0 0 0,0 0 0,0 0 0,0 0 0,0 0 0,0 0 0,19 3 0,343 7 2,-232-11-154,2230-1-1484,-2334 3 1708,-23-1 7,-7 1 21,-50 3 366,-101 5-323,-83 10-143,-1021 95-31,1254-113 32,-901 105-313,802-83 312,101-23 0,-1 1 0,1 0 0,-1 0 0,1 0 0,-1 0 0,1 0 0,0 1 0,0-1 0,0 1 0,0 0 0,-5 4 0,8-6 0,0 0 0,1 1 0,-1-1 0,0 1 0,0-1 0,0 0 0,0 1 0,1-1 0,-1 0 0,0 1 0,0-1 0,1 0 0,-1 1 0,0-1 0,1 0 0,-1 0 0,0 1 0,1-1 0,-1 0 0,0 0 0,1 0 0,-1 1 0,1-1 0,-1 0 0,0 0 0,1 0 0,-1 0 0,1 0 0,0 0 0,33 7 0,99 4 18,201-7-1,-290-5 5,1252-83-1132,-6-1-70,-1111 83 1440,-258-7 1493,-1406-37-1196,1 43-680,1449 4 123,67-1 0,250 0 0,1149-15-257,-254-1 69,38-59-37,-1356 85 225,-112 10-322,-82 11-969,-77 10 793,-69 7-203,15-5 513,-682 72-226,-490 108-2561,1436-192 3032,113-14 719,85-14-606,12 0-45,51-1-75,142-5-50,106-13 111,108-27 334,1524-163-1267,13 48-210,-1643 142 266,88 2 1796,-332 13-598,-57 1 411,-44 1 1335,-123 1-1537,-113 0-435,-1102 0 91,-1-13-3347,875 4 2550,54 1 500,67-3-162,80 0-486,-67-6 1579,321 12-635,39 1-16,10-1 59,72-7 1163,571-32-105,-205 18-936,-354 18-466,993-65-686,10 30-1425,-465 40 1494,-624 1 877,-5 0 14,-17 1 256,-45 0 39,-122 0-564,-86 0 60,-102-2 181,-555-20-1212,-212-1-440,-619 29-1530,1352-3 3991,340-2-852,50-2 3032,398 0-2594,1483-17-753,-757 4-543,-765 9-637,-79-2 916,-193 4 329,150-10 109,-211 9 533,-29 0 0,-242-2-268,185 4-350,-226 0 282,-682 2 826,81-1 1953,1239-5-2947,-2-3-625,294-10-670,1072-17-1648,-2017 36 2857,-21 1 29,-1753 131 204,1791-96 127,-64 21 767,356-57-1062,1 2 0,-1-1 0,-16 8 0,26-10-66,1 0 1,0 0 0,0 0-1,0 0 1,0 0-1,0 0 1,0 1 0,-1-1-1,1 0 1,0 0 0,0 0-1,0 0 1,0 0-1,0 1 1,0-1 0,0 0-1,0 0 1,0 0 0,0 0-1,0 1 1,0-1-1,0 0 1,0 0 0,0 0-1,0 0 1,0 1 0,0-1-1,0 0 1,0 0-1,0 0 1,0 0 0,0 1-1,0-1 1,0 0 0,1 0-1,-1 0 1,0 0-1,0 0 1,0 1 0,0-1-1,0 0 1,0 0 0,0 0-1,1 0 1,-1 0-1,0 0 1,0 0 0,0 0-1,0 1 1,1-1 0,-1 0-1,0 0 1,0 0-1,0 0 1,0 0 0,1 0-1,-1 0 1,0 0 0,0 0-1,0 0 1,0 0-1,1 0 1,-1 0 0,0 0-1,0 0 1,0 0 0,0-1-1,1 1 1,38 6-26,438 3 24,-290-11 69,-100 2 27,2233-26 768,-2142 20-714,92-2-170,-584 8 22,-1 0-60,-90 1-179,-231-2-372,-1649 22-3393,2161-16 4004,121-4 0,11 0 0,42 1 0,158 1 0,111-7-13,116-19-41,2755-159-3,-2714 160-66,-61 7-369,-88 6 251,-101 4-228,-224 5 461,81-1 197,-149 7 1251,-154 9-1092,-111 15-102,33-3 540,-1342 143-259,1192-110-382,330-44-145,85-8-48,33-7 48,0-1-1,0 0 0,0 0 1,1 0-1,-1 0 0,0 0 1,0 0-1,0 0 0,0 0 1,0 0-1,0 0 0,0 1 1,1-1-1,-1 0 0,0 0 1,0 0-1,0 0 0,0 0 0,0 0 1,0 1-1,0-1 0,0 0 1,0 0-1,0 0 0,0 0 1,0 0-1,0 1 0,0-1 1,0 0-1,0 0 0,0 0 1,0 0-1,0 0 0,0 1 1,0-1-1,0 0 0,0 0 0,0 0 1,0 0-1,0 0 0,0 0 1,0 1-1,0-1 0,-1 0 1,1 0-1,0 0 0,0 0 1,0 0-1,0 0 0,0 0 1,0 0-1,0 1 0,-1-1 1,1 0-1,0 0 0,0 0 0,0 0 1,0 0-1,0 0 0,-1 0 1,1 0-1,0 0 0,0 0 1,0 0-1,0 0 0,0 0 1,-1 0-1,1 0 0,10 2 119,1 1 0,-1-2 0,19 2 0,134 4 1390,86-3-1131,67-2-301,1540-3 307,-823-1-449,-941 3 66,-77 1 0,-24 1 0,-194 13 0,141-13 0,-215 10 67,49-5 160,-743 39-1516,-525 132-103,1370-155 1392,76-11 586,50-13-566,0 0-1,-1 0 1,1 0-1,-1 0 1,1 1-1,-1-1 1,1 0-1,0 0 0,-1 0 1,1 1-1,-1-1 1,1 0-1,0 0 1,-1 1-1,1-1 1,0 0-1,-1 1 1,1-1-1,0 1 0,0-1 1,-1 0-1,1 1 1,0-1-1,0 1 1,0-1-1,0 0 1,-1 2-1,2-1 13,0-1 0,0 1 0,0 0 0,0 0 0,0-1 0,0 1 0,0 0 0,0-1 0,0 1 0,0-1 0,0 1 0,1-1 1,-1 0-1,0 0 0,0 1 0,2-1 0,49 8 84,-1-2 0,64-1 0,-79-3-129,193 2 155,1235-58 813,-657 13-662,-735 37-293,-452 7 1167,-132-2 628,681-1-1795,129 6 0,-263 0 0,-35-6 0,1 0 0,-1 0 0,0 0 0,0 0 0,0 0 0,0 0 0,0 0 0,1 0 0,-1 0 0,0 0 0,0 0 0,0 0 0,0 1 0,0-1 0,0 0 0,1 0 0,-1 0 0,0 0 0,0 0 0,0 0 0,0 0 0,0 0 0,0 0 0,0 1 0,0-1 0,1 0 0,-1 0 0,0 0 0,0 0 0,0 0 0,0 0 0,0 1 0,0-1 0,0 0 0,0 0 0,0 0 0,0 0 0,0 0 0,0 1 0,0-1 0,0 0 0,0 0 0,0 0 0,0 0 0,0 0 0,0 1 0,0-1 0,0 0 0,0 0 0,0 0 0,0 0 0,0 0 0,-1 0 0,1 1 0,-20 6 0,-48 5 0,1-3 0,-124-1 0,100-6 0,16 1 0,-519 4 0,735-9 0,508-32-698,-212 8 545,-359 22 153,-71 2 0,-17 0 0,-33-2 0,-855-42 76,811 43-10,-18-2 288,-169 14 1,233-4-355,-29 4 0,-107 0 0,604-8 0,-202-4 0,293 3 0,-722-1 0,-355 9 0,420 7 0,-168 41 0,103-15 0,160-32 0,41-7 0,9 0 0,16 0 0,96-2 0,-1-5 0,151-26 0,369-46 0,-160 23 0,-425 48 0,-17 2 0,50-12 0,-83 16 0,-1 0 0,1-1 0,0 1 0,-1-1 0,1 0 0,0 0 0,-1 1 0,1-1 0,-1 0 0,0 0 0,3-2 0,-4 3 0,0-1 0,0 1 0,0 0 0,0 0 0,1-1 0,-1 1 0,0 0 0,0-1 0,0 1 0,0 0 0,0-1 0,0 1 0,0 0 0,0-1 0,0 1 0,0 0 0,0-1 0,0 1 0,-1 0 0,1 0 0,0-1 0,0 1 0,0 0 0,0-1 0,0 1 0,-1 0 0,1 0 0,0-1 0,0 1 0,0 0 0,-1 0 0,1 0 0,0-1 0,0 1 0,-1 0 0,0 0 0,-5-4 0,0 1 0,-1 0 0,1 0 0,-1 1 0,-8-3 0,-85-18-42,-1 4 1,-151-9-1,179 22-134,-877-53-1872,647 44 1748,262 14 300,31 2 0,-1-1 0,1 0 0,-1 0 0,0-2 0,1 1 0,-1-1 0,1-1 0,-11-3 0,21 6 1,0-1 0,-1 1 0,1 0-1,0 0 1,0 0 0,0 0-1,0 0 1,0 0 0,0 0-1,0 0 1,-1-1 0,1 1-1,0 0 1,0 0 0,0 0-1,0 0 1,0 0 0,0 0 0,0-1-1,0 1 1,0 0 0,0 0-1,0 0 1,0 0 0,0 0-1,0-1 1,0 1 0,0 0-1,0 0 1,0 0 0,0 0 0,0-1-1,0 1 1,0 0 0,0 0-1,0 0 1,0 0 0,0 0-1,0 0 1,0-1 0,1 1-1,-1 0 1,0 0 0,0 0 0,0 0-1,0 0 1,0 0 0,0 0-1,0-1 1,1 1 0,-1 0-1,16-7 252,28-4 199,1 2 1,0 2-1,47-1 0,-21 1-49,251-19-325,323 16 0,-1182 17-77,99 43 0,417-44 0,30-3 0,44-2 0,-45-1 0,704 0 0,-335-2 0,-347 2 0,163-6 0,-172 2 0,-21 4 0,0 0 0,0 0 0,0 0 0,0 0 0,-1 0 0,1 1 0,0-1 0,0 0 0,0 0 0,0 0 0,0 0 0,0 0 0,0 0 0,0-1 0,0 1 0,-1 0 0,1 0 0,0 0 0,0 0 0,0 0 0,0 0 0,0 0 0,0 0 0,0 0 0,0 0 0,0 0 0,0 0 0,-1 0 0,1 0 0,0 0 0,0 0 0,0 0 0,0-1 0,0 1 0,0 0 0,0 0 0,0 0 0,0 0 0,0 0 0,0 0 0,0 0 0,0 0 0,0 0 0,0-1 0,0 1 0,0 0 0,0 0 0,0 0 0,0 0 0,0 0 0,0 0 0,0 0 0,0 0 0,0 0 0,0-1 0,0 1 0,0 0 0,0 0 0,0 0 0,0 0 0,0 0 0,0 0 0,0 0 0,1 0 0,-1 0 0,0 0 0,0 0 0,0-1 0,-34-4 0,-550-10 0,439 16 0,11 0 0,657 0 0,-256-2 0,-312 2 0,-63-3 0,100-1 0,18-2 0,24-5 0,-28 9 0,-6 1 0,1 0 0,0 0 0,0 0 0,0 0 0,-1-1 0,1 1 0,0 0 0,0-1 0,-1 1 0,1 0 0,0-1 0,0 1 0,-1-1 0,1 1 0,0-1 0,-1 1 0,1-1 0,-1 1 0,1-1 0,-1 0 0,1 1 0,0-2 0,-2 1 0,1 0 0,-1 0 0,0 0 0,1 1 0,-1-1 0,0 0 0,0 1 0,0-1 0,0 1 0,1-1 0,-1 0 0,0 1 0,0 0 0,0-1 0,0 1 0,0 0 0,0-1 0,0 1 0,-2 0 0,-28-7 0,0 1 0,-53-2 0,-69 5 0,96 3 0,24-1 0,48 2 0,58-2 0,168-27 0,-79 8 0,244-23 0,-373 36 0,-33 6 0,0 1 0,0 0 0,0 0 0,0 0 0,0-1 0,0 1 0,0 0 0,0 0 0,0-1 0,0 1 0,0 0 0,0 0 0,0 0 0,0-1 0,0 1 0,0 0 0,0 0 0,0 0 0,0-1 0,0 1 0,0 0 0,0 0 0,0-1 0,0 1 0,0 0 0,0 0 0,0 0 0,-1 0 0,1-1 0,0 1 0,0 0 0,0 0 0,0 0 0,-1 0 0,1-1 0,0 1 0,0 0 0,0 0 0,0 0 0,-1 0 0,1 0 0,0 0 0,0 0 0,-1 0 0,1 0 0,0 0 0,0 0 0,0 0 0,-1 0 0,1 0 0,0 0 0,0 0 0,0 0 0,-1 0 0,1 0 0,0 0 0,-14-3 0,1 0 0,-23-1 0,-656-9 0,434 15 0,1414-2 0,-1216 2 0,-93 16 0,137-15 0,16-3 0,0 0 0,0 0 0,0 0 0,0 0 0,0 0 0,0 0 0,0 0 0,0 0 0,0 0 0,0 1 0,0-1 0,0 0 0,0 0 0,0 0 0,0 0 0,1 0 0,-1 0 0,0 0 0,0 0 0,0 0 0,0 0 0,0 0 0,0 0 0,0 0 0,0 0 0,0 0 0,0 0 0,0 0 0,0 0 0,0 0 0,0 1 0,0-1 0,0 0 0,0 0 0,0 0 0,0 0 0,0 0 0,0 0 0,0 0 0,0 0 0,0 0 0,0 0 0,0 0 0,0 0 0,0 0 0,0 0 0,0 1 0,0-1 0,0 0 0,0 0 0,0 0 0,0 0 0,0 0 0,0 0 0,0 0 0,-1 0 0,36 3 0,115-4-3,199-26 0,-156 8-234,924-30-1149,-1088 47 1326,-59-6 361,-71-6 331,-124-2 0,-118 14-1711,215 3 560,-1452 37 212,1346-25 59,-243 45-1,405-44 249,58-7 0,21-2 0,31 0 0,573-2 2068,-470-6-2975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5:47:08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24575,'22'0'0,"28"0"0,18 0 0,13 0 0,4 0 0,4 0 0,-3 0 0,-10 0 0,-12 0 0,-12 0 0,-10 0 0,-5 0 0,-5 0 0,-1 0 0,-2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5:45:30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5:45:31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5:46:27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5:46:27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5:47:14.7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4051 1205 24575,'86'0'-4,"1124"-13"-975,-1116 10 760,646-12-864,-661 15 1083,1 4 0,-1 4 0,103 22 0,-157-23 268,-22-2 16,-18-1 57,-46 1 217,-65-4-1,82-2-422,-1623-75-3331,620-26 2101,957 91 1095,65 5 61,17 0 124,10 4-136,0 1 0,-1-1 0,1 1 0,0 0 0,0 0 0,1 0 1,-1 0-1,0 0 0,0 0 0,0 1 0,1-1 0,-1 1 1,0-1-1,4 1 0,98-18 511,145-7-1,-174 20-518,1896-56 1664,-1961 61-1705,-19 0 0,-29 1 0,-326-2 100,-673 22 385,966-15-485,-41 1 0,562-5 23,-228-4-210,722-15-610,-75 0 311,-842 17 486,-49 0 0,-1031 21 1401,856-11-1355,148-2-46,42-4 0,15 1 0,17 2 0,0-2 0,0-1 0,39 2 0,-20-2 0,435 35-235,300 35-248,-749-69 483,0-2 0,0 2 0,-1 1 0,29 10 0,-37-4 0,-20-12 0,-1 1 0,0-1 0,1 0 0,-1 0 0,0 1 0,0-1 0,0 0 0,1 1 0,-1-1 0,0 0 0,0 1 0,0-1 0,0 1 0,0-1 0,0 0 0,1 1 0,-1-1 0,0 0 0,0 1 0,0-1 0,0 1 0,-1-1 0,1 0 0,0 1 0,0-1 0,0 1 0,0-1 0,0 0 0,0 1 0,-1-1 0,-1 3 0,0-1 0,-1 0 0,1 0 0,-1 0 0,0-1 0,0 1 0,1-1 0,-1 1 0,0-1 0,0 0 0,-5 1 0,-36 9 0,0-2 0,0-1 0,-58 1 0,80-7 0,-427 30-319,-161 16-182,151 7 358,178-19 71,214-28 72,55-5 0,16-1 0,23-1 0,683-4 1080,-188 0-407,-441 2-673,-45-3 0,-36 4 0,0 0 0,1 0 0,-1 0 0,0 0 0,0 0 0,0 0 0,0 0 0,0 0 0,0-1 0,1 1 0,-1 0 0,0 0 0,0 0 0,0 0 0,0 0 0,0 0 0,0 0 0,0 0 0,0 0 0,1 0 0,-1 0 0,0 0 0,0 0 0,0-1 0,0 1 0,0 0 0,0 0 0,0 0 0,0 0 0,0 0 0,0 0 0,0 0 0,0-1 0,0 1 0,0 0 0,0 0 0,0 0 0,0 0 0,0 0 0,0 0 0,0 0 0,0-1 0,0 1 0,0 0 0,0 0 0,0 0 0,0 0 0,0 0 0,0 0 0,0-1 0,0 1 0,0 0 0,0 0 0,0 0 0,0 0 0,0 0 0,0 0 0,0 0 0,-1 0 0,1 0 0,0-1 0,0 1 0,-22-7 0,-43-5 0,-81-5 0,108 14 0,-1180-47-1562,1217 49 1562,14-2 0,36-4 0,1203-96-306,-561 57 141,-578 35 132,-81 5 33,-32 6 0,0 0 0,0 0 0,0 0 0,0 0 0,0 0 0,0-1 0,-1 1 0,1 0 0,0 0 0,0 0 0,0 0 0,0 0 0,0 0 0,0 0 0,0 0 0,0 0 0,0 0 0,0-1 0,0 1 0,-1 0 0,1 0 0,0 0 0,0 0 0,0 0 0,0 0 0,0 0 0,0-1 0,0 1 0,0 0 0,0 0 0,0 0 0,0 0 0,0 0 0,0 0 0,0-1 0,0 1 0,0 0 0,0 0 0,0 0 0,1 0 0,-1 0 0,0 0 0,0 0 0,0 0 0,0-1 0,0 1 0,0 0 0,0 0 0,0 0 0,0 0 0,0 0 0,0 0 0,1 0 0,-1 0 0,0 0 0,0 0 0,0 0 0,0 0 0,0-1 0,0 1 0,-51-8 0,-453-16-29,385 22-106,-1747 33-2110,1707-23 2020,17-2 253,-182 31 1,308-33 587,21-1-157,33 0 268,439-12 1640,2-30-3177,-461 37 765,199-18-154,683-78-3,-874 95 202,-1-1 0,0-1 0,-1-1 0,26-10 0,-48 15 0,-1 1 0,0 0 0,0-1 0,0 1 0,1-1 0,-1 1 0,0-1 0,0 0 0,0 1 0,0-1 0,0 0 0,0 0 0,0 0 0,0 0 0,-1 0 0,1 0 0,0 0 0,0 0 0,-1 0 0,1 0 0,-1 0 0,1 0 0,-1-1 0,1 1 0,-1 0 0,0 0 0,1-1 0,-1 1 0,0 0 0,0 0 0,0-1 0,0 1 0,0 0 0,0-1 0,-1 1 0,1 0 0,0 0 0,-1-1 0,1 1 0,-1 0 0,1 0 0,-1 0 0,1 0 0,-1 0 0,0 0 0,0 0 0,1 0 0,-1 0 0,0 0 0,0 0 0,0 0 0,0 0 0,0 1 0,-2-2 0,-13-8 0,1 0 0,-2 1 0,1 1 0,-1 0 0,0 2 0,-28-8 0,-222-47-163,-90 3-657,-76 4-163,-68-2 0,-1581-96-2498,-11 110 1217,2060 42 2351,-200 8 994,206-4-597,27-4-477,0 0 0,0 0 0,0 0 0,0 0 0,0 0 1,-1 0-1,1 0 0,0 0 0,0 0 0,0 0 0,0 0 0,0 0 0,0 0 0,0 0 0,-1 0 0,1 0 0,0 0 0,0 0 1,0 0-1,0 0 0,0 0 0,0 0 0,0 0 0,-1 0 0,1 0 0,0 0 0,0 0 0,0 0 0,0 0 0,0 0 1,0 0-1,0 1 0,0-1 0,-1 0 0,1 0 0,0 0 0,0 0 0,0 0 0,0 0 0,0 0 0,0 0 0,0 1 0,0-1 1,0 0-1,0 0 0,0 0 0,0 0 0,0 0 0,0 0 0,0 0 0,0 1 0,0-1 0,0 0 0,0 0 0,0 0 0,0 0 1,0 0-1,0 0 0,0 1 0,0-1 0,0 0 0,0 0 0,0 0 0,0 0 0,0 0 0,1 0 0,-1 0 0,0 1 0,46 6 871,651 8 2317,-487-15-2458,1992-1-444,-2333-12 2158,-154-4-2194,-622-19 216,1060 36-473,45 1 0,-73-1-26,985 15-1577,5 77 221,-1096-90 1382,203 40 0,-215-41 2,0 1 0,0 1 1,0-1-1,0 1 0,-1 0 1,1 1-1,-1 0 0,0 0 0,6 5 1,-12-9 7,1 1 0,0 0 0,0 0 0,-1-1 0,1 1 0,-1 0 1,1 0-1,-1 0 0,1 0 0,-1 0 0,0 0 0,1 0 0,-1 0 0,0 0 1,0 0-1,0 0 0,1 0 0,-1 0 0,0 0 0,-1 0 0,1 0 0,0 0 1,0 0-1,0 0 0,-1 1 0,0 1 38,-1-1 0,0 1 0,1-1 0,-1 0 0,0 1 0,-1-1 0,1 0 0,0 0 0,0-1 0,-1 1 0,1 0 0,-1-1 0,-3 2 1,-28 13 165,-1-2 1,0-2-1,-59 13 1,40-11-213,-462 99-90,-9-28-656,84-15-395,-625 157 127,837-175 907,220-50 138,1 0 0,-1 1 0,1 1-1,-10 4 1,18-8-21,-1 0-1,1 0 0,-1 0 1,1 0-1,0 1 1,-1-1-1,1 0 1,0 0-1,-1 0 0,1 0 1,0 1-1,-1-1 1,1 0-1,0 0 1,-1 1-1,1-1 0,0 0 1,0 1-1,-1-1 1,1 0-1,0 0 1,0 1-1,0-1 0,-1 1 1,1-1-1,0 0 1,0 1-1,0-1 0,0 0 1,0 1-1,0-1 1,0 1-1,0-1 1,0 0-1,0 1 0,0-1 1,0 1-1,0-1 1,0 0-1,0 1 1,0-1-1,0 0 0,0 1 1,1-1-1,-1 1 1,0-1-1,0 0 0,0 0 1,1 1-1,-1-1 1,0 0-1,0 1 1,1-1-1,-1 0 0,0 0 1,1 1-1,-1-1 1,1 0-1,5 3 47,1-1-1,-1 0 0,1 0 1,0 0-1,0-1 1,7 0-1,224 13 1317,-133-12-1015,1235 57-1703,-116-4-140,-607-39 1293,-812-11 1905,-1491 20 117,1669-25-1831,23 0 0,32-1 0,764-14 183,-143 1-1085,556-14-1437,-936 20 3013,-345 2 999,10 0-1112,-613-14 370,652 20-931,17 0 0,0 0 0,0 0 0,0 0 0,0 0 0,1 0 0,-1 0 0,0-1 0,0 1 0,0 0 0,0 0 0,0 0 0,0 0 0,0 0 0,0 0 0,0 0 0,0 0 0,0 0 0,0 0 0,-1 0 0,1 0 0,0 0 0,0 0 0,0 0 0,0 0 0,0 0 0,0 0 0,31-4 0,194-12 0,327-39-642,-1-1-390,83 1-548,439-34 880,-600 72 1516,-459 19 618,-60-1-438,-488-7-318,76 0-1631,-1555 18-978,1684-6 1931,-323 19-429,629-23 429,51-3 0,475-52 2696,678-4-2710,-951 50-7,621-4-47,-834 11 68,-20 1 0,-28-1 0,-334 0-120,-572 12-534,739-4 579,-672 36 55,802-40 20,32-3 0,0 1 0,-54 12 0,90-14 0,0 0 0,0 0 0,0 0 0,0 0 0,0 0 0,0 1 0,0-1 0,0 0 0,0 0 0,0 0 0,0 0 0,1 0 0,-1 0 0,0 0 0,0 0 0,0 0 0,0 0 0,0 1 0,0-1 0,0 0 0,0 0 0,0 0 0,0 0 0,0 0 0,0 0 0,0 0 0,0 0 0,0 1 0,0-1 0,0 0 0,0 0 0,0 0 0,0 0 0,0 0 0,0 0 0,0 0 0,-1 0 0,1 0 0,0 1 0,0-1 0,0 0 0,28 3 0,372-3 2,17-29-548,-293 19 113,370-29 145,515-36 571,-952 71-283,-41 2 0,-20 0 0,-876 15 276,499-2-469,-208-4-363,-399 14 329,947-19 184,-98 7 38,131-7 25,19 0 121,241-6 665,0-12-846,1438-132-159,-1265 94 130,243-28-180,-3 30 98,-358 53 1134,-306-1-949,0 0 0,-1 0 1,1 1-1,0-1 0,-1 0 1,1 0-1,-1 0 0,1 0 1,0 0-1,-1 0 0,1 0 1,0 0-1,-1 0 0,1-1 1,0 1-1,-1 0 0,1 0 1,-1 0-1,1-1 0,0 1 1,-1 0-1,1-1 0,-1 1 1,1-1-1,-1 1 0,1 0 1,-1-1-1,1 1 0,-1-1 1,1 0-1,-3-1 35,1 0 0,-1 0 1,0 1-1,0-1 0,0 1 0,0 0 1,0-1-1,-1 1 0,1 0 0,-4-1 1,-57-23-1,0 3 0,-1 2 0,-79-13 0,-209-19-63,307 46-7,-525-39 1,1018 50 0,-267-6 0,1798 2 0,-1933 1 0,-46-2 0,0 0 0,1 0 0,-1 0 0,0 0 0,0 0 0,0 0 0,0 0 0,0 0 0,1 0 0,-1 0 0,0 0 0,0 0 0,0 0 0,0 0 0,1 0 0,-1 0 0,0 0 0,0 0 0,0 0 0,0 0 0,1 0 0,-1 0 0,0 0 0,0 0 0,0 0 0,0 1 0,0-1 0,1 0 0,-1 0 0,0 0 0,0 0 0,0 0 0,0 0 0,0 1 0,0-1 0,0 0 0,0 0 0,0 0 0,1 0 0,-1 0 0,0 1 0,0-1 0,0 0 0,0 0 0,0 0 0,0 0 0,0 1 0,0-1 0,0 0 0,0 0 0,0 0 0,0 0 0,0 1 0,0-1 0,0 0 0,0 0 0,-1 0 0,1 0 0,0 0 0,0 1 0,0-1 0,0 0 0,0 0 0,0 0 0,0 0 0,-31 12 0,-323 55-9,247-50-125,-122 19-454,-466 77 462,467-75 126,298-35 143,612-9 571,-653 5-714,-51-3 0,-391-17 18,214 17-200,-755-37-2572,-78-3 1320,4 31 1247,253 57-1171,599-31 2068,128-8-89,0-3 0,0-2 0,-93-12 0,-32-22-175,-78-15-540,-1107-224-937,885 169 782,-420-74-395,859 173 705,45 3 124,61 8 552,258 45 277,109 12-206,194-34-444,-3-32 1,-569 3-365,-47 1 0,-16 2 0,-20 4 0,22-7 0,-301 49 571,163-29-401,-496 108-170,209-20 0,401-101 0,24-7 0,0 0 0,0 0 0,0 0 0,0 1 0,0-1 0,0 0 0,0 0 0,0 0 0,0 0 0,0 0 0,0 0 0,0 1 0,0-1 0,0 0 0,0 0 0,0 0 0,0 0 0,0 0 0,0 0 0,0 1 0,0-1 0,0 0 0,0 0 0,0 0 0,0 0 0,0 0 0,1 0 0,-1 0 0,0 1 0,0-1 0,0 0 0,0 0 0,0 0 0,0 0 0,0 0 0,0 0 0,1 0 0,-1 0 0,0 0 0,0 0 0,0 0 0,0 0 0,0 0 0,0 0 0,1 0 0,-1 0 0,0 0 0,0 0 0,0 0 0,0 0 0,0 0 0,0 0 0,1 0 0,-1 0 0,0 0 0,0 0 0,0 0 0,0 0 0,0 0 0,0 0 0,0 0 0,1 0 0,-1 0 0,0 0 0,0-1 0,0 1 0,0 0 0,46 1 0,-38-1 0,237-3-84,836-28-785,-755 7 869,-271 17 0,-53 4 0,-13 1 0,-93-2 0,-662 57-943,540-30 798,-234 27 1045,436-46-895,29-2-16,45-1 146,-46-1-100,709-32 942,-786 27-2342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9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735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25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78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794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066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893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501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461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734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244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373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558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287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337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68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123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19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53" r:id="rId1"/>
    <p:sldLayoutId id="2147484654" r:id="rId2"/>
    <p:sldLayoutId id="2147484655" r:id="rId3"/>
    <p:sldLayoutId id="2147484656" r:id="rId4"/>
    <p:sldLayoutId id="2147484657" r:id="rId5"/>
    <p:sldLayoutId id="2147484658" r:id="rId6"/>
    <p:sldLayoutId id="2147484659" r:id="rId7"/>
    <p:sldLayoutId id="2147484660" r:id="rId8"/>
    <p:sldLayoutId id="2147484661" r:id="rId9"/>
    <p:sldLayoutId id="2147484662" r:id="rId10"/>
    <p:sldLayoutId id="2147484663" r:id="rId11"/>
    <p:sldLayoutId id="2147484664" r:id="rId12"/>
    <p:sldLayoutId id="2147484665" r:id="rId13"/>
    <p:sldLayoutId id="2147484666" r:id="rId14"/>
    <p:sldLayoutId id="2147484667" r:id="rId15"/>
    <p:sldLayoutId id="2147484668" r:id="rId16"/>
    <p:sldLayoutId id="21474846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14.png"/><Relationship Id="rId9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A1B5-07D4-4586-93C1-C53AFFA1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3" y="1365813"/>
            <a:ext cx="8148577" cy="983848"/>
          </a:xfrm>
        </p:spPr>
        <p:txBody>
          <a:bodyPr>
            <a:noAutofit/>
          </a:bodyPr>
          <a:lstStyle/>
          <a:p>
            <a:r>
              <a:rPr lang="en-IN" sz="9600" b="1" dirty="0"/>
              <a:t>Blockchain technology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791C-4EE7-4D68-B9F5-104CC53B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205" y="4421529"/>
            <a:ext cx="6724892" cy="2268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Prepared by: Aditya Singh</a:t>
            </a:r>
          </a:p>
          <a:p>
            <a:pPr marL="0" indent="0">
              <a:buNone/>
            </a:pPr>
            <a:r>
              <a:rPr lang="en-IN" sz="4400" dirty="0"/>
              <a:t>			     		  1816410025</a:t>
            </a:r>
          </a:p>
        </p:txBody>
      </p:sp>
    </p:spTree>
    <p:extLst>
      <p:ext uri="{BB962C8B-B14F-4D97-AF65-F5344CB8AC3E}">
        <p14:creationId xmlns:p14="http://schemas.microsoft.com/office/powerpoint/2010/main" val="372329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AC64-8182-48EA-9D4C-A6C85160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787947" cy="1486464"/>
          </a:xfrm>
        </p:spPr>
        <p:txBody>
          <a:bodyPr>
            <a:normAutofit/>
          </a:bodyPr>
          <a:lstStyle/>
          <a:p>
            <a:r>
              <a:rPr lang="en-IN" sz="6000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47A3-38B7-4221-B7E1-744EBFB17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870" y="1651745"/>
            <a:ext cx="6157733" cy="3325369"/>
          </a:xfrm>
        </p:spPr>
        <p:txBody>
          <a:bodyPr>
            <a:normAutofit/>
          </a:bodyPr>
          <a:lstStyle/>
          <a:p>
            <a:r>
              <a:rPr lang="en-IN" sz="2400" dirty="0"/>
              <a:t>Secure</a:t>
            </a:r>
          </a:p>
          <a:p>
            <a:r>
              <a:rPr lang="en-IN" sz="2400" dirty="0"/>
              <a:t>No third party interference</a:t>
            </a:r>
          </a:p>
          <a:p>
            <a:r>
              <a:rPr lang="en-IN" sz="2400" dirty="0"/>
              <a:t>Secure transactions</a:t>
            </a:r>
          </a:p>
          <a:p>
            <a:r>
              <a:rPr lang="en-IN" sz="2400" dirty="0"/>
              <a:t>Instant transactions</a:t>
            </a:r>
          </a:p>
          <a:p>
            <a:r>
              <a:rPr lang="en-IN" sz="2400" dirty="0"/>
              <a:t>Faster processing</a:t>
            </a:r>
          </a:p>
        </p:txBody>
      </p:sp>
      <p:pic>
        <p:nvPicPr>
          <p:cNvPr id="4" name="Picture 2" descr="Exploring the commercial advantages of blockchain technologies – and what  CIOs need to do about it">
            <a:extLst>
              <a:ext uri="{FF2B5EF4-FFF2-40B4-BE49-F238E27FC236}">
                <a16:creationId xmlns:a16="http://schemas.microsoft.com/office/drawing/2014/main" id="{65D23466-51F9-456E-BE32-5B47F7F5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68" y="1071080"/>
            <a:ext cx="5005962" cy="500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1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8806-385C-480E-B2F9-E5B7C198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211633" cy="1242349"/>
          </a:xfrm>
        </p:spPr>
        <p:txBody>
          <a:bodyPr>
            <a:normAutofit/>
          </a:bodyPr>
          <a:lstStyle/>
          <a:p>
            <a:r>
              <a:rPr lang="en-IN" sz="6000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DAE3-DE4E-4CF9-8BB1-3ED245B9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Cost</a:t>
            </a:r>
          </a:p>
          <a:p>
            <a:r>
              <a:rPr lang="en-US" sz="2000" dirty="0"/>
              <a:t>Lack of Standardization</a:t>
            </a:r>
          </a:p>
          <a:p>
            <a:r>
              <a:rPr lang="en-US" sz="2000" dirty="0"/>
              <a:t>Lack of Centralization</a:t>
            </a:r>
          </a:p>
          <a:p>
            <a:r>
              <a:rPr lang="en-US" sz="2000" dirty="0"/>
              <a:t>Regulation</a:t>
            </a:r>
          </a:p>
          <a:p>
            <a:r>
              <a:rPr lang="en-US" sz="2000" dirty="0"/>
              <a:t>Garbage in, garbage out</a:t>
            </a:r>
          </a:p>
          <a:p>
            <a:r>
              <a:rPr lang="en-US" sz="2000" dirty="0"/>
              <a:t>Over exuberance</a:t>
            </a:r>
          </a:p>
          <a:p>
            <a:r>
              <a:rPr lang="en-US" sz="2000" dirty="0"/>
              <a:t>Environmental impacts</a:t>
            </a:r>
          </a:p>
          <a:p>
            <a:r>
              <a:rPr lang="en-US" sz="2000" dirty="0"/>
              <a:t>Increased cyber threats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8C057-CA5A-455D-8C69-747DB0FE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311" y="2142067"/>
            <a:ext cx="7581418" cy="35295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2693CB3-5556-4D09-AC61-0C3247D57391}"/>
                  </a:ext>
                </a:extLst>
              </p14:cNvPr>
              <p14:cNvContentPartPr/>
              <p14:nvPr/>
            </p14:nvContentPartPr>
            <p14:xfrm>
              <a:off x="6200143" y="2475893"/>
              <a:ext cx="3592080" cy="477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2693CB3-5556-4D09-AC61-0C3247D573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1143" y="2467253"/>
                <a:ext cx="3609720" cy="49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4209A05-E2F2-4DEE-8D07-F32E51670FFC}"/>
              </a:ext>
            </a:extLst>
          </p:cNvPr>
          <p:cNvGrpSpPr/>
          <p:nvPr/>
        </p:nvGrpSpPr>
        <p:grpSpPr>
          <a:xfrm>
            <a:off x="6712783" y="2685053"/>
            <a:ext cx="372960" cy="58320"/>
            <a:chOff x="6712783" y="2685053"/>
            <a:chExt cx="37296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4CB822-17C6-4BF7-A115-A94E812D3E06}"/>
                    </a:ext>
                  </a:extLst>
                </p14:cNvPr>
                <p14:cNvContentPartPr/>
                <p14:nvPr/>
              </p14:nvContentPartPr>
              <p14:xfrm>
                <a:off x="6770743" y="2685053"/>
                <a:ext cx="31500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4CB822-17C6-4BF7-A115-A94E812D3E0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08103" y="2622413"/>
                  <a:ext cx="440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85E096-0A7E-43A3-A640-BFE90B5B40B5}"/>
                    </a:ext>
                  </a:extLst>
                </p14:cNvPr>
                <p14:cNvContentPartPr/>
                <p14:nvPr/>
              </p14:nvContentPartPr>
              <p14:xfrm>
                <a:off x="6712783" y="2743013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85E096-0A7E-43A3-A640-BFE90B5B40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04143" y="27343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19EF7B-6D55-49AB-8E19-00A82B0EF840}"/>
                    </a:ext>
                  </a:extLst>
                </p14:cNvPr>
                <p14:cNvContentPartPr/>
                <p14:nvPr/>
              </p14:nvContentPartPr>
              <p14:xfrm>
                <a:off x="6932743" y="2708093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19EF7B-6D55-49AB-8E19-00A82B0EF8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24103" y="26990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B1E6C5-A5BF-4399-B4D1-26AB907F8717}"/>
                    </a:ext>
                  </a:extLst>
                </p14:cNvPr>
                <p14:cNvContentPartPr/>
                <p14:nvPr/>
              </p14:nvContentPartPr>
              <p14:xfrm>
                <a:off x="7025263" y="268505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B1E6C5-A5BF-4399-B4D1-26AB907F87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16263" y="26764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FF651B-897D-4E82-BC59-3EC9C3C17AF8}"/>
                    </a:ext>
                  </a:extLst>
                </p14:cNvPr>
                <p14:cNvContentPartPr/>
                <p14:nvPr/>
              </p14:nvContentPartPr>
              <p14:xfrm>
                <a:off x="7025263" y="268505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FF651B-897D-4E82-BC59-3EC9C3C17A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16263" y="26764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63B5C7-D655-4032-819E-56D85F393BA3}"/>
                  </a:ext>
                </a:extLst>
              </p14:cNvPr>
              <p14:cNvContentPartPr/>
              <p14:nvPr/>
            </p14:nvContentPartPr>
            <p14:xfrm>
              <a:off x="5648623" y="2251613"/>
              <a:ext cx="3751200" cy="537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63B5C7-D655-4032-819E-56D85F393B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5983" y="2188613"/>
                <a:ext cx="3876840" cy="6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39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F102-8197-47D3-980F-4659BFDF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IN" sz="6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B8B4-8137-4168-8915-D9859B2C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914400"/>
            <a:ext cx="8504498" cy="4876800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</a:rPr>
              <a:t>Blockchain could be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used to securely and efficiently transfer user data across platforms and systems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The technology could also be used to maintain and protect records of real estate ownership, titles, and more.</a:t>
            </a:r>
          </a:p>
          <a:p>
            <a:r>
              <a:rPr lang="en-US" sz="2000" b="0" i="0" dirty="0">
                <a:effectLst/>
                <a:latin typeface="arial" panose="020B0604020202020204" pitchFamily="34" charset="0"/>
              </a:rPr>
              <a:t>Blockchain technology could change the world 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as it can get rid of all the inefficiencies of centralized systems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. It brought decentralization into play. By using blockchain, any business improves its process to new heights.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295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D088-014B-485E-ACF6-DB359FD3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742" y="2083443"/>
            <a:ext cx="3761772" cy="1967696"/>
          </a:xfrm>
        </p:spPr>
        <p:txBody>
          <a:bodyPr>
            <a:noAutofit/>
          </a:bodyPr>
          <a:lstStyle/>
          <a:p>
            <a:r>
              <a:rPr lang="en-IN" sz="9600" b="1" dirty="0"/>
              <a:t>THANK</a:t>
            </a:r>
            <a:r>
              <a:rPr lang="en-IN" sz="9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F544-FA95-41AC-B94D-024BE528408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6095999" y="1909823"/>
            <a:ext cx="5044801" cy="2291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24528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-81023" y="0"/>
            <a:ext cx="12273023" cy="6903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2"/>
            <a:ext cx="5410191" cy="117875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 What is A Blockchain?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8EC7B-9AFA-4B98-A57F-77AA0DE25040}"/>
              </a:ext>
            </a:extLst>
          </p:cNvPr>
          <p:cNvSpPr txBox="1"/>
          <p:nvPr/>
        </p:nvSpPr>
        <p:spPr>
          <a:xfrm>
            <a:off x="1011249" y="2777201"/>
            <a:ext cx="808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blockchain is a growing list of data blocks that are linked together.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FA8E6-A829-40D5-8978-1F071D33A4B7}"/>
              </a:ext>
            </a:extLst>
          </p:cNvPr>
          <p:cNvSpPr/>
          <p:nvPr/>
        </p:nvSpPr>
        <p:spPr>
          <a:xfrm>
            <a:off x="1111573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59176D-ED8A-46CD-B91C-311A7C927FD2}"/>
              </a:ext>
            </a:extLst>
          </p:cNvPr>
          <p:cNvCxnSpPr/>
          <p:nvPr/>
        </p:nvCxnSpPr>
        <p:spPr>
          <a:xfrm>
            <a:off x="1111573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EFF1DE-B422-4FDD-863F-AFA8D9298A21}"/>
              </a:ext>
            </a:extLst>
          </p:cNvPr>
          <p:cNvSpPr txBox="1"/>
          <p:nvPr/>
        </p:nvSpPr>
        <p:spPr>
          <a:xfrm>
            <a:off x="1670562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20481-BF18-4BD8-AAC5-8FAABDF8C956}"/>
              </a:ext>
            </a:extLst>
          </p:cNvPr>
          <p:cNvSpPr txBox="1"/>
          <p:nvPr/>
        </p:nvSpPr>
        <p:spPr>
          <a:xfrm>
            <a:off x="1361373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2DC40-24E4-4A98-BC20-841DAF508F26}"/>
              </a:ext>
            </a:extLst>
          </p:cNvPr>
          <p:cNvSpPr/>
          <p:nvPr/>
        </p:nvSpPr>
        <p:spPr>
          <a:xfrm>
            <a:off x="4434770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523948-1983-4DAE-9616-56D56CD9264A}"/>
              </a:ext>
            </a:extLst>
          </p:cNvPr>
          <p:cNvCxnSpPr/>
          <p:nvPr/>
        </p:nvCxnSpPr>
        <p:spPr>
          <a:xfrm>
            <a:off x="4434770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18FDC8-1DD9-4795-9321-AA83CCCCD366}"/>
              </a:ext>
            </a:extLst>
          </p:cNvPr>
          <p:cNvSpPr txBox="1"/>
          <p:nvPr/>
        </p:nvSpPr>
        <p:spPr>
          <a:xfrm>
            <a:off x="4993759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E70DD-B680-4F3F-BB54-28C4C50F0A01}"/>
              </a:ext>
            </a:extLst>
          </p:cNvPr>
          <p:cNvSpPr txBox="1"/>
          <p:nvPr/>
        </p:nvSpPr>
        <p:spPr>
          <a:xfrm>
            <a:off x="4684570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5EDD4-AAF2-4F70-A935-7751E0B4D335}"/>
              </a:ext>
            </a:extLst>
          </p:cNvPr>
          <p:cNvSpPr/>
          <p:nvPr/>
        </p:nvSpPr>
        <p:spPr>
          <a:xfrm>
            <a:off x="7757967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B93B31-7E53-4563-9205-1D37A286B5F0}"/>
              </a:ext>
            </a:extLst>
          </p:cNvPr>
          <p:cNvCxnSpPr/>
          <p:nvPr/>
        </p:nvCxnSpPr>
        <p:spPr>
          <a:xfrm>
            <a:off x="7757967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E25040-83F0-4360-9211-D8AB4F947235}"/>
              </a:ext>
            </a:extLst>
          </p:cNvPr>
          <p:cNvSpPr txBox="1"/>
          <p:nvPr/>
        </p:nvSpPr>
        <p:spPr>
          <a:xfrm>
            <a:off x="8316956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DC548-0DA2-414E-8836-FEB14860668B}"/>
              </a:ext>
            </a:extLst>
          </p:cNvPr>
          <p:cNvSpPr txBox="1"/>
          <p:nvPr/>
        </p:nvSpPr>
        <p:spPr>
          <a:xfrm>
            <a:off x="8007767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59BA6E-9083-4689-8181-1405A7972A29}"/>
              </a:ext>
            </a:extLst>
          </p:cNvPr>
          <p:cNvCxnSpPr/>
          <p:nvPr/>
        </p:nvCxnSpPr>
        <p:spPr>
          <a:xfrm rot="10800000" flipV="1">
            <a:off x="3052206" y="4598367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B93BB1-D5AF-4A94-9F4D-F9E2D207FF7B}"/>
              </a:ext>
            </a:extLst>
          </p:cNvPr>
          <p:cNvCxnSpPr/>
          <p:nvPr/>
        </p:nvCxnSpPr>
        <p:spPr>
          <a:xfrm rot="10800000" flipV="1">
            <a:off x="6375393" y="4598368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1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4ACF-30A5-4C08-BE10-A40CB8E5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F84D56-6D71-41AE-97D1-79E707B4E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4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481604"/>
            <a:ext cx="4266556" cy="1150426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77E7B-3EA2-44DF-A8C2-19F91248CB20}"/>
              </a:ext>
            </a:extLst>
          </p:cNvPr>
          <p:cNvSpPr txBox="1"/>
          <p:nvPr/>
        </p:nvSpPr>
        <p:spPr>
          <a:xfrm>
            <a:off x="1261640" y="1886672"/>
            <a:ext cx="71415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Immutable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Decentralized, no need for intermediaries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Consistent state across all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IBM Plex Sans" panose="020B0604020202020204" pitchFamily="34" charset="0"/>
              </a:rPr>
              <a:t>Distributed ledger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to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4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E93F-74D7-4B27-8470-744B9244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4" y="127323"/>
            <a:ext cx="6979534" cy="1435260"/>
          </a:xfrm>
        </p:spPr>
        <p:txBody>
          <a:bodyPr>
            <a:normAutofit/>
          </a:bodyPr>
          <a:lstStyle/>
          <a:p>
            <a:r>
              <a:rPr lang="en-IN" sz="6000" b="1" dirty="0"/>
              <a:t>DISTRIBUTED</a:t>
            </a:r>
            <a:r>
              <a:rPr lang="en-IN" sz="4400" dirty="0"/>
              <a:t> </a:t>
            </a:r>
            <a:r>
              <a:rPr lang="en-IN" sz="6000" b="1" dirty="0"/>
              <a:t>LEDGER</a:t>
            </a:r>
          </a:p>
        </p:txBody>
      </p:sp>
      <p:pic>
        <p:nvPicPr>
          <p:cNvPr id="2050" name="Picture 2" descr="The Properties of Distributed Ledger Technology (DLT) | Blockchain Explained | Euromoney Learning">
            <a:extLst>
              <a:ext uri="{FF2B5EF4-FFF2-40B4-BE49-F238E27FC236}">
                <a16:creationId xmlns:a16="http://schemas.microsoft.com/office/drawing/2014/main" id="{E801F532-389D-483C-A8D7-D8766306BD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7681" y="1534080"/>
            <a:ext cx="7589213" cy="4743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27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924E-1F73-45B9-A7CA-803A843D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590310"/>
            <a:ext cx="10885591" cy="1345612"/>
          </a:xfrm>
        </p:spPr>
        <p:txBody>
          <a:bodyPr>
            <a:noAutofit/>
          </a:bodyPr>
          <a:lstStyle/>
          <a:p>
            <a:r>
              <a:rPr lang="en-IN" sz="5400" dirty="0"/>
              <a:t>HOW BLOCKCHAIN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A2EF-89B6-4986-BEE2-B0335E55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965" y="1701478"/>
            <a:ext cx="5092860" cy="4089721"/>
          </a:xfrm>
        </p:spPr>
        <p:txBody>
          <a:bodyPr/>
          <a:lstStyle/>
          <a:p>
            <a:r>
              <a:rPr lang="en-US" sz="2400" i="0" dirty="0">
                <a:effectLst/>
                <a:latin typeface="IBM Plex Sans" panose="020B0503050203000203" pitchFamily="34" charset="0"/>
              </a:rPr>
              <a:t>As each transaction occurs, it is recorded as a “block” of data</a:t>
            </a:r>
          </a:p>
          <a:p>
            <a:r>
              <a:rPr lang="en-US" sz="2400" i="0" dirty="0">
                <a:effectLst/>
                <a:latin typeface="IBM Plex Sans" panose="020B0503050203000203" pitchFamily="34" charset="0"/>
              </a:rPr>
              <a:t>Each block is connected to the ones before and after it</a:t>
            </a:r>
          </a:p>
          <a:p>
            <a:r>
              <a:rPr lang="en-US" sz="2400" i="0" dirty="0">
                <a:effectLst/>
                <a:latin typeface="IBM Plex Sans" panose="020B0503050203000203" pitchFamily="34" charset="0"/>
              </a:rPr>
              <a:t>Transactions are blocked together in an irreversible chain: a blockchain</a:t>
            </a:r>
          </a:p>
          <a:p>
            <a:endParaRPr lang="en-IN" dirty="0"/>
          </a:p>
        </p:txBody>
      </p:sp>
      <p:pic>
        <p:nvPicPr>
          <p:cNvPr id="1026" name="Picture 2" descr="Blockchain Tutorial: Learn Blockchain Technology (Examples)">
            <a:extLst>
              <a:ext uri="{FF2B5EF4-FFF2-40B4-BE49-F238E27FC236}">
                <a16:creationId xmlns:a16="http://schemas.microsoft.com/office/drawing/2014/main" id="{9B57B499-9F0B-4BE2-B3F1-0CA00C6B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894" y="2174494"/>
            <a:ext cx="6207889" cy="337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15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9D9A-C1FF-4081-B943-FD3D9732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79049"/>
            <a:ext cx="4375835" cy="1277074"/>
          </a:xfrm>
        </p:spPr>
        <p:txBody>
          <a:bodyPr>
            <a:noAutofit/>
          </a:bodyPr>
          <a:lstStyle/>
          <a:p>
            <a:r>
              <a:rPr lang="en-IN" sz="5400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F262-3AB4-4150-9633-0112400A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42067"/>
            <a:ext cx="9903431" cy="2759811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Cryptocurrencies</a:t>
            </a:r>
          </a:p>
          <a:p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Financial Services</a:t>
            </a:r>
          </a:p>
          <a:p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HealthCare</a:t>
            </a:r>
          </a:p>
          <a:p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Supply Chains</a:t>
            </a:r>
          </a:p>
          <a:p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Games</a:t>
            </a: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Various Applications of BlockChain - Use Cases of BlockChain Technology">
            <a:extLst>
              <a:ext uri="{FF2B5EF4-FFF2-40B4-BE49-F238E27FC236}">
                <a16:creationId xmlns:a16="http://schemas.microsoft.com/office/drawing/2014/main" id="{BAF78E93-AC61-4FC0-A36D-7AE41197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732" y="1721747"/>
            <a:ext cx="57340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0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2"/>
            <a:ext cx="7773685" cy="461128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The history of Bitcoin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1148538" y="2173691"/>
            <a:ext cx="246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2008</a:t>
            </a:r>
          </a:p>
          <a:p>
            <a:endParaRPr lang="en-US" dirty="0"/>
          </a:p>
          <a:p>
            <a:r>
              <a:rPr lang="en-US" dirty="0"/>
              <a:t>Idea was published under the pseudonym Satoshi Nakamoto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0E9F-B39C-48AA-BC02-7D684A48B14C}"/>
              </a:ext>
            </a:extLst>
          </p:cNvPr>
          <p:cNvSpPr txBox="1"/>
          <p:nvPr/>
        </p:nvSpPr>
        <p:spPr>
          <a:xfrm>
            <a:off x="3613252" y="2173691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</a:t>
            </a:r>
          </a:p>
          <a:p>
            <a:endParaRPr lang="en-US" dirty="0"/>
          </a:p>
          <a:p>
            <a:r>
              <a:rPr lang="en-US" dirty="0"/>
              <a:t>Start of the Bitcoin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A2ACC-65EA-43F8-AECE-DBF5F96A01A1}"/>
              </a:ext>
            </a:extLst>
          </p:cNvPr>
          <p:cNvSpPr txBox="1"/>
          <p:nvPr/>
        </p:nvSpPr>
        <p:spPr>
          <a:xfrm>
            <a:off x="5915921" y="2173691"/>
            <a:ext cx="246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</a:t>
            </a:r>
          </a:p>
          <a:p>
            <a:endParaRPr lang="en-US" dirty="0"/>
          </a:p>
          <a:p>
            <a:r>
              <a:rPr lang="en-US" dirty="0"/>
              <a:t>Fist cryptocurrency stock exchange is launched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8380635" y="2177749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2011</a:t>
            </a:r>
          </a:p>
          <a:p>
            <a:endParaRPr lang="en-US" dirty="0"/>
          </a:p>
          <a:p>
            <a:r>
              <a:rPr lang="en-US" dirty="0"/>
              <a:t>One Bitcoin equals one USD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DF158-1CD5-499E-9297-0DBD8EFA6AFA}"/>
              </a:ext>
            </a:extLst>
          </p:cNvPr>
          <p:cNvSpPr txBox="1"/>
          <p:nvPr/>
        </p:nvSpPr>
        <p:spPr>
          <a:xfrm>
            <a:off x="1155929" y="4108381"/>
            <a:ext cx="6186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2013</a:t>
            </a:r>
          </a:p>
          <a:p>
            <a:endParaRPr lang="en-US" dirty="0"/>
          </a:p>
          <a:p>
            <a:r>
              <a:rPr lang="en-US" dirty="0"/>
              <a:t>1 Bitcoin equals</a:t>
            </a:r>
          </a:p>
          <a:p>
            <a:r>
              <a:rPr lang="en-US" dirty="0"/>
              <a:t>100 USD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28433-B390-4F78-B5DA-0228D126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252" y="4108381"/>
            <a:ext cx="2517866" cy="132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28B6E7-B987-438C-AA7B-C1694E0BD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21" y="4114478"/>
            <a:ext cx="2511770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4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88" y="291227"/>
            <a:ext cx="7079204" cy="12829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Bitcoin     ≠    blockchain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660746" y="1669508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an application of blockchain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0E9F-B39C-48AA-BC02-7D684A48B14C}"/>
              </a:ext>
            </a:extLst>
          </p:cNvPr>
          <p:cNvSpPr txBox="1"/>
          <p:nvPr/>
        </p:nvSpPr>
        <p:spPr>
          <a:xfrm>
            <a:off x="4271255" y="1669508"/>
            <a:ext cx="33217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the underlying data structure, which can be used for many things, including cryptocurrencies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924A7-3AA4-4CB0-988E-A24F1D74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394" y="2869837"/>
            <a:ext cx="4253796" cy="35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402</TotalTime>
  <Words>288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IBM Plex Sans</vt:lpstr>
      <vt:lpstr>Celestial</vt:lpstr>
      <vt:lpstr>Blockchain technology</vt:lpstr>
      <vt:lpstr> What is A Blockchain?</vt:lpstr>
      <vt:lpstr>PowerPoint Presentation</vt:lpstr>
      <vt:lpstr>Key Features</vt:lpstr>
      <vt:lpstr>DISTRIBUTED LEDGER</vt:lpstr>
      <vt:lpstr>HOW BLOCKCHAIN WORKS ?</vt:lpstr>
      <vt:lpstr>USE CASES</vt:lpstr>
      <vt:lpstr>The history of Bitcoin</vt:lpstr>
      <vt:lpstr>Bitcoin     ≠    blockchain</vt:lpstr>
      <vt:lpstr>ADVANTAGES</vt:lpstr>
      <vt:lpstr>disadvantages</vt:lpstr>
      <vt:lpstr>CONCLUSION</vt:lpstr>
      <vt:lpstr>THANK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dc:creator>Aditya</dc:creator>
  <cp:lastModifiedBy>Aditya Singh</cp:lastModifiedBy>
  <cp:revision>2</cp:revision>
  <dcterms:created xsi:type="dcterms:W3CDTF">2019-08-08T08:28:13Z</dcterms:created>
  <dcterms:modified xsi:type="dcterms:W3CDTF">2021-11-16T16:33:32Z</dcterms:modified>
</cp:coreProperties>
</file>