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450681d-5f09-40d9-b6d8-4f52bfa613a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795ef0a-35d2-471c-9498-f6b4fecf930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41585fe-d6c1-4958-8f28-9565a1610dc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456056a-2b76-4008-8a64-27c82790ad4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d022677-4206-49d7-bddc-3ae701034b8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25581c8-bf7f-4c70-8ef9-d60ae5fa595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2024-06-05T10:52:25.081Z</dcterms:created>
  <dcterms:modified xsi:type="dcterms:W3CDTF">2024-06-05T10:52:25.081Z</dcterms:modified>
</cp:coreProperties>
</file>