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ype="http://schemas.openxmlformats.org/officeDocument/2006/relationships/presProps" Target="presProps.xml"/>  <Relationship Id="rId11" Type="http://schemas.openxmlformats.org/officeDocument/2006/relationships/viewProps" Target="viewProps.xml"/>  <Relationship Id="rId12" Type="http://schemas.openxmlformats.org/officeDocument/2006/relationships/theme" Target="theme/theme1.xml"/>  <Relationship Id="rId13" Type="http://schemas.openxmlformats.org/officeDocument/2006/relationships/tableStyles" Target="tableStyles.xml"/>  <Relationship Id="rId1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a5c5503-c2ae-49ec-9412-a8cfaf1504c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a0fe32c-d1f5-4b87-bfdd-85169580eaf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200bb12-0cd9-4dfa-92a6-afb263759d9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2f17685-8b9e-4b27-9e35-2d99c79c35e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b7c9765-5ca6-4f4e-9237-5bcca18c15e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249a79a-ceac-4563-ba8b-4b0343136a1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1c33e4e-8a34-43c0-a13b-9a6136f9cb2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f9c5dd4-7c26-4f37-929a-f5c26e689fc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2024-06-05T11:45:55.518Z</dcterms:created>
  <dcterms:modified xsi:type="dcterms:W3CDTF">2024-06-05T11:45:55.518Z</dcterms:modified>
</cp:coreProperties>
</file>