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ff1c29e-2eab-431d-b74e-28ce5d0a215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8ef1fef-43df-425e-a60f-f4753a43261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9ef66f-1238-4b1d-9401-71c74771a3b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648ca8a-6b48-4eab-8468-80f9d7268bf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7dee4d8-e206-4dbf-8ca8-ec2e29d83c0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bd655f0-246e-4be9-bd9f-e777039fca5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2024-06-05T12:38:55.871Z</dcterms:created>
  <dcterms:modified xsi:type="dcterms:W3CDTF">2024-06-05T12:38:55.871Z</dcterms:modified>
</cp:coreProperties>
</file>