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ype="http://schemas.openxmlformats.org/officeDocument/2006/relationships/presProps" Target="presProps.xml"/>  <Relationship Id="rId15" Type="http://schemas.openxmlformats.org/officeDocument/2006/relationships/viewProps" Target="viewProps.xml"/>  <Relationship Id="rId16" Type="http://schemas.openxmlformats.org/officeDocument/2006/relationships/theme" Target="theme/theme1.xml"/>  <Relationship Id="rId17" Type="http://schemas.openxmlformats.org/officeDocument/2006/relationships/tableStyles" Target="tableStyles.xml"/>  <Relationship Id="rId1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5ee938d-43a0-47b4-a347-1cbec93e49d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c04c816-59a4-49d7-b793-a573cf3f696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97847f2-d837-46e3-9b30-c28c2a66272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4251cee-e0ee-4a86-9263-2b13c964a6e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ad989ed-28bc-4769-a667-759c11c69c4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36fad9c-0ca9-4a0f-8bc3-6392b78a611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272a751-f676-45e5-adcc-3fe24adc569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d1b5312-18e2-4951-b065-420f929c547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a5e7d64-e0b5-433c-9787-8468dde282d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816da8a-c45a-4ebb-b806-62707ef1036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df27417-c6f3-446e-8eae-e02e189667b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99cecde-cfc0-4916-992a-e3fb6ba92b0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2024-06-07T10:05:49.222Z</dcterms:created>
  <dcterms:modified xsi:type="dcterms:W3CDTF">2024-06-07T10:05:49.222Z</dcterms:modified>
</cp:coreProperties>
</file>