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11E9-7439-C5A0-B8FF-31E354AD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32B46-F0EB-F627-CF1B-7E5B93D9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9B54-533D-5381-8C94-36B10059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5C79-3F16-2DAA-CC96-0DF40414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AFE1-B86E-9B9A-6BA9-7370A64D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7137-FD4B-6067-44F2-81E70C1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A05A4-7097-B632-4999-907EC9F61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BFA4-A52A-E660-E8D7-51362BAA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7E7E-583B-78E8-0A4F-DC6D0753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2E24-E7E6-886E-3887-DB90BEBC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71235-11DE-4899-FF5F-DA556DF1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44088-B1CA-EC75-3A33-CF9AC50D5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D2B5-2371-64FF-11EB-C182E6A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18BE-1078-FE8C-4F96-DB63C0DD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CBAB-ED57-0B0C-9AFE-52225DB8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6806-1EA5-C737-D71D-61F867AC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938A-DE9A-D0ED-73A0-CD5DDEE9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0E04-E65B-AD33-2AE3-BC87653D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533C-661C-FADE-6F66-A27AA580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ED5E-9580-62C3-21B4-ADC40775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8514-CE71-DD1B-B009-397AF673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89FC-0350-D9B0-4C33-204F3BDB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6B0D-A828-CC37-E0B6-47580C8D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78E1-D6D0-0937-1B14-62E13D05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9FD0-E0F3-9CAB-89B6-8F78C98D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E2C7-B5FF-5CDA-8823-CB33F0FE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D985-FFD1-D04B-E301-437791C8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8CC5E-CABD-DCC6-5BEE-21DE2743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1FA3C-73C3-CCE3-22D4-4EEE8B7A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8F7C-CBBC-991C-DFFF-985A0ABF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6770-C2F1-F967-FBD2-AB5F07C2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3FA5-A3FB-928D-AA3A-CB06761D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0986B-B76E-3172-10E4-101ECC80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CE06-8853-41E8-2A2F-84E51B35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9D296-FEF4-5729-7EF2-8F667A2C0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C6F73-FBA8-217A-8731-309A7B990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2C73C-CDF3-C213-83C6-62B76978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51CD4-7C02-E80E-40CE-EE7BFD67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26BD-16D7-FF8D-9822-572293F2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1674-E861-7BD1-447E-9A7CE12D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7BC5B-A961-4667-1743-6D6AC855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E1FCC-BE15-98AD-0435-DABBC5E1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E28AB-3945-9CBA-9691-5EF1A227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9CBB8-8080-F8EA-A3FD-D17CD6F3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23A58-6BAD-FB44-956F-FC4BA9FB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8357-1DDD-3E08-5E0F-964A61D9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010A-87BF-40E6-034F-86D5E732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1F26-1370-A6B8-AA87-5D3EE7C7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12441-8363-2780-824C-3EBC3970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FB14-1963-D140-1BDF-25641C3B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7E94-8A31-A6B4-0971-B04E9826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9E15-3528-3E75-CF31-8FF33A85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890-9621-8E9B-993A-6B0B324C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75BA2-CC59-EA8C-04A1-84C1880F0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26BA-9576-3EE6-A970-7A8CE4754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05431-FFE3-35BF-6ABE-4834CA96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0FC9-68F3-5065-D536-8157CD05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9EA5-55C2-77CC-69B3-93363E17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E8A23-A41A-32F5-6459-4193FAF5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F118-80E9-7F08-C7EA-DA906A0A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C6E7E-2461-EA0C-176A-0AECD052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2A5C-5C93-40B4-8542-92E5E8AE6309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779C-092D-CF54-1E47-8F60B82D5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24959-892B-FCCF-77E8-7E3DC1E7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251A-C56D-438E-9733-D28B4780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driving a fast food truck&#10;&#10;Description automatically generated with low confidence">
            <a:extLst>
              <a:ext uri="{FF2B5EF4-FFF2-40B4-BE49-F238E27FC236}">
                <a16:creationId xmlns:a16="http://schemas.microsoft.com/office/drawing/2014/main" id="{13BB7C1B-7204-91CB-4D55-2A140B5CF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7" y="260454"/>
            <a:ext cx="8449456" cy="6337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96CB3-62F9-28E5-C77C-D6D2BFE37F52}"/>
              </a:ext>
            </a:extLst>
          </p:cNvPr>
          <p:cNvSpPr txBox="1"/>
          <p:nvPr/>
        </p:nvSpPr>
        <p:spPr>
          <a:xfrm>
            <a:off x="9154571" y="1630838"/>
            <a:ext cx="2636757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800" b="1" cap="all" dirty="0">
                <a:latin typeface="Posterama" panose="020B0504020200020000" pitchFamily="34" charset="0"/>
                <a:ea typeface="+mj-ea"/>
                <a:cs typeface="Posterama" panose="020B0504020200020000" pitchFamily="34" charset="0"/>
              </a:rPr>
              <a:t>DRONE ENABLED DELIVERY SYSTEM FOR TACLO</a:t>
            </a:r>
          </a:p>
        </p:txBody>
      </p:sp>
      <p:pic>
        <p:nvPicPr>
          <p:cNvPr id="8" name="Picture 7" descr="A picture containing text, sky, traffic, light&#10;&#10;Description automatically generated">
            <a:extLst>
              <a:ext uri="{FF2B5EF4-FFF2-40B4-BE49-F238E27FC236}">
                <a16:creationId xmlns:a16="http://schemas.microsoft.com/office/drawing/2014/main" id="{094D7A15-921E-4ADD-4730-C9FD6EB0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27" y="260454"/>
            <a:ext cx="1670388" cy="15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BD7E-90B9-8BFA-BEF7-E0B7518C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Operational Process Flow</a:t>
            </a:r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180111A7-5D26-98FF-411C-20D5AB9E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" t="3915" r="7338" b="16211"/>
          <a:stretch/>
        </p:blipFill>
        <p:spPr>
          <a:xfrm>
            <a:off x="556532" y="1884217"/>
            <a:ext cx="11191783" cy="43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C9ED6C-A278-681A-459F-0935FD35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" b="104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BD7E-90B9-8BFA-BEF7-E0B7518C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Spread of distribution points across the city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5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BD7E-90B9-8BFA-BEF7-E0B7518C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Financials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32194-FC35-EDC5-2ADF-B02EB2ECC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61863" y="2426817"/>
            <a:ext cx="3907124" cy="39976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A554D2E-425A-13A5-0ADE-B79001C8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6351" y="2426818"/>
            <a:ext cx="508378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6EC7D-CBA8-2622-1F58-969F46C2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5-year Estimates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waterfall chart">
            <a:extLst>
              <a:ext uri="{FF2B5EF4-FFF2-40B4-BE49-F238E27FC236}">
                <a16:creationId xmlns:a16="http://schemas.microsoft.com/office/drawing/2014/main" id="{E8328642-4393-F29F-4420-0E1F26B03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87540"/>
            <a:ext cx="5455917" cy="32761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bar chart">
            <a:extLst>
              <a:ext uri="{FF2B5EF4-FFF2-40B4-BE49-F238E27FC236}">
                <a16:creationId xmlns:a16="http://schemas.microsoft.com/office/drawing/2014/main" id="{75B6B03F-7B91-C8B1-7CBB-43B1C8B89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87540"/>
            <a:ext cx="5455917" cy="32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n object">
            <a:extLst>
              <a:ext uri="{FF2B5EF4-FFF2-40B4-BE49-F238E27FC236}">
                <a16:creationId xmlns:a16="http://schemas.microsoft.com/office/drawing/2014/main" id="{9D49F909-C080-7FF8-C1BC-8BA77E9E1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4E25-CF7A-4C6A-178E-34DAF25C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8" y="3895060"/>
            <a:ext cx="9503343" cy="19238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Thank You! </a:t>
            </a:r>
            <a:br>
              <a:rPr lang="en-US" sz="5400" dirty="0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n-US" sz="3000" dirty="0">
                <a:solidFill>
                  <a:srgbClr val="FFFFFF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Flying this drone called capstone project was fun!</a:t>
            </a:r>
          </a:p>
        </p:txBody>
      </p:sp>
    </p:spTree>
    <p:extLst>
      <p:ext uri="{BB962C8B-B14F-4D97-AF65-F5344CB8AC3E}">
        <p14:creationId xmlns:p14="http://schemas.microsoft.com/office/powerpoint/2010/main" val="12107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Posterama</vt:lpstr>
      <vt:lpstr>Office Theme</vt:lpstr>
      <vt:lpstr>PowerPoint Presentation</vt:lpstr>
      <vt:lpstr>Operational Process Flow</vt:lpstr>
      <vt:lpstr>Spread of distribution points across the city</vt:lpstr>
      <vt:lpstr>Financials</vt:lpstr>
      <vt:lpstr>5-year Estimates</vt:lpstr>
      <vt:lpstr>Thank You!  Flying this drone called capstone project was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PaperTrue Operations</dc:creator>
  <cp:lastModifiedBy>PaperTrue Operations</cp:lastModifiedBy>
  <cp:revision>2</cp:revision>
  <dcterms:created xsi:type="dcterms:W3CDTF">2022-11-12T18:20:58Z</dcterms:created>
  <dcterms:modified xsi:type="dcterms:W3CDTF">2022-11-13T04:28:17Z</dcterms:modified>
</cp:coreProperties>
</file>