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7E30-FC4A-4069-98C0-A81A5B1D3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475913"/>
            <a:ext cx="8915399" cy="2262781"/>
          </a:xfrm>
        </p:spPr>
        <p:txBody>
          <a:bodyPr/>
          <a:lstStyle/>
          <a:p>
            <a:r>
              <a:rPr lang="en-US" dirty="0"/>
              <a:t>Toxic Comments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24F15-DB2C-4884-A432-DE8AD47FD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br>
              <a:rPr lang="en-US" dirty="0"/>
            </a:br>
            <a:br>
              <a:rPr lang="en-US" dirty="0"/>
            </a:br>
            <a:r>
              <a:rPr lang="en-US" dirty="0"/>
              <a:t>By Aditya Sridhar and Chandan Shankarappa</a:t>
            </a:r>
          </a:p>
        </p:txBody>
      </p:sp>
    </p:spTree>
    <p:extLst>
      <p:ext uri="{BB962C8B-B14F-4D97-AF65-F5344CB8AC3E}">
        <p14:creationId xmlns:p14="http://schemas.microsoft.com/office/powerpoint/2010/main" val="44887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Punc</a:t>
            </a:r>
            <a:r>
              <a:rPr lang="en-US" dirty="0"/>
              <a:t> and Caps – 88.34%</a:t>
            </a:r>
          </a:p>
          <a:p>
            <a:r>
              <a:rPr lang="en-US" dirty="0"/>
              <a:t>+ </a:t>
            </a:r>
            <a:r>
              <a:rPr lang="en-US" dirty="0" err="1"/>
              <a:t>ngrams</a:t>
            </a:r>
            <a:r>
              <a:rPr lang="en-US" dirty="0"/>
              <a:t> (using count vectorizer) – 89.05%</a:t>
            </a:r>
          </a:p>
          <a:p>
            <a:r>
              <a:rPr lang="en-US" dirty="0"/>
              <a:t>+ TF-IDF vectorizer – 89.59%</a:t>
            </a:r>
          </a:p>
          <a:p>
            <a:r>
              <a:rPr lang="en-US" dirty="0" err="1"/>
              <a:t>Punc</a:t>
            </a:r>
            <a:r>
              <a:rPr lang="en-US" dirty="0"/>
              <a:t>, caps and TF-IDF including </a:t>
            </a:r>
            <a:r>
              <a:rPr lang="en-US" dirty="0" err="1"/>
              <a:t>ngrams</a:t>
            </a:r>
            <a:r>
              <a:rPr lang="en-US" dirty="0"/>
              <a:t> – 90.68%</a:t>
            </a:r>
          </a:p>
          <a:p>
            <a:r>
              <a:rPr lang="en-US" dirty="0" err="1"/>
              <a:t>min_df</a:t>
            </a:r>
            <a:r>
              <a:rPr lang="en-US" dirty="0"/>
              <a:t> : 10 - 88.76%, 20 – 89.88%, 30 – 91.04%</a:t>
            </a:r>
          </a:p>
          <a:p>
            <a:r>
              <a:rPr lang="en-US" dirty="0"/>
              <a:t>+word2vec – 90.55% </a:t>
            </a:r>
          </a:p>
          <a:p>
            <a:r>
              <a:rPr lang="en-US" dirty="0" err="1"/>
              <a:t>min_df</a:t>
            </a:r>
            <a:r>
              <a:rPr lang="en-US" dirty="0"/>
              <a:t> : 15 – 91.24%, 20 – 91.66%, 25 – 91.13%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7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4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3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D403-3E89-40B2-8472-0F801264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BD82-575E-43CD-BB24-8F90FF87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– open forum that allows open discussions and expression of opinions</a:t>
            </a:r>
          </a:p>
          <a:p>
            <a:r>
              <a:rPr lang="en-US" dirty="0"/>
              <a:t>Not all discussions occur smoothly</a:t>
            </a:r>
          </a:p>
          <a:p>
            <a:r>
              <a:rPr lang="en-US" dirty="0"/>
              <a:t>Certain disenfranchised individuals ruin it</a:t>
            </a:r>
          </a:p>
          <a:p>
            <a:r>
              <a:rPr lang="en-US" dirty="0"/>
              <a:t>Sometimes no motive behind their actions</a:t>
            </a:r>
          </a:p>
        </p:txBody>
      </p:sp>
    </p:spTree>
    <p:extLst>
      <p:ext uri="{BB962C8B-B14F-4D97-AF65-F5344CB8AC3E}">
        <p14:creationId xmlns:p14="http://schemas.microsoft.com/office/powerpoint/2010/main" val="184180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2F91-4374-4BB2-B921-8F6AFD79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BBFBC-3DC5-47DB-96BC-2D92163E6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486554" cy="6858000"/>
          </a:xfrm>
        </p:spPr>
      </p:pic>
    </p:spTree>
    <p:extLst>
      <p:ext uri="{BB962C8B-B14F-4D97-AF65-F5344CB8AC3E}">
        <p14:creationId xmlns:p14="http://schemas.microsoft.com/office/powerpoint/2010/main" val="351356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Toxic Comments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B1857-E0E9-4F18-8C04-80E3D14FF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017" y="1495424"/>
            <a:ext cx="6045807" cy="5178207"/>
          </a:xfrm>
        </p:spPr>
      </p:pic>
    </p:spTree>
    <p:extLst>
      <p:ext uri="{BB962C8B-B14F-4D97-AF65-F5344CB8AC3E}">
        <p14:creationId xmlns:p14="http://schemas.microsoft.com/office/powerpoint/2010/main" val="275109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label each comment as one of</a:t>
            </a:r>
            <a:br>
              <a:rPr lang="en-US" dirty="0"/>
            </a:br>
            <a:r>
              <a:rPr lang="en-US" dirty="0"/>
              <a:t>- Toxic</a:t>
            </a:r>
            <a:br>
              <a:rPr lang="en-US" dirty="0"/>
            </a:br>
            <a:r>
              <a:rPr lang="en-US" dirty="0"/>
              <a:t>- Severely Toxic</a:t>
            </a:r>
            <a:br>
              <a:rPr lang="en-US" dirty="0"/>
            </a:br>
            <a:r>
              <a:rPr lang="en-US" dirty="0"/>
              <a:t>- Obscene</a:t>
            </a:r>
            <a:br>
              <a:rPr lang="en-US" dirty="0"/>
            </a:br>
            <a:r>
              <a:rPr lang="en-US" dirty="0"/>
              <a:t>- Threat</a:t>
            </a:r>
            <a:br>
              <a:rPr lang="en-US" dirty="0"/>
            </a:br>
            <a:r>
              <a:rPr lang="en-US" dirty="0"/>
              <a:t>- Insult</a:t>
            </a:r>
            <a:br>
              <a:rPr lang="en-US" dirty="0"/>
            </a:br>
            <a:r>
              <a:rPr lang="en-US" dirty="0"/>
              <a:t>- Identity Hate</a:t>
            </a:r>
          </a:p>
        </p:txBody>
      </p:sp>
    </p:spTree>
    <p:extLst>
      <p:ext uri="{BB962C8B-B14F-4D97-AF65-F5344CB8AC3E}">
        <p14:creationId xmlns:p14="http://schemas.microsoft.com/office/powerpoint/2010/main" val="217513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each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Toxic – ‘Bye! Don't look, come or think of </a:t>
            </a:r>
            <a:r>
              <a:rPr lang="en-US" dirty="0" err="1"/>
              <a:t>comming</a:t>
            </a:r>
            <a:r>
              <a:rPr lang="en-US" dirty="0"/>
              <a:t> back! </a:t>
            </a:r>
            <a:r>
              <a:rPr lang="en-US" dirty="0" err="1"/>
              <a:t>Tosser</a:t>
            </a:r>
            <a:r>
              <a:rPr lang="en-US" dirty="0"/>
              <a:t>.’</a:t>
            </a:r>
          </a:p>
          <a:p>
            <a:r>
              <a:rPr lang="en-US" dirty="0"/>
              <a:t>Severely Toxic – inappropriate for class</a:t>
            </a:r>
          </a:p>
          <a:p>
            <a:r>
              <a:rPr lang="en-US" dirty="0"/>
              <a:t>Obscene – ‘A pair of </a:t>
            </a:r>
            <a:r>
              <a:rPr lang="en-US" dirty="0" err="1"/>
              <a:t>jew</a:t>
            </a:r>
            <a:r>
              <a:rPr lang="en-US" dirty="0"/>
              <a:t>-hating </a:t>
            </a:r>
            <a:r>
              <a:rPr lang="en-US" dirty="0" err="1"/>
              <a:t>weiner</a:t>
            </a:r>
            <a:r>
              <a:rPr lang="en-US" dirty="0"/>
              <a:t> </a:t>
            </a:r>
            <a:r>
              <a:rPr lang="en-US" dirty="0" err="1"/>
              <a:t>nazi</a:t>
            </a:r>
            <a:r>
              <a:rPr lang="en-US" dirty="0"/>
              <a:t> schmucks.’</a:t>
            </a:r>
          </a:p>
          <a:p>
            <a:r>
              <a:rPr lang="en-US" dirty="0"/>
              <a:t>Threat – ‘Hi! I am back again! Last warning! Stop undoing my edits or die!’</a:t>
            </a:r>
          </a:p>
          <a:p>
            <a:r>
              <a:rPr lang="en-US" dirty="0"/>
              <a:t>Insult – ‘People like you who revert good edits because you're too stupid to understand how to write well , and then revert other edits just because you've decided to bear a playground grudge, are the problem.  Maybe one day you'll </a:t>
            </a:r>
            <a:r>
              <a:rPr lang="en-US" dirty="0" err="1"/>
              <a:t>realise</a:t>
            </a:r>
            <a:r>
              <a:rPr lang="en-US" dirty="0"/>
              <a:t> the damage you did to a noble project.’</a:t>
            </a:r>
          </a:p>
          <a:p>
            <a:r>
              <a:rPr lang="en-US" dirty="0"/>
              <a:t>Identity Hate – ‘He is also very ugly, and has a willy for a face.’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Obtained data from Kaggle</a:t>
            </a:r>
          </a:p>
          <a:p>
            <a:r>
              <a:rPr lang="en-US" dirty="0"/>
              <a:t>A list of Wikipedia comments</a:t>
            </a:r>
          </a:p>
          <a:p>
            <a:r>
              <a:rPr lang="en-US" dirty="0"/>
              <a:t>Initially removed punctuations and upper cases</a:t>
            </a:r>
          </a:p>
          <a:p>
            <a:r>
              <a:rPr lang="en-US" dirty="0"/>
              <a:t>Retained them as they are important</a:t>
            </a:r>
          </a:p>
          <a:p>
            <a:r>
              <a:rPr lang="en-US" dirty="0"/>
              <a:t>Removed white spaces and time stamps</a:t>
            </a:r>
          </a:p>
        </p:txBody>
      </p:sp>
    </p:spTree>
    <p:extLst>
      <p:ext uri="{BB962C8B-B14F-4D97-AF65-F5344CB8AC3E}">
        <p14:creationId xmlns:p14="http://schemas.microsoft.com/office/powerpoint/2010/main" val="225869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Methods/Models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bag of words approach</a:t>
            </a:r>
          </a:p>
          <a:p>
            <a:r>
              <a:rPr lang="en-US" dirty="0"/>
              <a:t>Linear SVM</a:t>
            </a: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5085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punctuations (‘.’, ‘!’, ‘?’)</a:t>
            </a:r>
          </a:p>
          <a:p>
            <a:r>
              <a:rPr lang="en-US" dirty="0"/>
              <a:t>Number of upper case letters</a:t>
            </a:r>
          </a:p>
          <a:p>
            <a:r>
              <a:rPr lang="en-US" dirty="0"/>
              <a:t>Bag of words – unigram</a:t>
            </a:r>
          </a:p>
          <a:p>
            <a:r>
              <a:rPr lang="en-US" dirty="0"/>
              <a:t>Bigrams</a:t>
            </a:r>
          </a:p>
          <a:p>
            <a:r>
              <a:rPr lang="en-US" dirty="0"/>
              <a:t>TF-IDF vectorizer</a:t>
            </a:r>
          </a:p>
          <a:p>
            <a:r>
              <a:rPr lang="en-US" dirty="0"/>
              <a:t>Word to vectorizer</a:t>
            </a:r>
          </a:p>
        </p:txBody>
      </p:sp>
    </p:spTree>
    <p:extLst>
      <p:ext uri="{BB962C8B-B14F-4D97-AF65-F5344CB8AC3E}">
        <p14:creationId xmlns:p14="http://schemas.microsoft.com/office/powerpoint/2010/main" val="1375206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316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Toxic Comments Classifier</vt:lpstr>
      <vt:lpstr>Introduction</vt:lpstr>
      <vt:lpstr>PowerPoint Presentation</vt:lpstr>
      <vt:lpstr>Example of Toxic Comments</vt:lpstr>
      <vt:lpstr>Objective</vt:lpstr>
      <vt:lpstr>Example of each type</vt:lpstr>
      <vt:lpstr>Data Pre Processing</vt:lpstr>
      <vt:lpstr>Methods/Models tried</vt:lpstr>
      <vt:lpstr>Features Used</vt:lpstr>
      <vt:lpstr>Experiments and 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Comments Classifier</dc:title>
  <dc:creator>Chandan Shankarappa</dc:creator>
  <cp:lastModifiedBy>Chandan Shankarappa</cp:lastModifiedBy>
  <cp:revision>9</cp:revision>
  <dcterms:created xsi:type="dcterms:W3CDTF">2018-04-06T14:12:22Z</dcterms:created>
  <dcterms:modified xsi:type="dcterms:W3CDTF">2018-04-06T15:41:17Z</dcterms:modified>
</cp:coreProperties>
</file>