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2" d="100"/>
          <a:sy n="92" d="100"/>
        </p:scale>
        <p:origin x="33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97E30-FC4A-4069-98C0-A81A5B1D3F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1475913"/>
            <a:ext cx="8915399" cy="2262781"/>
          </a:xfrm>
        </p:spPr>
        <p:txBody>
          <a:bodyPr/>
          <a:lstStyle/>
          <a:p>
            <a:r>
              <a:rPr lang="en-US" dirty="0"/>
              <a:t>Toxic Comments Classifier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124F15-DB2C-4884-A432-DE8AD47FD4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br>
              <a:rPr lang="en-US" dirty="0"/>
            </a:br>
            <a:br>
              <a:rPr lang="en-US" dirty="0"/>
            </a:br>
            <a:r>
              <a:rPr lang="en-US" dirty="0"/>
              <a:t>By Aditya Sridhar and Chandan Shankarappa</a:t>
            </a:r>
          </a:p>
        </p:txBody>
      </p:sp>
    </p:spTree>
    <p:extLst>
      <p:ext uri="{BB962C8B-B14F-4D97-AF65-F5344CB8AC3E}">
        <p14:creationId xmlns:p14="http://schemas.microsoft.com/office/powerpoint/2010/main" val="448876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71DB4-474E-404F-9E73-6EC5A0A22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379D0-7F8D-4D30-B65F-763CECCA6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punctuations (‘.’, ‘!’, ‘?’)</a:t>
            </a:r>
          </a:p>
          <a:p>
            <a:r>
              <a:rPr lang="en-US" dirty="0"/>
              <a:t>Number of upper case letters</a:t>
            </a:r>
          </a:p>
          <a:p>
            <a:r>
              <a:rPr lang="en-US" dirty="0"/>
              <a:t>Bag of words – unigram</a:t>
            </a:r>
          </a:p>
          <a:p>
            <a:r>
              <a:rPr lang="en-US" dirty="0"/>
              <a:t>Bigrams</a:t>
            </a:r>
          </a:p>
          <a:p>
            <a:r>
              <a:rPr lang="en-US" dirty="0"/>
              <a:t>TF-IDF vectorizer</a:t>
            </a:r>
          </a:p>
          <a:p>
            <a:r>
              <a:rPr lang="en-US" dirty="0"/>
              <a:t>Word2Vec (</a:t>
            </a:r>
            <a:r>
              <a:rPr lang="en-US" dirty="0" err="1"/>
              <a:t>GloVe</a:t>
            </a:r>
            <a:r>
              <a:rPr lang="en-US" dirty="0"/>
              <a:t> pre-trained vectors &amp; training data)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20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71DB4-474E-404F-9E73-6EC5A0A22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Experiments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379D0-7F8D-4D30-B65F-763CECCA6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Punc</a:t>
            </a:r>
            <a:r>
              <a:rPr lang="en-US" dirty="0"/>
              <a:t> and Caps – 88.34%</a:t>
            </a:r>
          </a:p>
          <a:p>
            <a:r>
              <a:rPr lang="en-US" dirty="0"/>
              <a:t>+ </a:t>
            </a:r>
            <a:r>
              <a:rPr lang="en-US" dirty="0" err="1"/>
              <a:t>ngrams</a:t>
            </a:r>
            <a:r>
              <a:rPr lang="en-US" dirty="0"/>
              <a:t> (using count vectorizer) – 89.05%</a:t>
            </a:r>
          </a:p>
          <a:p>
            <a:r>
              <a:rPr lang="en-US" dirty="0"/>
              <a:t>+ TF-IDF vectorizer – 89.59%</a:t>
            </a:r>
          </a:p>
          <a:p>
            <a:r>
              <a:rPr lang="en-US" dirty="0" err="1"/>
              <a:t>Punc</a:t>
            </a:r>
            <a:r>
              <a:rPr lang="en-US" dirty="0"/>
              <a:t>, caps and TF-IDF including </a:t>
            </a:r>
            <a:r>
              <a:rPr lang="en-US" dirty="0" err="1"/>
              <a:t>ngrams</a:t>
            </a:r>
            <a:r>
              <a:rPr lang="en-US" dirty="0"/>
              <a:t> – 90.68%</a:t>
            </a:r>
          </a:p>
          <a:p>
            <a:r>
              <a:rPr lang="en-US" dirty="0" err="1"/>
              <a:t>min_df</a:t>
            </a:r>
            <a:r>
              <a:rPr lang="en-US" dirty="0"/>
              <a:t> : 10 - 88.76%, 20 – 89.88%, 30 – 91.04%</a:t>
            </a:r>
          </a:p>
          <a:p>
            <a:r>
              <a:rPr lang="en-US" dirty="0"/>
              <a:t>+word2vec – 90.55% </a:t>
            </a:r>
          </a:p>
          <a:p>
            <a:r>
              <a:rPr lang="en-US" dirty="0" err="1"/>
              <a:t>min_df</a:t>
            </a:r>
            <a:r>
              <a:rPr lang="en-US" dirty="0"/>
              <a:t> : 15 – 91.24%, 20 – 91.66%, 25 – 91.13%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76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71DB4-474E-404F-9E73-6EC5A0A22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Evaluation of Multi-label classifiers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379D0-7F8D-4D30-B65F-763CECCA6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Cannot necessarily use same metrics as a binary/multi-class classifier</a:t>
            </a:r>
          </a:p>
          <a:p>
            <a:r>
              <a:rPr lang="en-US" dirty="0"/>
              <a:t>Accuracy metric – subset accuracy – strict metric</a:t>
            </a:r>
          </a:p>
          <a:p>
            <a:r>
              <a:rPr lang="en-US" dirty="0"/>
              <a:t>Hamming Loss, Jaccard Index, Average Precision/Recall for each label</a:t>
            </a:r>
          </a:p>
        </p:txBody>
      </p:sp>
    </p:spTree>
    <p:extLst>
      <p:ext uri="{BB962C8B-B14F-4D97-AF65-F5344CB8AC3E}">
        <p14:creationId xmlns:p14="http://schemas.microsoft.com/office/powerpoint/2010/main" val="2857241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71DB4-474E-404F-9E73-6EC5A0A22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379D0-7F8D-4D30-B65F-763CECCA6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has been on the NLP aspects, can consider more sophisticated ML models.</a:t>
            </a:r>
          </a:p>
          <a:p>
            <a:r>
              <a:rPr lang="en-US" dirty="0"/>
              <a:t>Can investigate use of better word embeddings like </a:t>
            </a:r>
            <a:r>
              <a:rPr lang="en-US" dirty="0" err="1"/>
              <a:t>FastText</a:t>
            </a:r>
            <a:r>
              <a:rPr lang="en-US" dirty="0"/>
              <a:t> and also try the larger Twitter </a:t>
            </a:r>
            <a:r>
              <a:rPr lang="en-US" dirty="0" err="1"/>
              <a:t>GloVe</a:t>
            </a:r>
            <a:r>
              <a:rPr lang="en-US" dirty="0"/>
              <a:t> corpus.</a:t>
            </a:r>
          </a:p>
          <a:p>
            <a:r>
              <a:rPr lang="en-US" dirty="0"/>
              <a:t>Examine correlation/ranking among the labels.</a:t>
            </a:r>
          </a:p>
        </p:txBody>
      </p:sp>
    </p:spTree>
    <p:extLst>
      <p:ext uri="{BB962C8B-B14F-4D97-AF65-F5344CB8AC3E}">
        <p14:creationId xmlns:p14="http://schemas.microsoft.com/office/powerpoint/2010/main" val="2366712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71DB4-474E-404F-9E73-6EC5A0A22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 &amp;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379D0-7F8D-4D30-B65F-763CECCA6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Team 6, in case you want to vote for us!</a:t>
            </a:r>
          </a:p>
        </p:txBody>
      </p:sp>
    </p:spTree>
    <p:extLst>
      <p:ext uri="{BB962C8B-B14F-4D97-AF65-F5344CB8AC3E}">
        <p14:creationId xmlns:p14="http://schemas.microsoft.com/office/powerpoint/2010/main" val="1533005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CD403-3E89-40B2-8472-0F801264D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3BD82-575E-43CD-BB24-8F90FF87D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Internet – open forum that allows open discussions and expression of opinions</a:t>
            </a:r>
          </a:p>
          <a:p>
            <a:r>
              <a:rPr lang="en-US" dirty="0"/>
              <a:t>Not all discussions occur smoothly</a:t>
            </a:r>
          </a:p>
          <a:p>
            <a:r>
              <a:rPr lang="en-US" dirty="0"/>
              <a:t>Certain disenfranchised individuals ruin it</a:t>
            </a:r>
          </a:p>
          <a:p>
            <a:r>
              <a:rPr lang="en-US" dirty="0"/>
              <a:t>Sometimes no motive behind their actions</a:t>
            </a:r>
          </a:p>
        </p:txBody>
      </p:sp>
    </p:spTree>
    <p:extLst>
      <p:ext uri="{BB962C8B-B14F-4D97-AF65-F5344CB8AC3E}">
        <p14:creationId xmlns:p14="http://schemas.microsoft.com/office/powerpoint/2010/main" val="1841803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02F91-4374-4BB2-B921-8F6AFD794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ABBFBC-3DC5-47DB-96BC-2D92163E6C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486554" cy="6858000"/>
          </a:xfrm>
        </p:spPr>
      </p:pic>
    </p:spTree>
    <p:extLst>
      <p:ext uri="{BB962C8B-B14F-4D97-AF65-F5344CB8AC3E}">
        <p14:creationId xmlns:p14="http://schemas.microsoft.com/office/powerpoint/2010/main" val="3513569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71DB4-474E-404F-9E73-6EC5A0A22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of Toxic Comments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0B1857-E0E9-4F18-8C04-80E3D14FFF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4017" y="1495424"/>
            <a:ext cx="6045807" cy="5178207"/>
          </a:xfrm>
        </p:spPr>
      </p:pic>
    </p:spTree>
    <p:extLst>
      <p:ext uri="{BB962C8B-B14F-4D97-AF65-F5344CB8AC3E}">
        <p14:creationId xmlns:p14="http://schemas.microsoft.com/office/powerpoint/2010/main" val="2751091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71DB4-474E-404F-9E73-6EC5A0A22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379D0-7F8D-4D30-B65F-763CECCA6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 is to label each comment as one of</a:t>
            </a:r>
            <a:br>
              <a:rPr lang="en-US" dirty="0"/>
            </a:br>
            <a:r>
              <a:rPr lang="en-US" dirty="0"/>
              <a:t>- Toxic</a:t>
            </a:r>
            <a:br>
              <a:rPr lang="en-US" dirty="0"/>
            </a:br>
            <a:r>
              <a:rPr lang="en-US" dirty="0"/>
              <a:t>- Severely Toxic</a:t>
            </a:r>
            <a:br>
              <a:rPr lang="en-US" dirty="0"/>
            </a:br>
            <a:r>
              <a:rPr lang="en-US" dirty="0"/>
              <a:t>- Obscene</a:t>
            </a:r>
            <a:br>
              <a:rPr lang="en-US" dirty="0"/>
            </a:br>
            <a:r>
              <a:rPr lang="en-US" dirty="0"/>
              <a:t>- Threat</a:t>
            </a:r>
            <a:br>
              <a:rPr lang="en-US" dirty="0"/>
            </a:br>
            <a:r>
              <a:rPr lang="en-US" dirty="0"/>
              <a:t>- Insult</a:t>
            </a:r>
            <a:br>
              <a:rPr lang="en-US" dirty="0"/>
            </a:br>
            <a:r>
              <a:rPr lang="en-US" dirty="0"/>
              <a:t>- Identity Hate</a:t>
            </a:r>
          </a:p>
        </p:txBody>
      </p:sp>
    </p:spTree>
    <p:extLst>
      <p:ext uri="{BB962C8B-B14F-4D97-AF65-F5344CB8AC3E}">
        <p14:creationId xmlns:p14="http://schemas.microsoft.com/office/powerpoint/2010/main" val="2175134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71DB4-474E-404F-9E73-6EC5A0A22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of each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379D0-7F8D-4D30-B65F-763CECCA6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Toxic – ‘Bye! Don't look, come or think of </a:t>
            </a:r>
            <a:r>
              <a:rPr lang="en-US" dirty="0" err="1"/>
              <a:t>comming</a:t>
            </a:r>
            <a:r>
              <a:rPr lang="en-US" dirty="0"/>
              <a:t> back! </a:t>
            </a:r>
            <a:r>
              <a:rPr lang="en-US" dirty="0" err="1"/>
              <a:t>Tosser</a:t>
            </a:r>
            <a:r>
              <a:rPr lang="en-US" dirty="0"/>
              <a:t>.’</a:t>
            </a:r>
          </a:p>
          <a:p>
            <a:r>
              <a:rPr lang="en-US" dirty="0"/>
              <a:t>Severely Toxic – inappropriate for class</a:t>
            </a:r>
          </a:p>
          <a:p>
            <a:r>
              <a:rPr lang="en-US" dirty="0"/>
              <a:t>Obscene – ‘A pair of </a:t>
            </a:r>
            <a:r>
              <a:rPr lang="en-US" dirty="0" err="1"/>
              <a:t>jew</a:t>
            </a:r>
            <a:r>
              <a:rPr lang="en-US" dirty="0"/>
              <a:t>-hating </a:t>
            </a:r>
            <a:r>
              <a:rPr lang="en-US" dirty="0" err="1"/>
              <a:t>weiner</a:t>
            </a:r>
            <a:r>
              <a:rPr lang="en-US" dirty="0"/>
              <a:t> </a:t>
            </a:r>
            <a:r>
              <a:rPr lang="en-US" dirty="0" err="1"/>
              <a:t>nazi</a:t>
            </a:r>
            <a:r>
              <a:rPr lang="en-US" dirty="0"/>
              <a:t> schmucks.’</a:t>
            </a:r>
          </a:p>
          <a:p>
            <a:r>
              <a:rPr lang="en-US" dirty="0"/>
              <a:t>Threat – ‘Hi! I am back again! Last warning! Stop undoing my edits or die!’</a:t>
            </a:r>
          </a:p>
          <a:p>
            <a:r>
              <a:rPr lang="en-US" dirty="0"/>
              <a:t>Insult – ‘People like you who revert good edits because you're too stupid to understand how to write well , and then revert other edits just because you've decided to bear a playground grudge, are the problem.  Maybe one day you'll </a:t>
            </a:r>
            <a:r>
              <a:rPr lang="en-US" dirty="0" err="1"/>
              <a:t>realise</a:t>
            </a:r>
            <a:r>
              <a:rPr lang="en-US" dirty="0"/>
              <a:t> the damage you did to a noble project.’</a:t>
            </a:r>
          </a:p>
          <a:p>
            <a:r>
              <a:rPr lang="en-US" dirty="0"/>
              <a:t>Identity Hate – ‘He is also very ugly, and has a willy for a face.’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79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71DB4-474E-404F-9E73-6EC5A0A22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Pre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379D0-7F8D-4D30-B65F-763CECCA6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Obtained data from Kaggle</a:t>
            </a:r>
          </a:p>
          <a:p>
            <a:r>
              <a:rPr lang="en-US" dirty="0"/>
              <a:t>A list of Wikipedia comments</a:t>
            </a:r>
          </a:p>
          <a:p>
            <a:r>
              <a:rPr lang="en-US" dirty="0"/>
              <a:t>Initially removed punctuations and upper cases</a:t>
            </a:r>
          </a:p>
          <a:p>
            <a:r>
              <a:rPr lang="en-US" dirty="0"/>
              <a:t>Retained them as they are important</a:t>
            </a:r>
          </a:p>
          <a:p>
            <a:r>
              <a:rPr lang="en-US" dirty="0"/>
              <a:t>Removed white spaces and time stamps</a:t>
            </a:r>
          </a:p>
        </p:txBody>
      </p:sp>
    </p:spTree>
    <p:extLst>
      <p:ext uri="{BB962C8B-B14F-4D97-AF65-F5344CB8AC3E}">
        <p14:creationId xmlns:p14="http://schemas.microsoft.com/office/powerpoint/2010/main" val="2258693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71DB4-474E-404F-9E73-6EC5A0A22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Distinction from other classification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379D0-7F8D-4D30-B65F-763CECCA6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 binary/multi-class classification!</a:t>
            </a:r>
          </a:p>
          <a:p>
            <a:r>
              <a:rPr lang="en-US" dirty="0"/>
              <a:t>Instead it is a multi-label classification</a:t>
            </a:r>
          </a:p>
          <a:p>
            <a:r>
              <a:rPr lang="en-US" dirty="0"/>
              <a:t>One Vs Rest approach, Adaptive algorithms, Label Powersets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833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71DB4-474E-404F-9E73-6EC5A0A22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Methods/Models tried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379D0-7F8D-4D30-B65F-763CECCA6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Multinomial Naïve Bayes bag of words approach</a:t>
            </a:r>
          </a:p>
          <a:p>
            <a:r>
              <a:rPr lang="en-US" dirty="0"/>
              <a:t>Linear SVM</a:t>
            </a:r>
          </a:p>
          <a:p>
            <a:r>
              <a:rPr lang="en-US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235085548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166</TotalTime>
  <Words>447</Words>
  <Application>Microsoft Office PowerPoint</Application>
  <PresentationFormat>Widescreen</PresentationFormat>
  <Paragraphs>56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Wisp</vt:lpstr>
      <vt:lpstr>Toxic Comments Classifier</vt:lpstr>
      <vt:lpstr>Introduction</vt:lpstr>
      <vt:lpstr>PowerPoint Presentation</vt:lpstr>
      <vt:lpstr>Example of Toxic Comments</vt:lpstr>
      <vt:lpstr>Objective</vt:lpstr>
      <vt:lpstr>Example of each type</vt:lpstr>
      <vt:lpstr>Data Pre Processing</vt:lpstr>
      <vt:lpstr>Distinction from other classification problems</vt:lpstr>
      <vt:lpstr>Methods/Models tried</vt:lpstr>
      <vt:lpstr>Features Used</vt:lpstr>
      <vt:lpstr>Experiments and Results</vt:lpstr>
      <vt:lpstr>Evaluation of Multi-label classifiers</vt:lpstr>
      <vt:lpstr>Future Work</vt:lpstr>
      <vt:lpstr>Questions &amp; 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Toxic Comments Classifier</dc:title>
  <dc:creator>Chandan Shankarappa</dc:creator>
  <cp:lastModifiedBy>ADITYA SRIDHAR</cp:lastModifiedBy>
  <cp:revision>16</cp:revision>
  <dcterms:created xsi:type="dcterms:W3CDTF">2018-04-06T14:12:22Z</dcterms:created>
  <dcterms:modified xsi:type="dcterms:W3CDTF">2018-04-06T17:05:01Z</dcterms:modified>
</cp:coreProperties>
</file>