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2" r:id="rId2"/>
    <p:sldId id="273" r:id="rId3"/>
    <p:sldId id="256" r:id="rId4"/>
    <p:sldId id="257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4" r:id="rId18"/>
    <p:sldId id="271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8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0802eae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0802eae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0802eae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0802eae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0802eae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0802eae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0802eae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0802eaef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0802eae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0802eae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09914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09914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0802ea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0802eae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0802eae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0802eae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0802eae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0802eae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0802eaef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0802eaef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0802eae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0802eae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0802eae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0802eae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0802eae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0802eaef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0802eae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0802eae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Srivast/hacktoberfest-local-meetup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-for-grabs.n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irstcontributions.github.io/" TargetMode="External"/><Relationship Id="rId4" Type="http://schemas.openxmlformats.org/officeDocument/2006/relationships/hyperlink" Target="https://www.codetriag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66C1898-E0D5-4869-824F-BA500AB4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180975"/>
            <a:ext cx="76866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changes and commit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64D79"/>
                </a:solidFill>
              </a:rPr>
              <a:t>git status</a:t>
            </a:r>
            <a:r>
              <a:rPr lang="en" sz="2200"/>
              <a:t>   -   shows differences between index and current HEAD 			      commit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64D79"/>
                </a:solidFill>
              </a:rPr>
              <a:t>git diff</a:t>
            </a:r>
            <a:r>
              <a:rPr lang="en" sz="2200"/>
              <a:t>     -    shows changes between commits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64D79"/>
                </a:solidFill>
              </a:rPr>
              <a:t>git log </a:t>
            </a:r>
            <a:r>
              <a:rPr lang="en" sz="2200"/>
              <a:t>   -    detailed version of commit history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add &lt;name&gt;</a:t>
            </a:r>
            <a:r>
              <a:rPr lang="en" sz="2200"/>
              <a:t>    -    stage new file for new commit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commit -m &lt;message&gt;</a:t>
            </a:r>
            <a:r>
              <a:rPr lang="en" sz="2200"/>
              <a:t>    -    add snapshot of code   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Branches and merging 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50" y="518650"/>
            <a:ext cx="5766351" cy="43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branches</a:t>
            </a:r>
            <a:endParaRPr sz="3200"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22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branch   </a:t>
            </a:r>
            <a:r>
              <a:rPr lang="en" sz="2200">
                <a:solidFill>
                  <a:srgbClr val="666666"/>
                </a:solidFill>
              </a:rPr>
              <a:t>-	 lists all local branches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branch -a   </a:t>
            </a:r>
            <a:r>
              <a:rPr lang="en" sz="2200">
                <a:solidFill>
                  <a:srgbClr val="666666"/>
                </a:solidFill>
              </a:rPr>
              <a:t>-    lists all local and remote branches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branch -d &lt;branch-name&gt;   </a:t>
            </a:r>
            <a:r>
              <a:rPr lang="en" sz="2200">
                <a:solidFill>
                  <a:srgbClr val="666666"/>
                </a:solidFill>
              </a:rPr>
              <a:t> -    deletes a branch   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branch -m &lt;old-name&gt; &lt;new-name&gt;   </a:t>
            </a:r>
            <a:r>
              <a:rPr lang="en" sz="2200">
                <a:solidFill>
                  <a:srgbClr val="666666"/>
                </a:solidFill>
              </a:rPr>
              <a:t>-    renames a branch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checkout &lt;branch-name&gt;    </a:t>
            </a:r>
            <a:r>
              <a:rPr lang="en" sz="2200">
                <a:solidFill>
                  <a:srgbClr val="666666"/>
                </a:solidFill>
              </a:rPr>
              <a:t>-    switch to a different branch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checkout -b &lt;new-branch-name&gt;   </a:t>
            </a:r>
            <a:r>
              <a:rPr lang="en" sz="2200">
                <a:solidFill>
                  <a:srgbClr val="666666"/>
                </a:solidFill>
              </a:rPr>
              <a:t> -    create a new branch and 											switch to it</a:t>
            </a:r>
            <a:endParaRPr sz="2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merging</a:t>
            </a:r>
            <a:endParaRPr sz="3200"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push &lt;remote&gt; &lt;branch&gt;</a:t>
            </a:r>
            <a:r>
              <a:rPr lang="en" sz="2200"/>
              <a:t>    -    adds objects to merge the diffs in        									remote git repo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pull &lt;remote&gt; &lt;branch&gt;  </a:t>
            </a:r>
            <a:r>
              <a:rPr lang="en" sz="2200"/>
              <a:t>  -    gets objects from the remote repo and 								   merge the diffs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64D79"/>
                </a:solidFill>
              </a:rPr>
              <a:t>git fetch [&lt;remote&gt;]</a:t>
            </a:r>
            <a:r>
              <a:rPr lang="en" sz="2200"/>
              <a:t>    -    gets objects from remote repo, but doesn’t a							     merge in the diffs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Git Tips</a:t>
            </a:r>
            <a:endParaRPr sz="3200"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feature branches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Commit often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Stick with one commit message style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Git for everything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to remote repo often</a:t>
            </a: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F7B-E09C-477A-A876-227E1A8F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6590-AECC-412B-B646-73E798975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https://github.com/AdityaSrivast/hacktoberfest-local-meetup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7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First issues</a:t>
            </a:r>
            <a:endParaRPr sz="3200" dirty="0"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https://up-for-grabs.net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https://www.codetriage.com/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lang="en" sz="2800" u="sng">
                <a:solidFill>
                  <a:srgbClr val="FF0000"/>
                </a:solidFill>
              </a:rPr>
              <a:t>https://24pullrequests.com/</a:t>
            </a:r>
            <a:endParaRPr sz="2800" u="sng"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https://firstcontributions.github.io/</a:t>
            </a:r>
            <a:endParaRPr sz="28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EDB9-7A49-4837-9D50-5829B47E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LET’S BEGIN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0F12-C031-4447-A001-173F23DF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1) Install Git </a:t>
            </a:r>
          </a:p>
          <a:p>
            <a:r>
              <a:rPr lang="en-US" sz="3600" dirty="0"/>
              <a:t>2) Create a GitHub Account </a:t>
            </a:r>
          </a:p>
          <a:p>
            <a:r>
              <a:rPr lang="en-US" sz="3600" dirty="0"/>
              <a:t>3) Create a </a:t>
            </a:r>
            <a:r>
              <a:rPr lang="en-US" sz="3600" dirty="0" err="1"/>
              <a:t>HacktoberFest</a:t>
            </a:r>
            <a:r>
              <a:rPr lang="en-US" sz="3600" dirty="0"/>
              <a:t> Account </a:t>
            </a:r>
          </a:p>
          <a:p>
            <a:r>
              <a:rPr lang="en-US" sz="3600" dirty="0"/>
              <a:t>4) Sync the GitHub and </a:t>
            </a:r>
            <a:r>
              <a:rPr lang="en-US" sz="3600" dirty="0" err="1"/>
              <a:t>HacktoberFest</a:t>
            </a:r>
            <a:r>
              <a:rPr lang="en-US" sz="3600" dirty="0"/>
              <a:t> Profile </a:t>
            </a:r>
          </a:p>
        </p:txBody>
      </p:sp>
    </p:spTree>
    <p:extLst>
      <p:ext uri="{BB962C8B-B14F-4D97-AF65-F5344CB8AC3E}">
        <p14:creationId xmlns:p14="http://schemas.microsoft.com/office/powerpoint/2010/main" val="345147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is Git?</a:t>
            </a:r>
            <a:endParaRPr sz="3000" b="1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Version Control System (VCS) </a:t>
            </a:r>
            <a:r>
              <a:rPr lang="en" sz="2100" dirty="0"/>
              <a:t>for tracking changes in computer files.</a:t>
            </a:r>
            <a:endParaRPr sz="21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Distributed version control </a:t>
            </a:r>
            <a:r>
              <a:rPr lang="en-US" sz="2000"/>
              <a:t>system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Coordinates work between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Who made what changes and when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Revert back at any time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Local &amp; remote repos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Concepts of Git</a:t>
            </a:r>
            <a:endParaRPr sz="32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Keeps track of code history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Takes “snapshots” of your files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decide when to take a snapshot by making a “commit”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 visit any snapshot at any time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 stage files before committing</a:t>
            </a: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85" y="445025"/>
            <a:ext cx="5791765" cy="44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Online git repo hosting service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Online secure backups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source community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5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repos/remotes</a:t>
            </a:r>
            <a:endParaRPr sz="32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4D79"/>
                </a:solidFill>
              </a:rPr>
              <a:t>git init</a:t>
            </a:r>
            <a:r>
              <a:rPr lang="en" sz="2400"/>
              <a:t> - creates a new git repo for that folder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4D79"/>
                </a:solidFill>
              </a:rPr>
              <a:t>git clone &lt;url&gt;</a:t>
            </a:r>
            <a:r>
              <a:rPr lang="en" sz="2400"/>
              <a:t> - creates a copy of a remote repo in a new directory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4D79"/>
                </a:solidFill>
              </a:rPr>
              <a:t>git remote</a:t>
            </a:r>
            <a:r>
              <a:rPr lang="en" sz="2400"/>
              <a:t> - lists all remote git repos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Staging</a:t>
            </a:r>
            <a:endParaRPr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258</Words>
  <Application>Microsoft Office PowerPoint</Application>
  <PresentationFormat>On-screen Show (16:9)</PresentationFormat>
  <Paragraphs>69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Proxima Nova</vt:lpstr>
      <vt:lpstr>Arial</vt:lpstr>
      <vt:lpstr>Spearmint</vt:lpstr>
      <vt:lpstr>PowerPoint Presentation</vt:lpstr>
      <vt:lpstr>   LET’S BEGIN</vt:lpstr>
      <vt:lpstr>Git and GitHub</vt:lpstr>
      <vt:lpstr>What is Git?</vt:lpstr>
      <vt:lpstr>Concepts of Git</vt:lpstr>
      <vt:lpstr>PowerPoint Presentation</vt:lpstr>
      <vt:lpstr>PowerPoint Presentation</vt:lpstr>
      <vt:lpstr>repos/remotes</vt:lpstr>
      <vt:lpstr>PowerPoint Presentation</vt:lpstr>
      <vt:lpstr>PowerPoint Presentation</vt:lpstr>
      <vt:lpstr>file changes and commit</vt:lpstr>
      <vt:lpstr>PowerPoint Presentation</vt:lpstr>
      <vt:lpstr>PowerPoint Presentation</vt:lpstr>
      <vt:lpstr>branches</vt:lpstr>
      <vt:lpstr>merging</vt:lpstr>
      <vt:lpstr>Git Tips</vt:lpstr>
      <vt:lpstr>PowerPoint Presentation</vt:lpstr>
      <vt:lpstr>First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cp:lastModifiedBy>Devansh Mehta</cp:lastModifiedBy>
  <cp:revision>7</cp:revision>
  <dcterms:modified xsi:type="dcterms:W3CDTF">2019-10-16T05:36:54Z</dcterms:modified>
</cp:coreProperties>
</file>