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1" r:id="rId14"/>
  </p:sldIdLst>
  <p:sldSz cx="10693400" cy="7589838"/>
  <p:notesSz cx="7556500" cy="10693400"/>
  <p:defaultTextStyle>
    <a:defPPr>
      <a:defRPr lang="en-US"/>
    </a:defPPr>
    <a:lvl1pPr marL="0" algn="l" defTabSz="914323" rtl="0" eaLnBrk="1" latinLnBrk="0" hangingPunct="1">
      <a:defRPr sz="1800" kern="1200">
        <a:solidFill>
          <a:schemeClr val="tx1"/>
        </a:solidFill>
        <a:latin typeface="+mn-lt"/>
        <a:ea typeface="+mn-ea"/>
        <a:cs typeface="+mn-cs"/>
      </a:defRPr>
    </a:lvl1pPr>
    <a:lvl2pPr marL="457161" algn="l" defTabSz="914323" rtl="0" eaLnBrk="1" latinLnBrk="0" hangingPunct="1">
      <a:defRPr sz="1800" kern="1200">
        <a:solidFill>
          <a:schemeClr val="tx1"/>
        </a:solidFill>
        <a:latin typeface="+mn-lt"/>
        <a:ea typeface="+mn-ea"/>
        <a:cs typeface="+mn-cs"/>
      </a:defRPr>
    </a:lvl2pPr>
    <a:lvl3pPr marL="914323" algn="l" defTabSz="914323" rtl="0" eaLnBrk="1" latinLnBrk="0" hangingPunct="1">
      <a:defRPr sz="1800" kern="1200">
        <a:solidFill>
          <a:schemeClr val="tx1"/>
        </a:solidFill>
        <a:latin typeface="+mn-lt"/>
        <a:ea typeface="+mn-ea"/>
        <a:cs typeface="+mn-cs"/>
      </a:defRPr>
    </a:lvl3pPr>
    <a:lvl4pPr marL="1371484" algn="l" defTabSz="914323" rtl="0" eaLnBrk="1" latinLnBrk="0" hangingPunct="1">
      <a:defRPr sz="1800" kern="1200">
        <a:solidFill>
          <a:schemeClr val="tx1"/>
        </a:solidFill>
        <a:latin typeface="+mn-lt"/>
        <a:ea typeface="+mn-ea"/>
        <a:cs typeface="+mn-cs"/>
      </a:defRPr>
    </a:lvl4pPr>
    <a:lvl5pPr marL="1828647" algn="l" defTabSz="914323" rtl="0" eaLnBrk="1" latinLnBrk="0" hangingPunct="1">
      <a:defRPr sz="1800" kern="1200">
        <a:solidFill>
          <a:schemeClr val="tx1"/>
        </a:solidFill>
        <a:latin typeface="+mn-lt"/>
        <a:ea typeface="+mn-ea"/>
        <a:cs typeface="+mn-cs"/>
      </a:defRPr>
    </a:lvl5pPr>
    <a:lvl6pPr marL="2285808" algn="l" defTabSz="914323" rtl="0" eaLnBrk="1" latinLnBrk="0" hangingPunct="1">
      <a:defRPr sz="1800" kern="1200">
        <a:solidFill>
          <a:schemeClr val="tx1"/>
        </a:solidFill>
        <a:latin typeface="+mn-lt"/>
        <a:ea typeface="+mn-ea"/>
        <a:cs typeface="+mn-cs"/>
      </a:defRPr>
    </a:lvl6pPr>
    <a:lvl7pPr marL="2742970" algn="l" defTabSz="914323" rtl="0" eaLnBrk="1" latinLnBrk="0" hangingPunct="1">
      <a:defRPr sz="1800" kern="1200">
        <a:solidFill>
          <a:schemeClr val="tx1"/>
        </a:solidFill>
        <a:latin typeface="+mn-lt"/>
        <a:ea typeface="+mn-ea"/>
        <a:cs typeface="+mn-cs"/>
      </a:defRPr>
    </a:lvl7pPr>
    <a:lvl8pPr marL="3200131" algn="l" defTabSz="914323" rtl="0" eaLnBrk="1" latinLnBrk="0" hangingPunct="1">
      <a:defRPr sz="1800" kern="1200">
        <a:solidFill>
          <a:schemeClr val="tx1"/>
        </a:solidFill>
        <a:latin typeface="+mn-lt"/>
        <a:ea typeface="+mn-ea"/>
        <a:cs typeface="+mn-cs"/>
      </a:defRPr>
    </a:lvl8pPr>
    <a:lvl9pPr marL="3657293" algn="l" defTabSz="91432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141" y="-682"/>
      </p:cViewPr>
      <p:guideLst>
        <p:guide orient="horz" pos="2044"/>
        <p:guide pos="30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4670" y="252995"/>
            <a:ext cx="9089390" cy="5059891"/>
          </a:xfrm>
        </p:spPr>
        <p:txBody>
          <a:bodyPr anchor="ctr">
            <a:noAutofit/>
          </a:bodyPr>
          <a:lstStyle>
            <a:lvl1pPr>
              <a:lnSpc>
                <a:spcPct val="100000"/>
              </a:lnSpc>
              <a:defRPr sz="10100" spc="-91"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34670" y="5312887"/>
            <a:ext cx="8020050" cy="1011978"/>
          </a:xfrm>
        </p:spPr>
        <p:txBody>
          <a:bodyPr/>
          <a:lstStyle>
            <a:lvl1pPr marL="0" indent="0" algn="l">
              <a:buNone/>
              <a:defRPr b="0" cap="all" spc="137" baseline="0">
                <a:solidFill>
                  <a:schemeClr val="tx2"/>
                </a:solidFill>
                <a:latin typeface="+mj-lt"/>
              </a:defRPr>
            </a:lvl1pPr>
            <a:lvl2pPr marL="522351" indent="0" algn="ctr">
              <a:buNone/>
              <a:defRPr>
                <a:solidFill>
                  <a:schemeClr val="tx1">
                    <a:tint val="75000"/>
                  </a:schemeClr>
                </a:solidFill>
              </a:defRPr>
            </a:lvl2pPr>
            <a:lvl3pPr marL="1044702" indent="0" algn="ctr">
              <a:buNone/>
              <a:defRPr>
                <a:solidFill>
                  <a:schemeClr val="tx1">
                    <a:tint val="75000"/>
                  </a:schemeClr>
                </a:solidFill>
              </a:defRPr>
            </a:lvl3pPr>
            <a:lvl4pPr marL="1567053" indent="0" algn="ctr">
              <a:buNone/>
              <a:defRPr>
                <a:solidFill>
                  <a:schemeClr val="tx1">
                    <a:tint val="75000"/>
                  </a:schemeClr>
                </a:solidFill>
              </a:defRPr>
            </a:lvl4pPr>
            <a:lvl5pPr marL="2089404" indent="0" algn="ctr">
              <a:buNone/>
              <a:defRPr>
                <a:solidFill>
                  <a:schemeClr val="tx1">
                    <a:tint val="75000"/>
                  </a:schemeClr>
                </a:solidFill>
              </a:defRPr>
            </a:lvl5pPr>
            <a:lvl6pPr marL="2611755" indent="0" algn="ctr">
              <a:buNone/>
              <a:defRPr>
                <a:solidFill>
                  <a:schemeClr val="tx1">
                    <a:tint val="75000"/>
                  </a:schemeClr>
                </a:solidFill>
              </a:defRPr>
            </a:lvl6pPr>
            <a:lvl7pPr marL="3134106" indent="0" algn="ctr">
              <a:buNone/>
              <a:defRPr>
                <a:solidFill>
                  <a:schemeClr val="tx1">
                    <a:tint val="75000"/>
                  </a:schemeClr>
                </a:solidFill>
              </a:defRPr>
            </a:lvl7pPr>
            <a:lvl8pPr marL="3656457" indent="0" algn="ctr">
              <a:buNone/>
              <a:defRPr>
                <a:solidFill>
                  <a:schemeClr val="tx1">
                    <a:tint val="75000"/>
                  </a:schemeClr>
                </a:solidFill>
              </a:defRPr>
            </a:lvl8pPr>
            <a:lvl9pPr marL="417880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10526314" y="5363486"/>
            <a:ext cx="167086" cy="22263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4470" tIns="52235" rIns="104470" bIns="52235" rtlCol="0" anchor="ctr"/>
          <a:lstStyle/>
          <a:p>
            <a:pPr algn="ctr"/>
            <a:endParaRPr lang="en-US"/>
          </a:p>
        </p:txBody>
      </p:sp>
      <p:sp>
        <p:nvSpPr>
          <p:cNvPr id="10" name="Rectangle 9"/>
          <p:cNvSpPr/>
          <p:nvPr/>
        </p:nvSpPr>
        <p:spPr>
          <a:xfrm>
            <a:off x="10526314" y="0"/>
            <a:ext cx="167086" cy="53634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4470" tIns="52235" rIns="104470" bIns="52235"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3946"/>
            <a:ext cx="2406015" cy="64759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670" y="303946"/>
            <a:ext cx="7039822" cy="64759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4670" y="1602300"/>
            <a:ext cx="9089390" cy="4782301"/>
          </a:xfrm>
        </p:spPr>
        <p:txBody>
          <a:bodyPr anchor="ctr">
            <a:noAutofit/>
          </a:bodyPr>
          <a:lstStyle>
            <a:lvl1pPr algn="l">
              <a:lnSpc>
                <a:spcPct val="100000"/>
              </a:lnSpc>
              <a:defRPr sz="10100" b="0" cap="all" spc="-91"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34670" y="252996"/>
            <a:ext cx="9089390" cy="1180641"/>
          </a:xfrm>
        </p:spPr>
        <p:txBody>
          <a:bodyPr anchor="b"/>
          <a:lstStyle>
            <a:lvl1pPr marL="0" indent="0">
              <a:buNone/>
              <a:defRPr sz="2300" b="0" cap="all" spc="137" baseline="0">
                <a:solidFill>
                  <a:schemeClr val="tx2"/>
                </a:solidFill>
                <a:latin typeface="+mj-lt"/>
              </a:defRPr>
            </a:lvl1pPr>
            <a:lvl2pPr marL="522351" indent="0">
              <a:buNone/>
              <a:defRPr sz="2100">
                <a:solidFill>
                  <a:schemeClr val="tx1">
                    <a:tint val="75000"/>
                  </a:schemeClr>
                </a:solidFill>
              </a:defRPr>
            </a:lvl2pPr>
            <a:lvl3pPr marL="1044702" indent="0">
              <a:buNone/>
              <a:defRPr sz="1800">
                <a:solidFill>
                  <a:schemeClr val="tx1">
                    <a:tint val="75000"/>
                  </a:schemeClr>
                </a:solidFill>
              </a:defRPr>
            </a:lvl3pPr>
            <a:lvl4pPr marL="1567053" indent="0">
              <a:buNone/>
              <a:defRPr sz="1600">
                <a:solidFill>
                  <a:schemeClr val="tx1">
                    <a:tint val="75000"/>
                  </a:schemeClr>
                </a:solidFill>
              </a:defRPr>
            </a:lvl4pPr>
            <a:lvl5pPr marL="2089404" indent="0">
              <a:buNone/>
              <a:defRPr sz="1600">
                <a:solidFill>
                  <a:schemeClr val="tx1">
                    <a:tint val="75000"/>
                  </a:schemeClr>
                </a:solidFill>
              </a:defRPr>
            </a:lvl5pPr>
            <a:lvl6pPr marL="2611755" indent="0">
              <a:buNone/>
              <a:defRPr sz="1600">
                <a:solidFill>
                  <a:schemeClr val="tx1">
                    <a:tint val="75000"/>
                  </a:schemeClr>
                </a:solidFill>
              </a:defRPr>
            </a:lvl6pPr>
            <a:lvl7pPr marL="3134106" indent="0">
              <a:buNone/>
              <a:defRPr sz="1600">
                <a:solidFill>
                  <a:schemeClr val="tx1">
                    <a:tint val="75000"/>
                  </a:schemeClr>
                </a:solidFill>
              </a:defRPr>
            </a:lvl7pPr>
            <a:lvl8pPr marL="3656457" indent="0">
              <a:buNone/>
              <a:defRPr sz="1600">
                <a:solidFill>
                  <a:schemeClr val="tx1">
                    <a:tint val="75000"/>
                  </a:schemeClr>
                </a:solidFill>
              </a:defRPr>
            </a:lvl8pPr>
            <a:lvl9pPr marL="4178808"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2/9/2023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6990" y="1742852"/>
            <a:ext cx="3849624" cy="5008942"/>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52659" y="1742852"/>
            <a:ext cx="3849624" cy="5008942"/>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03425" y="1740603"/>
            <a:ext cx="3849624" cy="708033"/>
          </a:xfrm>
        </p:spPr>
        <p:txBody>
          <a:bodyPr anchor="b">
            <a:noAutofit/>
          </a:bodyPr>
          <a:lstStyle>
            <a:lvl1pPr marL="0" indent="0">
              <a:buNone/>
              <a:defRPr sz="2100" b="0" cap="all" spc="114" baseline="0">
                <a:solidFill>
                  <a:schemeClr val="tx1"/>
                </a:solidFill>
                <a:latin typeface="+mj-lt"/>
              </a:defRPr>
            </a:lvl1pPr>
            <a:lvl2pPr marL="522351" indent="0">
              <a:buNone/>
              <a:defRPr sz="2300" b="1"/>
            </a:lvl2pPr>
            <a:lvl3pPr marL="1044702" indent="0">
              <a:buNone/>
              <a:defRPr sz="2100" b="1"/>
            </a:lvl3pPr>
            <a:lvl4pPr marL="1567053" indent="0">
              <a:buNone/>
              <a:defRPr sz="1800" b="1"/>
            </a:lvl4pPr>
            <a:lvl5pPr marL="2089404" indent="0">
              <a:buNone/>
              <a:defRPr sz="1800" b="1"/>
            </a:lvl5pPr>
            <a:lvl6pPr marL="2611755" indent="0">
              <a:buNone/>
              <a:defRPr sz="1800" b="1"/>
            </a:lvl6pPr>
            <a:lvl7pPr marL="3134106" indent="0">
              <a:buNone/>
              <a:defRPr sz="1800" b="1"/>
            </a:lvl7pPr>
            <a:lvl8pPr marL="3656457" indent="0">
              <a:buNone/>
              <a:defRPr sz="1800" b="1"/>
            </a:lvl8pPr>
            <a:lvl9pPr marL="417880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1903425" y="2500470"/>
            <a:ext cx="3849624" cy="4250309"/>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56224" y="1740603"/>
            <a:ext cx="3849624" cy="708033"/>
          </a:xfrm>
        </p:spPr>
        <p:txBody>
          <a:bodyPr anchor="b">
            <a:noAutofit/>
          </a:bodyPr>
          <a:lstStyle>
            <a:lvl1pPr marL="0" indent="0">
              <a:buNone/>
              <a:defRPr lang="en-US" sz="2100" b="0" kern="1200" cap="all" spc="114" baseline="0" dirty="0" smtClean="0">
                <a:solidFill>
                  <a:schemeClr val="tx1"/>
                </a:solidFill>
                <a:latin typeface="+mj-lt"/>
                <a:ea typeface="+mn-ea"/>
                <a:cs typeface="+mn-cs"/>
              </a:defRPr>
            </a:lvl1pPr>
            <a:lvl2pPr marL="522351" indent="0">
              <a:buNone/>
              <a:defRPr sz="2300" b="1"/>
            </a:lvl2pPr>
            <a:lvl3pPr marL="1044702" indent="0">
              <a:buNone/>
              <a:defRPr sz="2100" b="1"/>
            </a:lvl3pPr>
            <a:lvl4pPr marL="1567053" indent="0">
              <a:buNone/>
              <a:defRPr sz="1800" b="1"/>
            </a:lvl4pPr>
            <a:lvl5pPr marL="2089404" indent="0">
              <a:buNone/>
              <a:defRPr sz="1800" b="1"/>
            </a:lvl5pPr>
            <a:lvl6pPr marL="2611755" indent="0">
              <a:buNone/>
              <a:defRPr sz="1800" b="1"/>
            </a:lvl6pPr>
            <a:lvl7pPr marL="3134106" indent="0">
              <a:buNone/>
              <a:defRPr sz="1800" b="1"/>
            </a:lvl7pPr>
            <a:lvl8pPr marL="3656457" indent="0">
              <a:buNone/>
              <a:defRPr sz="1800" b="1"/>
            </a:lvl8pPr>
            <a:lvl9pPr marL="4178808" indent="0">
              <a:buNone/>
              <a:defRPr sz="1800" b="1"/>
            </a:lvl9pPr>
          </a:lstStyle>
          <a:p>
            <a:pPr marL="0" lvl="0" indent="0" algn="l" defTabSz="1044702"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956224" y="2500470"/>
            <a:ext cx="3849624" cy="4250309"/>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822" y="1770962"/>
            <a:ext cx="5977908" cy="4958694"/>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4671" y="1770962"/>
            <a:ext cx="3518055" cy="4958694"/>
          </a:xfrm>
        </p:spPr>
        <p:txBody>
          <a:bodyPr>
            <a:normAutofit/>
          </a:bodyPr>
          <a:lstStyle>
            <a:lvl1pPr marL="0" indent="0">
              <a:buNone/>
              <a:defRPr sz="1800"/>
            </a:lvl1pPr>
            <a:lvl2pPr marL="522351" indent="0">
              <a:buNone/>
              <a:defRPr sz="1400"/>
            </a:lvl2pPr>
            <a:lvl3pPr marL="1044702" indent="0">
              <a:buNone/>
              <a:defRPr sz="1100"/>
            </a:lvl3pPr>
            <a:lvl4pPr marL="1567053" indent="0">
              <a:buNone/>
              <a:defRPr sz="1000"/>
            </a:lvl4pPr>
            <a:lvl5pPr marL="2089404" indent="0">
              <a:buNone/>
              <a:defRPr sz="1000"/>
            </a:lvl5pPr>
            <a:lvl6pPr marL="2611755" indent="0">
              <a:buNone/>
              <a:defRPr sz="1000"/>
            </a:lvl6pPr>
            <a:lvl7pPr marL="3134106" indent="0">
              <a:buNone/>
              <a:defRPr sz="1000"/>
            </a:lvl7pPr>
            <a:lvl8pPr marL="3656457" indent="0">
              <a:buNone/>
              <a:defRPr sz="1000"/>
            </a:lvl8pPr>
            <a:lvl9pPr marL="417880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0526314" y="5363486"/>
            <a:ext cx="167086" cy="22263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4470" tIns="52235" rIns="104470" bIns="52235" rtlCol="0" anchor="ctr"/>
          <a:lstStyle/>
          <a:p>
            <a:pPr algn="ctr"/>
            <a:endParaRPr lang="en-US"/>
          </a:p>
        </p:txBody>
      </p:sp>
      <p:sp>
        <p:nvSpPr>
          <p:cNvPr id="3" name="Picture Placeholder 2"/>
          <p:cNvSpPr>
            <a:spLocks noGrp="1"/>
          </p:cNvSpPr>
          <p:nvPr>
            <p:ph type="pic" idx="1"/>
          </p:nvPr>
        </p:nvSpPr>
        <p:spPr>
          <a:xfrm>
            <a:off x="-1" y="0"/>
            <a:ext cx="10526026" cy="5363486"/>
          </a:xfrm>
          <a:solidFill>
            <a:schemeClr val="bg1">
              <a:lumMod val="75000"/>
            </a:schemeClr>
          </a:solidFill>
        </p:spPr>
        <p:txBody>
          <a:bodyPr/>
          <a:lstStyle>
            <a:lvl1pPr marL="0" indent="0">
              <a:buNone/>
              <a:defRPr sz="3700"/>
            </a:lvl1pPr>
            <a:lvl2pPr marL="522351" indent="0">
              <a:buNone/>
              <a:defRPr sz="3200"/>
            </a:lvl2pPr>
            <a:lvl3pPr marL="1044702" indent="0">
              <a:buNone/>
              <a:defRPr sz="2700"/>
            </a:lvl3pPr>
            <a:lvl4pPr marL="1567053" indent="0">
              <a:buNone/>
              <a:defRPr sz="2300"/>
            </a:lvl4pPr>
            <a:lvl5pPr marL="2089404" indent="0">
              <a:buNone/>
              <a:defRPr sz="2300"/>
            </a:lvl5pPr>
            <a:lvl6pPr marL="2611755" indent="0">
              <a:buNone/>
              <a:defRPr sz="2300"/>
            </a:lvl6pPr>
            <a:lvl7pPr marL="3134106" indent="0">
              <a:buNone/>
              <a:defRPr sz="2300"/>
            </a:lvl7pPr>
            <a:lvl8pPr marL="3656457" indent="0">
              <a:buNone/>
              <a:defRPr sz="2300"/>
            </a:lvl8pPr>
            <a:lvl9pPr marL="4178808" indent="0">
              <a:buNone/>
              <a:defRPr sz="2300"/>
            </a:lvl9pPr>
          </a:lstStyle>
          <a:p>
            <a:r>
              <a:rPr lang="en-US" smtClean="0"/>
              <a:t>Click icon to add picture</a:t>
            </a:r>
            <a:endParaRPr lang="en-US"/>
          </a:p>
        </p:txBody>
      </p:sp>
      <p:sp>
        <p:nvSpPr>
          <p:cNvPr id="4" name="Text Placeholder 3"/>
          <p:cNvSpPr>
            <a:spLocks noGrp="1"/>
          </p:cNvSpPr>
          <p:nvPr>
            <p:ph type="body" sz="half" idx="2"/>
          </p:nvPr>
        </p:nvSpPr>
        <p:spPr>
          <a:xfrm>
            <a:off x="534670" y="6324865"/>
            <a:ext cx="9534948" cy="505989"/>
          </a:xfrm>
        </p:spPr>
        <p:txBody>
          <a:bodyPr/>
          <a:lstStyle>
            <a:lvl1pPr marL="0" indent="0">
              <a:buNone/>
              <a:defRPr sz="1800"/>
            </a:lvl1pPr>
            <a:lvl2pPr marL="522351" indent="0">
              <a:buNone/>
              <a:defRPr sz="1400"/>
            </a:lvl2pPr>
            <a:lvl3pPr marL="1044702" indent="0">
              <a:buNone/>
              <a:defRPr sz="1100"/>
            </a:lvl3pPr>
            <a:lvl4pPr marL="1567053" indent="0">
              <a:buNone/>
              <a:defRPr sz="1000"/>
            </a:lvl4pPr>
            <a:lvl5pPr marL="2089404" indent="0">
              <a:buNone/>
              <a:defRPr sz="1000"/>
            </a:lvl5pPr>
            <a:lvl6pPr marL="2611755" indent="0">
              <a:buNone/>
              <a:defRPr sz="1000"/>
            </a:lvl6pPr>
            <a:lvl7pPr marL="3134106" indent="0">
              <a:buNone/>
              <a:defRPr sz="1000"/>
            </a:lvl7pPr>
            <a:lvl8pPr marL="3656457" indent="0">
              <a:buNone/>
              <a:defRPr sz="1000"/>
            </a:lvl8pPr>
            <a:lvl9pPr marL="417880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
        <p:nvSpPr>
          <p:cNvPr id="8" name="Title 7"/>
          <p:cNvSpPr>
            <a:spLocks noGrp="1"/>
          </p:cNvSpPr>
          <p:nvPr>
            <p:ph type="title"/>
          </p:nvPr>
        </p:nvSpPr>
        <p:spPr>
          <a:xfrm>
            <a:off x="534670" y="5481550"/>
            <a:ext cx="9534948" cy="843315"/>
          </a:xfrm>
        </p:spPr>
        <p:txBody>
          <a:bodyPr anchor="t">
            <a:normAutofit/>
          </a:bodyPr>
          <a:lstStyle>
            <a:lvl1pPr>
              <a:defRPr sz="3700"/>
            </a:lvl1pPr>
          </a:lstStyle>
          <a:p>
            <a:r>
              <a:rPr lang="en-US" smtClean="0"/>
              <a:t>Click to edit Master title style</a:t>
            </a:r>
            <a:endParaRPr lang="en-US" dirty="0"/>
          </a:p>
        </p:txBody>
      </p:sp>
      <p:sp>
        <p:nvSpPr>
          <p:cNvPr id="10" name="Rectangle 9"/>
          <p:cNvSpPr/>
          <p:nvPr/>
        </p:nvSpPr>
        <p:spPr>
          <a:xfrm>
            <a:off x="10526314" y="0"/>
            <a:ext cx="167086" cy="53634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4470" tIns="52235" rIns="104470" bIns="52235"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169015"/>
            <a:ext cx="6772487" cy="1517968"/>
          </a:xfrm>
          <a:prstGeom prst="rect">
            <a:avLst/>
          </a:prstGeom>
        </p:spPr>
        <p:txBody>
          <a:bodyPr vert="horz" lIns="104470" tIns="52235" rIns="104470" bIns="52235"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4670" y="1939626"/>
            <a:ext cx="8911167" cy="4840279"/>
          </a:xfrm>
          <a:prstGeom prst="rect">
            <a:avLst/>
          </a:prstGeom>
        </p:spPr>
        <p:txBody>
          <a:bodyPr vert="horz" lIns="104470" tIns="52235" rIns="104470" bIns="522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4670" y="6830855"/>
            <a:ext cx="4010025" cy="337326"/>
          </a:xfrm>
          <a:prstGeom prst="rect">
            <a:avLst/>
          </a:prstGeom>
        </p:spPr>
        <p:txBody>
          <a:bodyPr vert="horz" lIns="104470" tIns="52235" rIns="104470" bIns="0" rtlCol="0" anchor="b"/>
          <a:lstStyle>
            <a:lvl1pPr algn="l">
              <a:defRPr sz="1100">
                <a:solidFill>
                  <a:schemeClr val="tx1"/>
                </a:solidFill>
              </a:defRPr>
            </a:lvl1pPr>
          </a:lstStyle>
          <a:p>
            <a:fld id="{1D8BD707-D9CF-40AE-B4C6-C98DA3205C09}" type="datetimeFigureOut">
              <a:rPr lang="en-US" smtClean="0"/>
              <a:pPr/>
              <a:t>2/9/2023</a:t>
            </a:fld>
            <a:endParaRPr lang="en-US"/>
          </a:p>
        </p:txBody>
      </p:sp>
      <p:sp>
        <p:nvSpPr>
          <p:cNvPr id="5" name="Footer Placeholder 4"/>
          <p:cNvSpPr>
            <a:spLocks noGrp="1"/>
          </p:cNvSpPr>
          <p:nvPr>
            <p:ph type="ftr" sz="quarter" idx="3"/>
          </p:nvPr>
        </p:nvSpPr>
        <p:spPr>
          <a:xfrm>
            <a:off x="534670" y="7185750"/>
            <a:ext cx="4010025" cy="314135"/>
          </a:xfrm>
          <a:prstGeom prst="rect">
            <a:avLst/>
          </a:prstGeom>
        </p:spPr>
        <p:txBody>
          <a:bodyPr vert="horz" lIns="104470" tIns="52235" rIns="104470" bIns="52235" rtlCol="0" anchor="t"/>
          <a:lstStyle>
            <a:lvl1pPr algn="l">
              <a:defRPr sz="1100">
                <a:solidFill>
                  <a:schemeClr val="tx1"/>
                </a:solidFill>
              </a:defRPr>
            </a:lvl1pPr>
          </a:lstStyle>
          <a:p>
            <a:endParaRPr lang="en-US"/>
          </a:p>
        </p:txBody>
      </p:sp>
      <p:sp>
        <p:nvSpPr>
          <p:cNvPr id="6" name="Slide Number Placeholder 5"/>
          <p:cNvSpPr>
            <a:spLocks noGrp="1"/>
          </p:cNvSpPr>
          <p:nvPr>
            <p:ph type="sldNum" sz="quarter" idx="4"/>
          </p:nvPr>
        </p:nvSpPr>
        <p:spPr>
          <a:xfrm rot="16200000">
            <a:off x="9662729" y="6502105"/>
            <a:ext cx="1456126" cy="426993"/>
          </a:xfrm>
          <a:prstGeom prst="rect">
            <a:avLst/>
          </a:prstGeom>
        </p:spPr>
        <p:txBody>
          <a:bodyPr vert="horz" lIns="104470" tIns="52235" rIns="104470" bIns="52235" rtlCol="0" anchor="ctr"/>
          <a:lstStyle>
            <a:lvl1pPr algn="l">
              <a:defRPr sz="2700" b="1">
                <a:solidFill>
                  <a:schemeClr val="tx2"/>
                </a:solidFill>
              </a:defRPr>
            </a:lvl1pPr>
          </a:lstStyle>
          <a:p>
            <a:fld id="{B6F15528-21DE-4FAA-801E-634DDDAF4B2B}" type="slidenum">
              <a:rPr lang="en-US" smtClean="0"/>
              <a:pPr/>
              <a:t>‹#›</a:t>
            </a:fld>
            <a:endParaRPr lang="en-US"/>
          </a:p>
        </p:txBody>
      </p:sp>
      <p:sp>
        <p:nvSpPr>
          <p:cNvPr id="7" name="Rectangle 6"/>
          <p:cNvSpPr/>
          <p:nvPr/>
        </p:nvSpPr>
        <p:spPr>
          <a:xfrm>
            <a:off x="10526314" y="0"/>
            <a:ext cx="167086" cy="1517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4470" tIns="52235" rIns="104470" bIns="52235" rtlCol="0" anchor="ctr"/>
          <a:lstStyle/>
          <a:p>
            <a:pPr algn="ctr"/>
            <a:endParaRPr lang="en-US"/>
          </a:p>
        </p:txBody>
      </p:sp>
      <p:sp>
        <p:nvSpPr>
          <p:cNvPr id="8" name="Rectangle 7"/>
          <p:cNvSpPr/>
          <p:nvPr/>
        </p:nvSpPr>
        <p:spPr>
          <a:xfrm>
            <a:off x="10526314" y="1517968"/>
            <a:ext cx="167086" cy="60718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4470" tIns="52235" rIns="104470" bIns="52235"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l" defTabSz="1044702" rtl="0" eaLnBrk="1" latinLnBrk="0" hangingPunct="1">
        <a:spcBef>
          <a:spcPct val="0"/>
        </a:spcBef>
        <a:buNone/>
        <a:defRPr sz="4100" kern="1200" cap="all" spc="-69" baseline="0">
          <a:solidFill>
            <a:schemeClr val="tx2"/>
          </a:solidFill>
          <a:latin typeface="+mj-lt"/>
          <a:ea typeface="+mj-ea"/>
          <a:cs typeface="+mj-cs"/>
        </a:defRPr>
      </a:lvl1pPr>
    </p:titleStyle>
    <p:bodyStyle>
      <a:lvl1pPr marL="0" indent="0" algn="l" defTabSz="1044702" rtl="0" eaLnBrk="1" latinLnBrk="0" hangingPunct="1">
        <a:spcBef>
          <a:spcPct val="20000"/>
        </a:spcBef>
        <a:spcAft>
          <a:spcPts val="686"/>
        </a:spcAft>
        <a:buFont typeface="Arial" pitchFamily="34" charset="0"/>
        <a:buNone/>
        <a:defRPr sz="2300" b="1" kern="1200">
          <a:solidFill>
            <a:schemeClr val="tx1"/>
          </a:solidFill>
          <a:latin typeface="+mn-lt"/>
          <a:ea typeface="+mn-ea"/>
          <a:cs typeface="+mn-cs"/>
        </a:defRPr>
      </a:lvl1pPr>
      <a:lvl2pPr marL="522351" indent="-208940" algn="l" defTabSz="1044702" rtl="0" eaLnBrk="1" latinLnBrk="0" hangingPunct="1">
        <a:spcBef>
          <a:spcPct val="20000"/>
        </a:spcBef>
        <a:buClr>
          <a:schemeClr val="tx2"/>
        </a:buClr>
        <a:buFont typeface="Arial" pitchFamily="34" charset="0"/>
        <a:buChar char="•"/>
        <a:defRPr sz="2300" kern="1200">
          <a:solidFill>
            <a:schemeClr val="tx1"/>
          </a:solidFill>
          <a:latin typeface="+mn-lt"/>
          <a:ea typeface="+mn-ea"/>
          <a:cs typeface="+mn-cs"/>
        </a:defRPr>
      </a:lvl2pPr>
      <a:lvl3pPr marL="1305878" indent="-261176" algn="l" defTabSz="1044702" rtl="0" eaLnBrk="1" latinLnBrk="0" hangingPunct="1">
        <a:spcBef>
          <a:spcPct val="20000"/>
        </a:spcBef>
        <a:buClr>
          <a:schemeClr val="tx2"/>
        </a:buClr>
        <a:buFont typeface="Arial" pitchFamily="34" charset="0"/>
        <a:buChar char="•"/>
        <a:defRPr sz="2100" kern="1200">
          <a:solidFill>
            <a:schemeClr val="tx1"/>
          </a:solidFill>
          <a:latin typeface="+mn-lt"/>
          <a:ea typeface="+mn-ea"/>
          <a:cs typeface="+mn-cs"/>
        </a:defRPr>
      </a:lvl3pPr>
      <a:lvl4pPr marL="1828229" indent="-261176" algn="l" defTabSz="1044702" rtl="0" eaLnBrk="1" latinLnBrk="0" hangingPunct="1">
        <a:spcBef>
          <a:spcPct val="20000"/>
        </a:spcBef>
        <a:buClr>
          <a:schemeClr val="tx2"/>
        </a:buClr>
        <a:buFont typeface="Arial" pitchFamily="34" charset="0"/>
        <a:buChar char="•"/>
        <a:defRPr sz="2100" kern="1200">
          <a:solidFill>
            <a:schemeClr val="tx1"/>
          </a:solidFill>
          <a:latin typeface="+mn-lt"/>
          <a:ea typeface="+mn-ea"/>
          <a:cs typeface="+mn-cs"/>
        </a:defRPr>
      </a:lvl4pPr>
      <a:lvl5pPr marL="2350580" indent="-261176" algn="l" defTabSz="1044702" rtl="0" eaLnBrk="1" latinLnBrk="0" hangingPunct="1">
        <a:spcBef>
          <a:spcPct val="20000"/>
        </a:spcBef>
        <a:buClr>
          <a:schemeClr val="tx2"/>
        </a:buClr>
        <a:buFont typeface="Arial" pitchFamily="34" charset="0"/>
        <a:buChar char="•"/>
        <a:defRPr sz="2100" kern="1200" baseline="0">
          <a:solidFill>
            <a:schemeClr val="tx1"/>
          </a:solidFill>
          <a:latin typeface="+mn-lt"/>
          <a:ea typeface="+mn-ea"/>
          <a:cs typeface="+mn-cs"/>
        </a:defRPr>
      </a:lvl5pPr>
      <a:lvl6pPr marL="2872931" indent="-261176" algn="l" defTabSz="1044702"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95282" indent="-261176" algn="l" defTabSz="1044702"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917633" indent="-261176" algn="l" defTabSz="1044702"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439984" indent="-261176" algn="l" defTabSz="1044702"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p:bodyStyle>
    <p:otherStyle>
      <a:defPPr>
        <a:defRPr lang="en-US"/>
      </a:defPPr>
      <a:lvl1pPr marL="0" algn="l" defTabSz="1044702" rtl="0" eaLnBrk="1" latinLnBrk="0" hangingPunct="1">
        <a:defRPr sz="2100" kern="1200">
          <a:solidFill>
            <a:schemeClr val="tx1"/>
          </a:solidFill>
          <a:latin typeface="+mn-lt"/>
          <a:ea typeface="+mn-ea"/>
          <a:cs typeface="+mn-cs"/>
        </a:defRPr>
      </a:lvl1pPr>
      <a:lvl2pPr marL="522351" algn="l" defTabSz="1044702" rtl="0" eaLnBrk="1" latinLnBrk="0" hangingPunct="1">
        <a:defRPr sz="2100" kern="1200">
          <a:solidFill>
            <a:schemeClr val="tx1"/>
          </a:solidFill>
          <a:latin typeface="+mn-lt"/>
          <a:ea typeface="+mn-ea"/>
          <a:cs typeface="+mn-cs"/>
        </a:defRPr>
      </a:lvl2pPr>
      <a:lvl3pPr marL="1044702" algn="l" defTabSz="1044702" rtl="0" eaLnBrk="1" latinLnBrk="0" hangingPunct="1">
        <a:defRPr sz="2100" kern="1200">
          <a:solidFill>
            <a:schemeClr val="tx1"/>
          </a:solidFill>
          <a:latin typeface="+mn-lt"/>
          <a:ea typeface="+mn-ea"/>
          <a:cs typeface="+mn-cs"/>
        </a:defRPr>
      </a:lvl3pPr>
      <a:lvl4pPr marL="1567053" algn="l" defTabSz="1044702" rtl="0" eaLnBrk="1" latinLnBrk="0" hangingPunct="1">
        <a:defRPr sz="2100" kern="1200">
          <a:solidFill>
            <a:schemeClr val="tx1"/>
          </a:solidFill>
          <a:latin typeface="+mn-lt"/>
          <a:ea typeface="+mn-ea"/>
          <a:cs typeface="+mn-cs"/>
        </a:defRPr>
      </a:lvl4pPr>
      <a:lvl5pPr marL="2089404" algn="l" defTabSz="1044702" rtl="0" eaLnBrk="1" latinLnBrk="0" hangingPunct="1">
        <a:defRPr sz="2100" kern="1200">
          <a:solidFill>
            <a:schemeClr val="tx1"/>
          </a:solidFill>
          <a:latin typeface="+mn-lt"/>
          <a:ea typeface="+mn-ea"/>
          <a:cs typeface="+mn-cs"/>
        </a:defRPr>
      </a:lvl5pPr>
      <a:lvl6pPr marL="2611755" algn="l" defTabSz="1044702" rtl="0" eaLnBrk="1" latinLnBrk="0" hangingPunct="1">
        <a:defRPr sz="2100" kern="1200">
          <a:solidFill>
            <a:schemeClr val="tx1"/>
          </a:solidFill>
          <a:latin typeface="+mn-lt"/>
          <a:ea typeface="+mn-ea"/>
          <a:cs typeface="+mn-cs"/>
        </a:defRPr>
      </a:lvl6pPr>
      <a:lvl7pPr marL="3134106" algn="l" defTabSz="1044702" rtl="0" eaLnBrk="1" latinLnBrk="0" hangingPunct="1">
        <a:defRPr sz="2100" kern="1200">
          <a:solidFill>
            <a:schemeClr val="tx1"/>
          </a:solidFill>
          <a:latin typeface="+mn-lt"/>
          <a:ea typeface="+mn-ea"/>
          <a:cs typeface="+mn-cs"/>
        </a:defRPr>
      </a:lvl7pPr>
      <a:lvl8pPr marL="3656457" algn="l" defTabSz="1044702" rtl="0" eaLnBrk="1" latinLnBrk="0" hangingPunct="1">
        <a:defRPr sz="2100" kern="1200">
          <a:solidFill>
            <a:schemeClr val="tx1"/>
          </a:solidFill>
          <a:latin typeface="+mn-lt"/>
          <a:ea typeface="+mn-ea"/>
          <a:cs typeface="+mn-cs"/>
        </a:defRPr>
      </a:lvl8pPr>
      <a:lvl9pPr marL="4178808" algn="l" defTabSz="10447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1639" y="549859"/>
            <a:ext cx="10481761" cy="61115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 y="169015"/>
            <a:ext cx="8469630" cy="958904"/>
          </a:xfrm>
        </p:spPr>
        <p:txBody>
          <a:bodyPr>
            <a:normAutofit/>
          </a:bodyPr>
          <a:lstStyle/>
          <a:p>
            <a:r>
              <a:rPr lang="en-US" sz="4000" u="sng" dirty="0">
                <a:solidFill>
                  <a:srgbClr val="7030A0"/>
                </a:solidFill>
              </a:rPr>
              <a:t>OBSERVATION</a:t>
            </a:r>
            <a:endParaRPr lang="en-US" sz="4000" u="sng" dirty="0">
              <a:solidFill>
                <a:srgbClr val="7030A0"/>
              </a:solidFill>
            </a:endParaRPr>
          </a:p>
        </p:txBody>
      </p:sp>
      <p:sp>
        <p:nvSpPr>
          <p:cNvPr id="3" name="Content Placeholder 2"/>
          <p:cNvSpPr>
            <a:spLocks noGrp="1"/>
          </p:cNvSpPr>
          <p:nvPr>
            <p:ph idx="1"/>
          </p:nvPr>
        </p:nvSpPr>
        <p:spPr/>
        <p:txBody>
          <a:bodyPr/>
          <a:lstStyle/>
          <a:p>
            <a:r>
              <a:rPr lang="en-US" dirty="0" smtClean="0"/>
              <a:t>We’ll be plotting the Transmission Pie Chart to understand the how the virus is spreading based on Travel, Place Visit and Unknown reason.</a:t>
            </a:r>
          </a:p>
          <a:p>
            <a:r>
              <a:rPr lang="en-US" dirty="0" smtClean="0"/>
              <a:t>slices = [62, 142, 195] activities = ['Travel', 'Place Visit', 'Unknown']                               So we have created list slices based on which our Pie Chart will be divided and the corresponding activities are it’s valued.</a:t>
            </a:r>
          </a:p>
          <a:p>
            <a:endParaRPr lang="en-US" dirty="0"/>
          </a:p>
        </p:txBody>
      </p:sp>
      <p:pic>
        <p:nvPicPr>
          <p:cNvPr id="4" name="Picture 3" descr="PIE.jpeg"/>
          <p:cNvPicPr>
            <a:picLocks noChangeAspect="1"/>
          </p:cNvPicPr>
          <p:nvPr/>
        </p:nvPicPr>
        <p:blipFill>
          <a:blip r:embed="rId2"/>
          <a:stretch>
            <a:fillRect/>
          </a:stretch>
        </p:blipFill>
        <p:spPr>
          <a:xfrm>
            <a:off x="709898" y="4552101"/>
            <a:ext cx="9057939" cy="23588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300" y="213519"/>
            <a:ext cx="7924800" cy="990600"/>
          </a:xfrm>
        </p:spPr>
        <p:txBody>
          <a:bodyPr>
            <a:normAutofit/>
          </a:bodyPr>
          <a:lstStyle/>
          <a:p>
            <a:r>
              <a:rPr lang="en-US" sz="4800" u="sng" dirty="0">
                <a:solidFill>
                  <a:schemeClr val="tx2">
                    <a:lumMod val="75000"/>
                  </a:schemeClr>
                </a:solidFill>
              </a:rPr>
              <a:t>CONCLUSION</a:t>
            </a:r>
            <a:endParaRPr lang="en-US" sz="4800" u="sng" dirty="0">
              <a:solidFill>
                <a:schemeClr val="tx2">
                  <a:lumMod val="75000"/>
                </a:schemeClr>
              </a:solidFill>
            </a:endParaRPr>
          </a:p>
        </p:txBody>
      </p:sp>
      <p:sp>
        <p:nvSpPr>
          <p:cNvPr id="3" name="Content Placeholder 2"/>
          <p:cNvSpPr>
            <a:spLocks noGrp="1"/>
          </p:cNvSpPr>
          <p:nvPr>
            <p:ph idx="1"/>
          </p:nvPr>
        </p:nvSpPr>
        <p:spPr/>
        <p:txBody>
          <a:bodyPr/>
          <a:lstStyle/>
          <a:p>
            <a:r>
              <a:rPr lang="en-US" dirty="0" smtClean="0"/>
              <a:t>At first ,there were many reasons why the </a:t>
            </a:r>
          </a:p>
          <a:p>
            <a:pPr>
              <a:buNone/>
            </a:pPr>
            <a:r>
              <a:rPr lang="en-US" dirty="0" smtClean="0"/>
              <a:t>  model didn’t work, it was showing many error than we </a:t>
            </a:r>
            <a:r>
              <a:rPr lang="en-US" dirty="0" err="1" smtClean="0"/>
              <a:t>analyse</a:t>
            </a:r>
            <a:r>
              <a:rPr lang="en-US" dirty="0" smtClean="0"/>
              <a:t> the code and debug</a:t>
            </a:r>
          </a:p>
          <a:p>
            <a:pPr>
              <a:buNone/>
            </a:pPr>
            <a:r>
              <a:rPr lang="en-US" dirty="0" smtClean="0"/>
              <a:t>  it.</a:t>
            </a:r>
          </a:p>
          <a:p>
            <a:pPr>
              <a:buNone/>
            </a:pPr>
            <a:r>
              <a:rPr lang="en-US" dirty="0" smtClean="0"/>
              <a:t>  we divided the work among our team       member.</a:t>
            </a:r>
          </a:p>
          <a:p>
            <a:pPr>
              <a:buNone/>
            </a:pPr>
            <a:r>
              <a:rPr lang="en-US" dirty="0" smtClean="0"/>
              <a:t>   In this project , we have developed a python Machine Learning project to </a:t>
            </a:r>
            <a:r>
              <a:rPr lang="en-US" dirty="0" err="1" smtClean="0"/>
              <a:t>analyse</a:t>
            </a:r>
            <a:r>
              <a:rPr lang="en-US" dirty="0" smtClean="0"/>
              <a:t> the number of covid19 cases.</a:t>
            </a:r>
          </a:p>
          <a:p>
            <a:pPr>
              <a:buNone/>
            </a:pPr>
            <a:endParaRPr lang="en-US" dirty="0" smtClean="0"/>
          </a:p>
          <a:p>
            <a:pPr>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 y="169015"/>
            <a:ext cx="8469630" cy="1187504"/>
          </a:xfrm>
        </p:spPr>
        <p:txBody>
          <a:bodyPr>
            <a:normAutofit/>
          </a:bodyPr>
          <a:lstStyle/>
          <a:p>
            <a:r>
              <a:rPr lang="en-US" sz="4500" u="sng" dirty="0">
                <a:solidFill>
                  <a:schemeClr val="tx2">
                    <a:lumMod val="60000"/>
                    <a:lumOff val="40000"/>
                  </a:schemeClr>
                </a:solidFill>
              </a:rPr>
              <a:t>REFERENCE</a:t>
            </a:r>
            <a:r>
              <a:rPr lang="en-US" sz="4500" dirty="0">
                <a:solidFill>
                  <a:schemeClr val="tx2">
                    <a:lumMod val="60000"/>
                    <a:lumOff val="40000"/>
                  </a:schemeClr>
                </a:solidFill>
              </a:rPr>
              <a:t> </a:t>
            </a:r>
            <a:endParaRPr lang="en-US" sz="4500" dirty="0">
              <a:solidFill>
                <a:schemeClr val="tx2">
                  <a:lumMod val="60000"/>
                  <a:lumOff val="40000"/>
                </a:schemeClr>
              </a:solidFill>
            </a:endParaRPr>
          </a:p>
        </p:txBody>
      </p:sp>
      <p:sp>
        <p:nvSpPr>
          <p:cNvPr id="3" name="Content Placeholder 2"/>
          <p:cNvSpPr>
            <a:spLocks noGrp="1"/>
          </p:cNvSpPr>
          <p:nvPr>
            <p:ph idx="1"/>
          </p:nvPr>
        </p:nvSpPr>
        <p:spPr/>
        <p:txBody>
          <a:bodyPr/>
          <a:lstStyle/>
          <a:p>
            <a:r>
              <a:rPr lang="en-US" dirty="0" smtClean="0"/>
              <a:t>Wikipedia</a:t>
            </a:r>
          </a:p>
          <a:p>
            <a:r>
              <a:rPr lang="en-US" dirty="0" err="1" smtClean="0"/>
              <a:t>Kaggle</a:t>
            </a:r>
            <a:endParaRPr lang="en-US" dirty="0" smtClean="0"/>
          </a:p>
          <a:p>
            <a:r>
              <a:rPr lang="en-US" dirty="0" smtClean="0"/>
              <a:t>Books on Machine learning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solidFill>
                  <a:srgbClr val="FFC000"/>
                </a:solidFill>
              </a:rPr>
              <a:t>THANK   YOU</a:t>
            </a:r>
            <a:endParaRPr lang="en-US" sz="6600" dirty="0">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4670" y="252996"/>
            <a:ext cx="9384030" cy="1560723"/>
          </a:xfrm>
        </p:spPr>
        <p:txBody>
          <a:bodyPr/>
          <a:lstStyle/>
          <a:p>
            <a:r>
              <a:rPr lang="en-US" dirty="0" smtClean="0">
                <a:solidFill>
                  <a:srgbClr val="FF0000"/>
                </a:solidFill>
              </a:rPr>
              <a:t>PROJECT ON</a:t>
            </a:r>
            <a:endParaRPr lang="en-US" dirty="0">
              <a:solidFill>
                <a:srgbClr val="FF0000"/>
              </a:solidFill>
            </a:endParaRPr>
          </a:p>
        </p:txBody>
      </p:sp>
      <p:sp>
        <p:nvSpPr>
          <p:cNvPr id="2" name="Subtitle 1"/>
          <p:cNvSpPr>
            <a:spLocks noGrp="1"/>
          </p:cNvSpPr>
          <p:nvPr>
            <p:ph type="subTitle" idx="1"/>
          </p:nvPr>
        </p:nvSpPr>
        <p:spPr>
          <a:xfrm>
            <a:off x="534670" y="5373741"/>
            <a:ext cx="8020050" cy="1011978"/>
          </a:xfrm>
        </p:spPr>
        <p:txBody>
          <a:bodyPr>
            <a:noAutofit/>
          </a:bodyPr>
          <a:lstStyle/>
          <a:p>
            <a:r>
              <a:rPr lang="en-US" sz="2800" dirty="0">
                <a:solidFill>
                  <a:srgbClr val="002060"/>
                </a:solidFill>
              </a:rPr>
              <a:t>DATA SCIENCE </a:t>
            </a:r>
          </a:p>
          <a:p>
            <a:r>
              <a:rPr lang="en-US" sz="2800" dirty="0">
                <a:solidFill>
                  <a:srgbClr val="002060"/>
                </a:solidFill>
              </a:rPr>
              <a:t>COVID-19 DATA ANALYSIS </a:t>
            </a:r>
            <a:endParaRPr lang="en-US" sz="2800" dirty="0">
              <a:solidFill>
                <a:srgbClr val="002060"/>
              </a:solidFill>
            </a:endParaRPr>
          </a:p>
        </p:txBody>
      </p:sp>
      <p:pic>
        <p:nvPicPr>
          <p:cNvPr id="4" name="Picture 3" descr="VIRUS.jpeg"/>
          <p:cNvPicPr>
            <a:picLocks noChangeAspect="1"/>
          </p:cNvPicPr>
          <p:nvPr/>
        </p:nvPicPr>
        <p:blipFill>
          <a:blip r:embed="rId2"/>
          <a:stretch>
            <a:fillRect/>
          </a:stretch>
        </p:blipFill>
        <p:spPr>
          <a:xfrm>
            <a:off x="774700" y="2427749"/>
            <a:ext cx="4419600" cy="2052970"/>
          </a:xfrm>
          <a:prstGeom prst="rect">
            <a:avLst/>
          </a:prstGeom>
        </p:spPr>
      </p:pic>
      <p:pic>
        <p:nvPicPr>
          <p:cNvPr id="5" name="Picture 4" descr="DATA ANALYSIS.jpeg"/>
          <p:cNvPicPr>
            <a:picLocks noChangeAspect="1"/>
          </p:cNvPicPr>
          <p:nvPr/>
        </p:nvPicPr>
        <p:blipFill>
          <a:blip r:embed="rId3"/>
          <a:stretch>
            <a:fillRect/>
          </a:stretch>
        </p:blipFill>
        <p:spPr>
          <a:xfrm>
            <a:off x="5913161" y="2490425"/>
            <a:ext cx="4350679" cy="19902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300" y="15399"/>
            <a:ext cx="6772487" cy="1517968"/>
          </a:xfrm>
        </p:spPr>
        <p:txBody>
          <a:bodyPr>
            <a:normAutofit/>
          </a:bodyPr>
          <a:lstStyle/>
          <a:p>
            <a:r>
              <a:rPr lang="en-US" sz="4800" u="sng" dirty="0">
                <a:solidFill>
                  <a:srgbClr val="FF0000"/>
                </a:solidFill>
              </a:rPr>
              <a:t>INTRODUCTION</a:t>
            </a:r>
            <a:endParaRPr lang="en-US" sz="4800" u="sng"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3200" dirty="0"/>
              <a:t>It feels surreal to imagine how the virus began to spread from one person that is patient zero to four million today. It was possible because of the transport system.</a:t>
            </a:r>
          </a:p>
          <a:p>
            <a:endParaRPr lang="en-US" sz="3200" dirty="0"/>
          </a:p>
          <a:p>
            <a:r>
              <a:rPr lang="en-US" sz="3200" dirty="0"/>
              <a:t>To be well prepared for any future pandemic we need to analysis the current covid19 situation, analysis of the data covid19 will help us to understand where we made mistakes and grow to prevent it.</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C000"/>
                </a:solidFill>
              </a:rPr>
              <a:t>BACKGROUND STUDY</a:t>
            </a:r>
            <a:endParaRPr lang="en-US" u="sng" dirty="0">
              <a:solidFill>
                <a:srgbClr val="FFC000"/>
              </a:solidFill>
            </a:endParaRPr>
          </a:p>
        </p:txBody>
      </p:sp>
      <p:sp>
        <p:nvSpPr>
          <p:cNvPr id="3" name="Content Placeholder 2"/>
          <p:cNvSpPr>
            <a:spLocks noGrp="1"/>
          </p:cNvSpPr>
          <p:nvPr>
            <p:ph idx="1"/>
          </p:nvPr>
        </p:nvSpPr>
        <p:spPr/>
        <p:txBody>
          <a:bodyPr>
            <a:normAutofit/>
          </a:bodyPr>
          <a:lstStyle/>
          <a:p>
            <a:r>
              <a:rPr lang="en-US" sz="3200" dirty="0"/>
              <a:t>To describe common python </a:t>
            </a:r>
            <a:r>
              <a:rPr lang="en-US" sz="3200" dirty="0" err="1"/>
              <a:t>funtionality</a:t>
            </a:r>
            <a:r>
              <a:rPr lang="en-US" sz="3200" dirty="0"/>
              <a:t> and features used for data science .</a:t>
            </a:r>
          </a:p>
          <a:p>
            <a:r>
              <a:rPr lang="en-US" sz="3200" dirty="0"/>
              <a:t>To query data frames structures for cleaning and processing.</a:t>
            </a:r>
          </a:p>
          <a:p>
            <a:r>
              <a:rPr lang="en-US" sz="3200" dirty="0"/>
              <a:t>To understand techniques such as lambdas and manipulating CSV files.</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 y="169015"/>
            <a:ext cx="8796513" cy="882704"/>
          </a:xfrm>
        </p:spPr>
        <p:txBody>
          <a:bodyPr/>
          <a:lstStyle/>
          <a:p>
            <a:r>
              <a:rPr lang="en-US" dirty="0" smtClean="0">
                <a:solidFill>
                  <a:srgbClr val="FF0000"/>
                </a:solidFill>
              </a:rPr>
              <a:t>PROBLEMS STATEMENT</a:t>
            </a:r>
            <a:endParaRPr lang="en-US" dirty="0">
              <a:solidFill>
                <a:srgbClr val="FF0000"/>
              </a:solidFill>
            </a:endParaRPr>
          </a:p>
        </p:txBody>
      </p:sp>
      <p:sp>
        <p:nvSpPr>
          <p:cNvPr id="3" name="Content Placeholder 2"/>
          <p:cNvSpPr>
            <a:spLocks noGrp="1"/>
          </p:cNvSpPr>
          <p:nvPr>
            <p:ph idx="1"/>
          </p:nvPr>
        </p:nvSpPr>
        <p:spPr>
          <a:xfrm>
            <a:off x="534670" y="1051720"/>
            <a:ext cx="8796513" cy="4114799"/>
          </a:xfrm>
        </p:spPr>
        <p:txBody>
          <a:bodyPr/>
          <a:lstStyle/>
          <a:p>
            <a:pPr marL="12699" marR="5080" algn="ctr">
              <a:lnSpc>
                <a:spcPct val="115399"/>
              </a:lnSpc>
              <a:spcBef>
                <a:spcPts val="101"/>
              </a:spcBef>
            </a:pPr>
            <a:r>
              <a:rPr lang="en-US" sz="2900" b="1" spc="30" dirty="0">
                <a:latin typeface="Tahoma"/>
                <a:cs typeface="Tahoma"/>
              </a:rPr>
              <a:t>A </a:t>
            </a:r>
            <a:r>
              <a:rPr lang="en-US" sz="2900" b="1" spc="-85" dirty="0">
                <a:latin typeface="Tahoma"/>
                <a:cs typeface="Tahoma"/>
              </a:rPr>
              <a:t>model </a:t>
            </a:r>
            <a:r>
              <a:rPr lang="en-US" sz="2900" b="1" spc="-55" dirty="0">
                <a:latin typeface="Tahoma"/>
                <a:cs typeface="Tahoma"/>
              </a:rPr>
              <a:t>to </a:t>
            </a:r>
            <a:r>
              <a:rPr lang="en-US" sz="2900" b="1" spc="-65" dirty="0">
                <a:latin typeface="Tahoma"/>
                <a:cs typeface="Tahoma"/>
              </a:rPr>
              <a:t>predict </a:t>
            </a:r>
            <a:r>
              <a:rPr lang="en-US" sz="2900" b="1" spc="-75" dirty="0">
                <a:latin typeface="Tahoma"/>
                <a:cs typeface="Tahoma"/>
              </a:rPr>
              <a:t>the </a:t>
            </a:r>
            <a:r>
              <a:rPr lang="en-US" sz="2900" b="1" spc="-65" dirty="0">
                <a:latin typeface="Tahoma"/>
                <a:cs typeface="Tahoma"/>
              </a:rPr>
              <a:t>data of covid-19 analysis </a:t>
            </a:r>
            <a:r>
              <a:rPr lang="en-US" sz="2900" b="1" spc="-75" dirty="0">
                <a:latin typeface="Tahoma"/>
                <a:cs typeface="Tahoma"/>
              </a:rPr>
              <a:t>. </a:t>
            </a:r>
            <a:r>
              <a:rPr lang="en-US" sz="2900" b="1" spc="-85" dirty="0">
                <a:latin typeface="Tahoma"/>
                <a:cs typeface="Tahoma"/>
              </a:rPr>
              <a:t>Several </a:t>
            </a:r>
            <a:r>
              <a:rPr lang="en-US" sz="2900" b="1" spc="-70" dirty="0">
                <a:latin typeface="Tahoma"/>
                <a:cs typeface="Tahoma"/>
              </a:rPr>
              <a:t>factors </a:t>
            </a:r>
            <a:r>
              <a:rPr lang="en-US" sz="2900" b="1" spc="-65" dirty="0">
                <a:latin typeface="Tahoma"/>
                <a:cs typeface="Tahoma"/>
              </a:rPr>
              <a:t>affect </a:t>
            </a:r>
            <a:r>
              <a:rPr lang="en-US" sz="2900" b="1" spc="-75" dirty="0">
                <a:latin typeface="Tahoma"/>
                <a:cs typeface="Tahoma"/>
              </a:rPr>
              <a:t>the </a:t>
            </a:r>
            <a:r>
              <a:rPr lang="en-US" sz="2900" b="1" spc="-65" dirty="0">
                <a:latin typeface="Tahoma"/>
                <a:cs typeface="Tahoma"/>
              </a:rPr>
              <a:t>spread of covid-19 , we will try to analysis when </a:t>
            </a:r>
            <a:r>
              <a:rPr lang="en-US" sz="2900" b="1" spc="-65" dirty="0" err="1">
                <a:latin typeface="Tahoma"/>
                <a:cs typeface="Tahoma"/>
              </a:rPr>
              <a:t>covid</a:t>
            </a:r>
            <a:r>
              <a:rPr lang="en-US" sz="2900" b="1" spc="-65" dirty="0">
                <a:latin typeface="Tahoma"/>
                <a:cs typeface="Tahoma"/>
              </a:rPr>
              <a:t>  out break is more </a:t>
            </a:r>
            <a:r>
              <a:rPr lang="en-US" sz="2900" b="1" spc="-80" dirty="0">
                <a:latin typeface="Tahoma"/>
                <a:cs typeface="Tahoma"/>
              </a:rPr>
              <a:t>.</a:t>
            </a:r>
            <a:endParaRPr lang="en-US" sz="2900" dirty="0">
              <a:latin typeface="Tahoma"/>
              <a:cs typeface="Tahoma"/>
            </a:endParaRPr>
          </a:p>
          <a:p>
            <a:pPr marL="71749" marR="63494" algn="ctr">
              <a:lnSpc>
                <a:spcPct val="115399"/>
              </a:lnSpc>
            </a:pPr>
            <a:r>
              <a:rPr lang="en-US" sz="2900" b="1" spc="-35" dirty="0">
                <a:latin typeface="Tahoma"/>
                <a:cs typeface="Tahoma"/>
              </a:rPr>
              <a:t>As</a:t>
            </a:r>
            <a:r>
              <a:rPr lang="en-US" sz="2900" b="1" spc="-130" dirty="0">
                <a:latin typeface="Tahoma"/>
                <a:cs typeface="Tahoma"/>
              </a:rPr>
              <a:t> </a:t>
            </a:r>
            <a:r>
              <a:rPr lang="en-US" sz="2900" b="1" spc="-101" dirty="0">
                <a:latin typeface="Tahoma"/>
                <a:cs typeface="Tahoma"/>
              </a:rPr>
              <a:t>a</a:t>
            </a:r>
            <a:r>
              <a:rPr lang="en-US" sz="2900" b="1" spc="-135" dirty="0">
                <a:latin typeface="Tahoma"/>
                <a:cs typeface="Tahoma"/>
              </a:rPr>
              <a:t> </a:t>
            </a:r>
            <a:r>
              <a:rPr lang="en-US" sz="2900" b="1" spc="-75" dirty="0">
                <a:latin typeface="Tahoma"/>
                <a:cs typeface="Tahoma"/>
              </a:rPr>
              <a:t>result,</a:t>
            </a:r>
            <a:r>
              <a:rPr lang="en-US" sz="2900" b="1" spc="-125" dirty="0">
                <a:latin typeface="Tahoma"/>
                <a:cs typeface="Tahoma"/>
              </a:rPr>
              <a:t> </a:t>
            </a:r>
            <a:r>
              <a:rPr lang="en-US" sz="2900" b="1" spc="-40" dirty="0">
                <a:latin typeface="Tahoma"/>
                <a:cs typeface="Tahoma"/>
              </a:rPr>
              <a:t>it</a:t>
            </a:r>
            <a:r>
              <a:rPr lang="en-US" sz="2900" b="1" spc="-130" dirty="0">
                <a:latin typeface="Tahoma"/>
                <a:cs typeface="Tahoma"/>
              </a:rPr>
              <a:t> </a:t>
            </a:r>
            <a:r>
              <a:rPr lang="en-US" sz="2900" b="1" spc="-75" dirty="0">
                <a:latin typeface="Tahoma"/>
                <a:cs typeface="Tahoma"/>
              </a:rPr>
              <a:t>will help us to control the spread of covid-19 in affected area</a:t>
            </a:r>
            <a:r>
              <a:rPr lang="en-US" sz="2900" b="1" spc="-65" dirty="0">
                <a:latin typeface="Tahoma"/>
                <a:cs typeface="Tahoma"/>
              </a:rPr>
              <a:t>.</a:t>
            </a:r>
            <a:endParaRPr lang="en-US" sz="2900" dirty="0">
              <a:latin typeface="Tahoma"/>
              <a:cs typeface="Tahoma"/>
            </a:endParaRPr>
          </a:p>
          <a:p>
            <a:endParaRPr lang="en-US" dirty="0"/>
          </a:p>
        </p:txBody>
      </p:sp>
      <p:pic>
        <p:nvPicPr>
          <p:cNvPr id="4" name="Picture 3" descr="PROB.jpeg"/>
          <p:cNvPicPr>
            <a:picLocks noChangeAspect="1"/>
          </p:cNvPicPr>
          <p:nvPr/>
        </p:nvPicPr>
        <p:blipFill>
          <a:blip r:embed="rId2"/>
          <a:stretch>
            <a:fillRect/>
          </a:stretch>
        </p:blipFill>
        <p:spPr>
          <a:xfrm>
            <a:off x="1079500" y="4785519"/>
            <a:ext cx="8534400" cy="24104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50"/>
                </a:solidFill>
              </a:rPr>
              <a:t>SOLUTION APPROACH</a:t>
            </a:r>
            <a:endParaRPr lang="en-US" u="sng" dirty="0">
              <a:solidFill>
                <a:srgbClr val="00B050"/>
              </a:solidFill>
            </a:endParaRPr>
          </a:p>
        </p:txBody>
      </p:sp>
      <p:sp>
        <p:nvSpPr>
          <p:cNvPr id="3" name="Content Placeholder 2"/>
          <p:cNvSpPr>
            <a:spLocks noGrp="1"/>
          </p:cNvSpPr>
          <p:nvPr>
            <p:ph idx="1"/>
          </p:nvPr>
        </p:nvSpPr>
        <p:spPr/>
        <p:txBody>
          <a:bodyPr>
            <a:normAutofit lnSpcReduction="10000"/>
          </a:bodyPr>
          <a:lstStyle/>
          <a:p>
            <a:r>
              <a:rPr lang="en-US" dirty="0" smtClean="0"/>
              <a:t>We will be going through some basic plots available in </a:t>
            </a:r>
            <a:r>
              <a:rPr lang="en-US" dirty="0" err="1" smtClean="0"/>
              <a:t>matplotlib</a:t>
            </a:r>
            <a:r>
              <a:rPr lang="en-US" dirty="0" smtClean="0"/>
              <a:t> and make it more aesthetically pleasing.</a:t>
            </a:r>
          </a:p>
          <a:p>
            <a:pPr fontAlgn="base"/>
            <a:r>
              <a:rPr lang="en-US" sz="2900" dirty="0"/>
              <a:t>Here are the Visualizations we’ll be designing using </a:t>
            </a:r>
            <a:r>
              <a:rPr lang="en-US" sz="2900" dirty="0" err="1"/>
              <a:t>matplotlib</a:t>
            </a:r>
            <a:r>
              <a:rPr lang="en-US" sz="2900" dirty="0"/>
              <a:t> .</a:t>
            </a:r>
          </a:p>
          <a:p>
            <a:pPr fontAlgn="base"/>
            <a:r>
              <a:rPr lang="en-US" dirty="0" smtClean="0"/>
              <a:t>Simple Plot</a:t>
            </a:r>
          </a:p>
          <a:p>
            <a:pPr fontAlgn="base"/>
            <a:r>
              <a:rPr lang="en-US" dirty="0" smtClean="0"/>
              <a:t>Pie Chart</a:t>
            </a:r>
          </a:p>
          <a:p>
            <a:pPr fontAlgn="base"/>
            <a:r>
              <a:rPr lang="en-US" b="1" dirty="0" smtClean="0"/>
              <a:t>Initializing Dataset</a:t>
            </a:r>
          </a:p>
          <a:p>
            <a:pPr fontAlgn="base"/>
            <a:r>
              <a:rPr lang="en-US" dirty="0" smtClean="0"/>
              <a:t>Importing Dataset on Covid-19 India case time series</a:t>
            </a:r>
          </a:p>
          <a:p>
            <a:r>
              <a:rPr lang="en-US" dirty="0" smtClean="0"/>
              <a:t>data = </a:t>
            </a:r>
            <a:r>
              <a:rPr lang="en-US" dirty="0" err="1" smtClean="0"/>
              <a:t>pd.read_csv</a:t>
            </a:r>
            <a:r>
              <a:rPr lang="en-US" dirty="0" smtClean="0"/>
              <a:t>('case_time_series.csv')</a:t>
            </a:r>
            <a:br>
              <a:rPr lang="en-US" dirty="0" smtClean="0"/>
            </a:br>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50"/>
                </a:solidFill>
              </a:rPr>
              <a:t>SOLUTION APPROACH</a:t>
            </a:r>
            <a:endParaRPr lang="en-US" u="sng" dirty="0">
              <a:solidFill>
                <a:srgbClr val="00B050"/>
              </a:solidFill>
            </a:endParaRPr>
          </a:p>
        </p:txBody>
      </p:sp>
      <p:sp>
        <p:nvSpPr>
          <p:cNvPr id="3" name="Content Placeholder 2"/>
          <p:cNvSpPr>
            <a:spLocks noGrp="1"/>
          </p:cNvSpPr>
          <p:nvPr>
            <p:ph idx="1"/>
          </p:nvPr>
        </p:nvSpPr>
        <p:spPr/>
        <p:txBody>
          <a:bodyPr>
            <a:normAutofit/>
          </a:bodyPr>
          <a:lstStyle/>
          <a:p>
            <a:pPr fontAlgn="base"/>
            <a:r>
              <a:rPr lang="en-US" dirty="0" smtClean="0"/>
              <a:t>case_time_series.csv dataset has 7 column. We will be collecting Daily Confirmed  Daily Recovered and Daily Deceased in variables as array.</a:t>
            </a:r>
          </a:p>
          <a:p>
            <a:pPr fontAlgn="base"/>
            <a:r>
              <a:rPr lang="en-US" dirty="0" smtClean="0"/>
              <a:t>Y = </a:t>
            </a:r>
            <a:r>
              <a:rPr lang="en-US" dirty="0" err="1" smtClean="0"/>
              <a:t>data.iloc</a:t>
            </a:r>
            <a:r>
              <a:rPr lang="en-US" dirty="0" smtClean="0"/>
              <a:t>[61:,1].values #Stores Daily Confirmed R = </a:t>
            </a:r>
            <a:r>
              <a:rPr lang="en-US" dirty="0" err="1" smtClean="0"/>
              <a:t>data.iloc</a:t>
            </a:r>
            <a:r>
              <a:rPr lang="en-US" dirty="0" smtClean="0"/>
              <a:t>[61:,3].values #Stores Daily Recovered D = </a:t>
            </a:r>
            <a:r>
              <a:rPr lang="en-US" dirty="0" err="1" smtClean="0"/>
              <a:t>data.iloc</a:t>
            </a:r>
            <a:r>
              <a:rPr lang="en-US" dirty="0" smtClean="0"/>
              <a:t>[61:,5].values #Stores Daily </a:t>
            </a:r>
            <a:r>
              <a:rPr lang="en-US" dirty="0" err="1" smtClean="0"/>
              <a:t>DeceasedX</a:t>
            </a:r>
            <a:r>
              <a:rPr lang="en-US" dirty="0" smtClean="0"/>
              <a:t> = </a:t>
            </a:r>
            <a:r>
              <a:rPr lang="en-US" dirty="0" err="1" smtClean="0"/>
              <a:t>data.iloc</a:t>
            </a:r>
            <a:r>
              <a:rPr lang="en-US" dirty="0" smtClean="0"/>
              <a:t>[61:,0] #Stores </a:t>
            </a:r>
            <a:r>
              <a:rPr lang="en-US" dirty="0" err="1" smtClean="0"/>
              <a:t>Date‘</a:t>
            </a:r>
            <a:r>
              <a:rPr lang="en-US" i="1" dirty="0" err="1" smtClean="0"/>
              <a:t>Y</a:t>
            </a:r>
            <a:r>
              <a:rPr lang="en-US" i="1" dirty="0" smtClean="0"/>
              <a:t>’ </a:t>
            </a:r>
            <a:r>
              <a:rPr lang="en-US" dirty="0" smtClean="0"/>
              <a:t>variable stores the ‘Daily Confirmed’ corona virus cases</a:t>
            </a:r>
          </a:p>
          <a:p>
            <a:pPr fontAlgn="base"/>
            <a:r>
              <a:rPr lang="en-US" dirty="0" smtClean="0"/>
              <a:t>‘</a:t>
            </a:r>
            <a:r>
              <a:rPr lang="en-US" i="1" dirty="0" smtClean="0"/>
              <a:t>R’ </a:t>
            </a:r>
            <a:r>
              <a:rPr lang="en-US" dirty="0" smtClean="0"/>
              <a:t>variable stores the ‘Daily Recovered’ corona virus cases</a:t>
            </a:r>
          </a:p>
          <a:p>
            <a:pPr fontAlgn="base"/>
            <a:r>
              <a:rPr lang="en-US" dirty="0" smtClean="0"/>
              <a:t>‘D</a:t>
            </a:r>
            <a:r>
              <a:rPr lang="en-US" i="1" dirty="0" smtClean="0"/>
              <a:t>’ </a:t>
            </a:r>
            <a:r>
              <a:rPr lang="en-US" dirty="0" smtClean="0"/>
              <a:t>variable stores the ‘Daily Deceased’ corona virus cases</a:t>
            </a:r>
          </a:p>
          <a:p>
            <a:pPr fontAlgn="base"/>
            <a:r>
              <a:rPr lang="en-US" dirty="0" smtClean="0"/>
              <a:t>And ‘X’ variable stores the ‘Date’ column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1" y="169015"/>
            <a:ext cx="6640830" cy="1111304"/>
          </a:xfrm>
        </p:spPr>
        <p:txBody>
          <a:bodyPr>
            <a:normAutofit/>
          </a:bodyPr>
          <a:lstStyle/>
          <a:p>
            <a:r>
              <a:rPr lang="en-US" sz="4800" u="sng" dirty="0">
                <a:solidFill>
                  <a:srgbClr val="FFC000"/>
                </a:solidFill>
              </a:rPr>
              <a:t>DATASET</a:t>
            </a:r>
            <a:endParaRPr lang="en-US" sz="4800" u="sng" dirty="0">
              <a:solidFill>
                <a:srgbClr val="FFC000"/>
              </a:solidFill>
            </a:endParaRPr>
          </a:p>
        </p:txBody>
      </p:sp>
      <p:sp>
        <p:nvSpPr>
          <p:cNvPr id="3" name="Content Placeholder 2"/>
          <p:cNvSpPr>
            <a:spLocks noGrp="1"/>
          </p:cNvSpPr>
          <p:nvPr>
            <p:ph idx="1"/>
          </p:nvPr>
        </p:nvSpPr>
        <p:spPr>
          <a:xfrm>
            <a:off x="278568" y="1577461"/>
            <a:ext cx="9944862" cy="5059892"/>
          </a:xfrm>
        </p:spPr>
        <p:txBody>
          <a:bodyPr/>
          <a:lstStyle/>
          <a:p>
            <a:pPr marL="286361" marR="5080" lvl="1">
              <a:spcBef>
                <a:spcPts val="181"/>
              </a:spcBef>
            </a:pPr>
            <a:r>
              <a:rPr lang="en-US" sz="2300" dirty="0">
                <a:solidFill>
                  <a:srgbClr val="292929"/>
                </a:solidFill>
                <a:latin typeface="+mj-lt"/>
                <a:cs typeface="Tahoma"/>
              </a:rPr>
              <a:t>The data </a:t>
            </a:r>
            <a:r>
              <a:rPr lang="en-US" sz="2300" spc="15" dirty="0">
                <a:solidFill>
                  <a:srgbClr val="292929"/>
                </a:solidFill>
                <a:latin typeface="+mj-lt"/>
                <a:cs typeface="Tahoma"/>
              </a:rPr>
              <a:t>we </a:t>
            </a:r>
            <a:r>
              <a:rPr lang="en-US" sz="2300" spc="-15" dirty="0">
                <a:solidFill>
                  <a:srgbClr val="292929"/>
                </a:solidFill>
                <a:latin typeface="+mj-lt"/>
                <a:cs typeface="Tahoma"/>
              </a:rPr>
              <a:t>have </a:t>
            </a:r>
            <a:r>
              <a:rPr lang="en-US" sz="2300" spc="-5" dirty="0">
                <a:solidFill>
                  <a:srgbClr val="292929"/>
                </a:solidFill>
                <a:latin typeface="+mj-lt"/>
                <a:cs typeface="Tahoma"/>
              </a:rPr>
              <a:t>used </a:t>
            </a:r>
            <a:r>
              <a:rPr lang="en-US" sz="2300" spc="15" dirty="0">
                <a:solidFill>
                  <a:srgbClr val="292929"/>
                </a:solidFill>
                <a:latin typeface="+mj-lt"/>
                <a:cs typeface="Tahoma"/>
              </a:rPr>
              <a:t>in this </a:t>
            </a:r>
            <a:r>
              <a:rPr lang="en-US" sz="2300" spc="10" dirty="0">
                <a:solidFill>
                  <a:srgbClr val="292929"/>
                </a:solidFill>
                <a:latin typeface="+mj-lt"/>
                <a:cs typeface="Tahoma"/>
              </a:rPr>
              <a:t>project </a:t>
            </a:r>
            <a:r>
              <a:rPr lang="en-US" sz="2300" spc="-5" dirty="0">
                <a:solidFill>
                  <a:srgbClr val="292929"/>
                </a:solidFill>
                <a:latin typeface="+mj-lt"/>
                <a:cs typeface="Tahoma"/>
              </a:rPr>
              <a:t>was </a:t>
            </a:r>
            <a:r>
              <a:rPr lang="en-US" sz="2300" spc="10" dirty="0">
                <a:solidFill>
                  <a:srgbClr val="292929"/>
                </a:solidFill>
                <a:latin typeface="+mj-lt"/>
                <a:cs typeface="Tahoma"/>
              </a:rPr>
              <a:t>given by our instructor </a:t>
            </a:r>
            <a:r>
              <a:rPr lang="en-US" sz="2300" spc="-15" dirty="0">
                <a:solidFill>
                  <a:srgbClr val="292929"/>
                </a:solidFill>
                <a:latin typeface="+mj-lt"/>
                <a:cs typeface="Tahoma"/>
              </a:rPr>
              <a:t>. </a:t>
            </a:r>
            <a:r>
              <a:rPr lang="en-US" sz="2300" spc="-170" dirty="0">
                <a:solidFill>
                  <a:srgbClr val="292929"/>
                </a:solidFill>
                <a:latin typeface="+mj-lt"/>
                <a:cs typeface="Tahoma"/>
              </a:rPr>
              <a:t> </a:t>
            </a:r>
            <a:r>
              <a:rPr lang="en-US" sz="2300" dirty="0">
                <a:solidFill>
                  <a:srgbClr val="292929"/>
                </a:solidFill>
                <a:latin typeface="+mj-lt"/>
                <a:cs typeface="Tahoma"/>
              </a:rPr>
              <a:t>The</a:t>
            </a:r>
            <a:r>
              <a:rPr lang="en-US" sz="2300" spc="-165" dirty="0">
                <a:solidFill>
                  <a:srgbClr val="292929"/>
                </a:solidFill>
                <a:latin typeface="+mj-lt"/>
                <a:cs typeface="Tahoma"/>
              </a:rPr>
              <a:t> </a:t>
            </a:r>
            <a:r>
              <a:rPr lang="en-US" sz="2300" spc="5" dirty="0">
                <a:solidFill>
                  <a:srgbClr val="292929"/>
                </a:solidFill>
                <a:latin typeface="+mj-lt"/>
                <a:cs typeface="Tahoma"/>
              </a:rPr>
              <a:t>dataset</a:t>
            </a:r>
            <a:r>
              <a:rPr lang="en-US" sz="2300" spc="-165" dirty="0">
                <a:solidFill>
                  <a:srgbClr val="292929"/>
                </a:solidFill>
                <a:latin typeface="+mj-lt"/>
                <a:cs typeface="Tahoma"/>
              </a:rPr>
              <a:t> </a:t>
            </a:r>
            <a:r>
              <a:rPr lang="en-US" sz="2300" spc="5" dirty="0">
                <a:solidFill>
                  <a:srgbClr val="292929"/>
                </a:solidFill>
                <a:latin typeface="+mj-lt"/>
                <a:cs typeface="Tahoma"/>
              </a:rPr>
              <a:t>consists</a:t>
            </a:r>
            <a:r>
              <a:rPr lang="en-US" sz="2300" spc="-160" dirty="0">
                <a:solidFill>
                  <a:srgbClr val="292929"/>
                </a:solidFill>
                <a:latin typeface="+mj-lt"/>
                <a:cs typeface="Tahoma"/>
              </a:rPr>
              <a:t> </a:t>
            </a:r>
            <a:r>
              <a:rPr lang="en-US" sz="2300" spc="21" dirty="0">
                <a:solidFill>
                  <a:srgbClr val="292929"/>
                </a:solidFill>
                <a:latin typeface="+mj-lt"/>
                <a:cs typeface="Tahoma"/>
              </a:rPr>
              <a:t>of</a:t>
            </a:r>
            <a:r>
              <a:rPr lang="en-US" sz="2300" spc="-165" dirty="0">
                <a:solidFill>
                  <a:srgbClr val="292929"/>
                </a:solidFill>
                <a:latin typeface="+mj-lt"/>
                <a:cs typeface="Tahoma"/>
              </a:rPr>
              <a:t> </a:t>
            </a:r>
            <a:r>
              <a:rPr lang="en-US" sz="2300" spc="45" dirty="0">
                <a:solidFill>
                  <a:srgbClr val="292929"/>
                </a:solidFill>
                <a:latin typeface="+mj-lt"/>
                <a:cs typeface="Tahoma"/>
              </a:rPr>
              <a:t>106</a:t>
            </a:r>
            <a:r>
              <a:rPr lang="en-US" sz="2300" spc="-165" dirty="0">
                <a:solidFill>
                  <a:srgbClr val="292929"/>
                </a:solidFill>
                <a:latin typeface="+mj-lt"/>
                <a:cs typeface="Tahoma"/>
              </a:rPr>
              <a:t> </a:t>
            </a:r>
            <a:r>
              <a:rPr lang="en-US" sz="2300" spc="21" dirty="0">
                <a:solidFill>
                  <a:srgbClr val="292929"/>
                </a:solidFill>
                <a:latin typeface="+mj-lt"/>
                <a:cs typeface="Tahoma"/>
              </a:rPr>
              <a:t>rows</a:t>
            </a:r>
            <a:r>
              <a:rPr lang="en-US" sz="2300" spc="-165" dirty="0">
                <a:solidFill>
                  <a:srgbClr val="292929"/>
                </a:solidFill>
                <a:latin typeface="+mj-lt"/>
                <a:cs typeface="Tahoma"/>
              </a:rPr>
              <a:t> </a:t>
            </a:r>
            <a:r>
              <a:rPr lang="en-US" sz="2300" spc="-10" dirty="0">
                <a:solidFill>
                  <a:srgbClr val="292929"/>
                </a:solidFill>
                <a:latin typeface="+mj-lt"/>
                <a:cs typeface="Tahoma"/>
              </a:rPr>
              <a:t>and</a:t>
            </a:r>
            <a:r>
              <a:rPr lang="en-US" sz="2300" spc="-160" dirty="0">
                <a:solidFill>
                  <a:srgbClr val="292929"/>
                </a:solidFill>
                <a:latin typeface="+mj-lt"/>
                <a:cs typeface="Tahoma"/>
              </a:rPr>
              <a:t> </a:t>
            </a:r>
            <a:r>
              <a:rPr lang="en-US" sz="2300" spc="45" dirty="0">
                <a:solidFill>
                  <a:srgbClr val="292929"/>
                </a:solidFill>
                <a:latin typeface="+mj-lt"/>
                <a:cs typeface="Tahoma"/>
              </a:rPr>
              <a:t>7 </a:t>
            </a:r>
            <a:r>
              <a:rPr lang="en-US" sz="2300" dirty="0">
                <a:solidFill>
                  <a:srgbClr val="292929"/>
                </a:solidFill>
                <a:latin typeface="+mj-lt"/>
                <a:cs typeface="Tahoma"/>
              </a:rPr>
              <a:t>columns</a:t>
            </a:r>
            <a:r>
              <a:rPr lang="en-US" sz="2300" spc="-165" dirty="0">
                <a:solidFill>
                  <a:srgbClr val="292929"/>
                </a:solidFill>
                <a:latin typeface="+mj-lt"/>
                <a:cs typeface="Tahoma"/>
              </a:rPr>
              <a:t> </a:t>
            </a:r>
            <a:r>
              <a:rPr lang="en-US" sz="2300" spc="30" dirty="0">
                <a:solidFill>
                  <a:srgbClr val="292929"/>
                </a:solidFill>
                <a:latin typeface="+mj-lt"/>
                <a:cs typeface="Tahoma"/>
              </a:rPr>
              <a:t>with</a:t>
            </a:r>
            <a:r>
              <a:rPr lang="en-US" sz="2300" spc="-165" dirty="0">
                <a:solidFill>
                  <a:srgbClr val="292929"/>
                </a:solidFill>
                <a:latin typeface="+mj-lt"/>
                <a:cs typeface="Tahoma"/>
              </a:rPr>
              <a:t> </a:t>
            </a:r>
            <a:r>
              <a:rPr lang="en-US" sz="2300" spc="5" dirty="0">
                <a:solidFill>
                  <a:srgbClr val="292929"/>
                </a:solidFill>
                <a:latin typeface="+mj-lt"/>
                <a:cs typeface="Tahoma"/>
              </a:rPr>
              <a:t>no</a:t>
            </a:r>
            <a:r>
              <a:rPr lang="en-US" sz="2300" spc="-160" dirty="0">
                <a:solidFill>
                  <a:srgbClr val="292929"/>
                </a:solidFill>
                <a:latin typeface="+mj-lt"/>
                <a:cs typeface="Tahoma"/>
              </a:rPr>
              <a:t> </a:t>
            </a:r>
            <a:r>
              <a:rPr lang="en-US" sz="2300" spc="15" dirty="0">
                <a:solidFill>
                  <a:srgbClr val="292929"/>
                </a:solidFill>
                <a:latin typeface="+mj-lt"/>
                <a:cs typeface="Tahoma"/>
              </a:rPr>
              <a:t>null</a:t>
            </a:r>
            <a:r>
              <a:rPr lang="en-US" sz="2300" spc="-165" dirty="0">
                <a:solidFill>
                  <a:srgbClr val="292929"/>
                </a:solidFill>
                <a:latin typeface="+mj-lt"/>
                <a:cs typeface="Tahoma"/>
              </a:rPr>
              <a:t> </a:t>
            </a:r>
            <a:r>
              <a:rPr lang="en-US" sz="2300" spc="-21" dirty="0">
                <a:solidFill>
                  <a:srgbClr val="292929"/>
                </a:solidFill>
                <a:latin typeface="+mj-lt"/>
                <a:cs typeface="Tahoma"/>
              </a:rPr>
              <a:t>values.</a:t>
            </a:r>
            <a:r>
              <a:rPr lang="en-US" sz="2300" spc="-165" dirty="0">
                <a:solidFill>
                  <a:srgbClr val="292929"/>
                </a:solidFill>
                <a:latin typeface="+mj-lt"/>
                <a:cs typeface="Tahoma"/>
              </a:rPr>
              <a:t> </a:t>
            </a:r>
            <a:r>
              <a:rPr lang="en-US" sz="2300" spc="21" dirty="0">
                <a:solidFill>
                  <a:srgbClr val="292929"/>
                </a:solidFill>
                <a:latin typeface="+mj-lt"/>
                <a:cs typeface="Tahoma"/>
              </a:rPr>
              <a:t>Column</a:t>
            </a:r>
            <a:r>
              <a:rPr lang="en-US" sz="2300" spc="-165" dirty="0">
                <a:solidFill>
                  <a:srgbClr val="292929"/>
                </a:solidFill>
                <a:latin typeface="+mj-lt"/>
                <a:cs typeface="Tahoma"/>
              </a:rPr>
              <a:t> </a:t>
            </a:r>
            <a:r>
              <a:rPr lang="en-US" sz="2300" dirty="0">
                <a:solidFill>
                  <a:srgbClr val="292929"/>
                </a:solidFill>
                <a:latin typeface="+mj-lt"/>
                <a:cs typeface="Tahoma"/>
              </a:rPr>
              <a:t>data </a:t>
            </a:r>
            <a:r>
              <a:rPr lang="en-US" sz="2300" spc="-420" dirty="0">
                <a:solidFill>
                  <a:srgbClr val="292929"/>
                </a:solidFill>
                <a:latin typeface="+mj-lt"/>
                <a:cs typeface="Tahoma"/>
              </a:rPr>
              <a:t> </a:t>
            </a:r>
            <a:r>
              <a:rPr lang="en-US" sz="2300" spc="10" dirty="0">
                <a:solidFill>
                  <a:srgbClr val="292929"/>
                </a:solidFill>
                <a:latin typeface="+mj-lt"/>
                <a:cs typeface="Tahoma"/>
              </a:rPr>
              <a:t>consist</a:t>
            </a:r>
            <a:r>
              <a:rPr lang="en-US" sz="2300" spc="-165" dirty="0">
                <a:solidFill>
                  <a:srgbClr val="292929"/>
                </a:solidFill>
                <a:latin typeface="+mj-lt"/>
                <a:cs typeface="Tahoma"/>
              </a:rPr>
              <a:t> </a:t>
            </a:r>
            <a:r>
              <a:rPr lang="en-US" sz="2300" spc="21" dirty="0">
                <a:solidFill>
                  <a:srgbClr val="292929"/>
                </a:solidFill>
                <a:latin typeface="+mj-lt"/>
                <a:cs typeface="Tahoma"/>
              </a:rPr>
              <a:t>of</a:t>
            </a:r>
            <a:r>
              <a:rPr lang="en-US" sz="2300" spc="-160" dirty="0">
                <a:solidFill>
                  <a:srgbClr val="292929"/>
                </a:solidFill>
                <a:latin typeface="+mj-lt"/>
                <a:cs typeface="Tahoma"/>
              </a:rPr>
              <a:t> </a:t>
            </a:r>
            <a:r>
              <a:rPr lang="en-US" sz="2300" spc="5" dirty="0">
                <a:solidFill>
                  <a:srgbClr val="292929"/>
                </a:solidFill>
                <a:latin typeface="+mj-lt"/>
                <a:cs typeface="Tahoma"/>
              </a:rPr>
              <a:t> daily confirmed cases ,total confirmed cases ,daily recovered cases , daily decreasing case, total recovered cases </a:t>
            </a:r>
            <a:r>
              <a:rPr lang="en-US" sz="2300" spc="-10" dirty="0">
                <a:solidFill>
                  <a:srgbClr val="292929"/>
                </a:solidFill>
                <a:latin typeface="+mj-lt"/>
                <a:cs typeface="Tahoma"/>
              </a:rPr>
              <a:t>.</a:t>
            </a:r>
            <a:r>
              <a:rPr lang="en-US" sz="2300" spc="-165" dirty="0">
                <a:solidFill>
                  <a:srgbClr val="292929"/>
                </a:solidFill>
                <a:latin typeface="+mj-lt"/>
                <a:cs typeface="Tahoma"/>
              </a:rPr>
              <a:t> </a:t>
            </a:r>
          </a:p>
          <a:p>
            <a:pPr marL="286361" marR="5080" lvl="1">
              <a:spcBef>
                <a:spcPts val="181"/>
              </a:spcBef>
            </a:pPr>
            <a:endParaRPr lang="en-US" sz="2300" spc="-165" dirty="0">
              <a:solidFill>
                <a:srgbClr val="292929"/>
              </a:solidFill>
              <a:latin typeface="+mj-lt"/>
              <a:cs typeface="Tahoma"/>
            </a:endParaRPr>
          </a:p>
          <a:p>
            <a:pPr marL="286361" marR="5080" lvl="1">
              <a:spcBef>
                <a:spcPts val="181"/>
              </a:spcBef>
            </a:pPr>
            <a:endParaRPr lang="en-US" sz="2300" spc="-165" dirty="0">
              <a:solidFill>
                <a:srgbClr val="292929"/>
              </a:solidFill>
              <a:latin typeface="+mj-lt"/>
              <a:cs typeface="Tahoma"/>
            </a:endParaRPr>
          </a:p>
          <a:p>
            <a:pPr marL="286361" marR="5080" lvl="1">
              <a:spcBef>
                <a:spcPts val="181"/>
              </a:spcBef>
            </a:pPr>
            <a:endParaRPr lang="en-US" sz="2300" dirty="0">
              <a:latin typeface="Tahoma"/>
              <a:cs typeface="Tahoma"/>
            </a:endParaRPr>
          </a:p>
        </p:txBody>
      </p:sp>
      <p:pic>
        <p:nvPicPr>
          <p:cNvPr id="1026" name="Picture 2" descr="C:\Users\HP\Pictures\Screenshots\Screenshot (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3947319"/>
            <a:ext cx="10058400" cy="32758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670" y="169015"/>
            <a:ext cx="8012430" cy="958904"/>
          </a:xfrm>
        </p:spPr>
        <p:txBody>
          <a:bodyPr>
            <a:normAutofit/>
          </a:bodyPr>
          <a:lstStyle/>
          <a:p>
            <a:r>
              <a:rPr lang="en-US" sz="4500" u="sng" dirty="0">
                <a:solidFill>
                  <a:srgbClr val="7030A0"/>
                </a:solidFill>
              </a:rPr>
              <a:t>OBSERVATION</a:t>
            </a:r>
            <a:endParaRPr lang="en-US" sz="4500" u="sng" dirty="0">
              <a:solidFill>
                <a:srgbClr val="7030A0"/>
              </a:solidFill>
            </a:endParaRPr>
          </a:p>
        </p:txBody>
      </p:sp>
      <p:sp>
        <p:nvSpPr>
          <p:cNvPr id="3" name="Content Placeholder 2"/>
          <p:cNvSpPr>
            <a:spLocks noGrp="1"/>
          </p:cNvSpPr>
          <p:nvPr>
            <p:ph idx="1"/>
          </p:nvPr>
        </p:nvSpPr>
        <p:spPr>
          <a:xfrm>
            <a:off x="534670" y="1585120"/>
            <a:ext cx="8911167" cy="5194786"/>
          </a:xfrm>
        </p:spPr>
        <p:txBody>
          <a:bodyPr/>
          <a:lstStyle/>
          <a:p>
            <a:r>
              <a:rPr lang="en-US" dirty="0" smtClean="0"/>
              <a:t>We get a Simple Plot on the execution of above code which looks like this where X-axis has Dates and Y-axis has Number of Confirmed cases.</a:t>
            </a:r>
            <a:endParaRPr lang="en-US" dirty="0"/>
          </a:p>
        </p:txBody>
      </p:sp>
      <p:pic>
        <p:nvPicPr>
          <p:cNvPr id="5" name="Picture 4" descr="WhatsApp Image 2023-02-08 at 7.01.07 PM.jpeg"/>
          <p:cNvPicPr>
            <a:picLocks noChangeAspect="1"/>
          </p:cNvPicPr>
          <p:nvPr/>
        </p:nvPicPr>
        <p:blipFill>
          <a:blip r:embed="rId2"/>
          <a:stretch>
            <a:fillRect/>
          </a:stretch>
        </p:blipFill>
        <p:spPr>
          <a:xfrm>
            <a:off x="602066" y="3416329"/>
            <a:ext cx="9273604" cy="301689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187</TotalTime>
  <Words>437</Words>
  <Application>Microsoft Office PowerPoint</Application>
  <PresentationFormat>Custom</PresentationFormat>
  <Paragraphs>47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Essential</vt:lpstr>
      <vt:lpstr>PowerPoint Presentation</vt:lpstr>
      <vt:lpstr>PROJECT ON</vt:lpstr>
      <vt:lpstr>INTRODUCTION</vt:lpstr>
      <vt:lpstr>BACKGROUND STUDY</vt:lpstr>
      <vt:lpstr>PROBLEMS STATEMENT</vt:lpstr>
      <vt:lpstr>SOLUTION APPROACH</vt:lpstr>
      <vt:lpstr>SOLUTION APPROACH</vt:lpstr>
      <vt:lpstr>DATASET</vt:lpstr>
      <vt:lpstr>OBSERVATION</vt:lpstr>
      <vt:lpstr>OBSERVATION</vt:lpstr>
      <vt:lpstr>CONCLUSION</vt:lpstr>
      <vt:lpstr>REFERENCE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5</cp:revision>
  <dcterms:created xsi:type="dcterms:W3CDTF">2023-02-09T03:59:24Z</dcterms:created>
  <dcterms:modified xsi:type="dcterms:W3CDTF">2023-02-09T10:08:43Z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2023-02-09T00:00:00Z</vt:filetime>
  </property>
  <property fmtid="{D5CDD505-2E9C-101B-9397-08002B2CF9AE}" pid="3" name="LastSaved">
    <vt:filetime>2023-02-09T00:00:00Z</vt:filetime>
  </property>
</Properties>
</file>