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32979F-5CB5-4E16-91D6-D2A904DEA76A}"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330580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2979F-5CB5-4E16-91D6-D2A904DEA76A}"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337014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2979F-5CB5-4E16-91D6-D2A904DEA76A}"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3D62F5-B894-475F-85B0-344806AFA8D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519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32979F-5CB5-4E16-91D6-D2A904DEA76A}"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1291008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32979F-5CB5-4E16-91D6-D2A904DEA76A}"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3D62F5-B894-475F-85B0-344806AFA8D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0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32979F-5CB5-4E16-91D6-D2A904DEA76A}"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3764087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2979F-5CB5-4E16-91D6-D2A904DEA76A}"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971085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2979F-5CB5-4E16-91D6-D2A904DEA76A}"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205025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2979F-5CB5-4E16-91D6-D2A904DEA76A}"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389004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2979F-5CB5-4E16-91D6-D2A904DEA76A}"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279692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32979F-5CB5-4E16-91D6-D2A904DEA76A}"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12293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32979F-5CB5-4E16-91D6-D2A904DEA76A}" type="datetimeFigureOut">
              <a:rPr lang="en-IN" smtClean="0"/>
              <a:t>17-04-2020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160518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32979F-5CB5-4E16-91D6-D2A904DEA76A}" type="datetimeFigureOut">
              <a:rPr lang="en-IN" smtClean="0"/>
              <a:t>17-04-2020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410424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2979F-5CB5-4E16-91D6-D2A904DEA76A}" type="datetimeFigureOut">
              <a:rPr lang="en-IN" smtClean="0"/>
              <a:t>17-04-2020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41061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2979F-5CB5-4E16-91D6-D2A904DEA76A}"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91983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2979F-5CB5-4E16-91D6-D2A904DEA76A}"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3D62F5-B894-475F-85B0-344806AFA8D3}" type="slidenum">
              <a:rPr lang="en-IN" smtClean="0"/>
              <a:t>‹#›</a:t>
            </a:fld>
            <a:endParaRPr lang="en-IN"/>
          </a:p>
        </p:txBody>
      </p:sp>
    </p:spTree>
    <p:extLst>
      <p:ext uri="{BB962C8B-B14F-4D97-AF65-F5344CB8AC3E}">
        <p14:creationId xmlns:p14="http://schemas.microsoft.com/office/powerpoint/2010/main" val="135198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32979F-5CB5-4E16-91D6-D2A904DEA76A}" type="datetimeFigureOut">
              <a:rPr lang="en-IN" smtClean="0"/>
              <a:t>17-04-2020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3D62F5-B894-475F-85B0-344806AFA8D3}" type="slidenum">
              <a:rPr lang="en-IN" smtClean="0"/>
              <a:t>‹#›</a:t>
            </a:fld>
            <a:endParaRPr lang="en-IN"/>
          </a:p>
        </p:txBody>
      </p:sp>
    </p:spTree>
    <p:extLst>
      <p:ext uri="{BB962C8B-B14F-4D97-AF65-F5344CB8AC3E}">
        <p14:creationId xmlns:p14="http://schemas.microsoft.com/office/powerpoint/2010/main" val="165791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Introducton to JavaScript</a:t>
            </a:r>
            <a:br>
              <a:rPr lang="id-ID" dirty="0" smtClean="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6234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05" y="614966"/>
            <a:ext cx="8911687" cy="774922"/>
          </a:xfrm>
        </p:spPr>
        <p:txBody>
          <a:bodyPr/>
          <a:lstStyle/>
          <a:p>
            <a:pPr algn="just"/>
            <a:r>
              <a:rPr lang="id-ID" dirty="0" smtClean="0"/>
              <a:t>JavaScript</a:t>
            </a:r>
            <a:endParaRPr lang="en-IN" dirty="0"/>
          </a:p>
        </p:txBody>
      </p:sp>
      <p:sp>
        <p:nvSpPr>
          <p:cNvPr id="3" name="Content Placeholder 2"/>
          <p:cNvSpPr>
            <a:spLocks noGrp="1"/>
          </p:cNvSpPr>
          <p:nvPr>
            <p:ph idx="1"/>
          </p:nvPr>
        </p:nvSpPr>
        <p:spPr>
          <a:xfrm>
            <a:off x="1455356" y="1389888"/>
            <a:ext cx="8915400" cy="5468112"/>
          </a:xfrm>
        </p:spPr>
        <p:txBody>
          <a:bodyPr>
            <a:noAutofit/>
          </a:bodyPr>
          <a:lstStyle/>
          <a:p>
            <a:endParaRPr lang="id-ID" b="1" dirty="0" smtClean="0"/>
          </a:p>
          <a:p>
            <a:r>
              <a:rPr lang="en-US" b="1" dirty="0" smtClean="0"/>
              <a:t>JavaScript</a:t>
            </a:r>
            <a:r>
              <a:rPr lang="en-US" dirty="0"/>
              <a:t> is a lightweight, interpreted </a:t>
            </a:r>
            <a:r>
              <a:rPr lang="en-US" b="1" dirty="0"/>
              <a:t>programming</a:t>
            </a:r>
            <a:r>
              <a:rPr lang="en-US" dirty="0"/>
              <a:t> language</a:t>
            </a:r>
            <a:r>
              <a:rPr lang="en-US" dirty="0" smtClean="0"/>
              <a:t>.</a:t>
            </a:r>
            <a:endParaRPr lang="id-ID" dirty="0"/>
          </a:p>
          <a:p>
            <a:pPr lvl="1"/>
            <a:r>
              <a:rPr lang="en-US" dirty="0" smtClean="0"/>
              <a:t> </a:t>
            </a:r>
            <a:r>
              <a:rPr lang="en-US" dirty="0"/>
              <a:t>It is designed for creating network-centric </a:t>
            </a:r>
            <a:r>
              <a:rPr lang="en-US" dirty="0" smtClean="0"/>
              <a:t>applications.</a:t>
            </a:r>
            <a:endParaRPr lang="id-ID" dirty="0"/>
          </a:p>
          <a:p>
            <a:pPr lvl="1"/>
            <a:r>
              <a:rPr lang="en-US" sz="1800" b="1" dirty="0" smtClean="0"/>
              <a:t>JavaScript</a:t>
            </a:r>
            <a:r>
              <a:rPr lang="en-US" sz="1800" dirty="0"/>
              <a:t> is very easy to implement because it is integrated with </a:t>
            </a:r>
            <a:r>
              <a:rPr lang="en-US" sz="1800" dirty="0" smtClean="0"/>
              <a:t>HTML.</a:t>
            </a:r>
            <a:endParaRPr lang="id-ID" sz="1800" dirty="0" smtClean="0"/>
          </a:p>
          <a:p>
            <a:pPr marL="457200" lvl="1" indent="0">
              <a:buNone/>
            </a:pPr>
            <a:endParaRPr lang="id-ID" dirty="0"/>
          </a:p>
          <a:p>
            <a:r>
              <a:rPr lang="en-US" dirty="0"/>
              <a:t>JavaScript is one of the </a:t>
            </a:r>
            <a:r>
              <a:rPr lang="en-US" b="1" dirty="0"/>
              <a:t>3 languages</a:t>
            </a:r>
            <a:r>
              <a:rPr lang="en-US" dirty="0"/>
              <a:t> all web developers </a:t>
            </a:r>
            <a:r>
              <a:rPr lang="en-US" b="1" dirty="0"/>
              <a:t>must</a:t>
            </a:r>
            <a:r>
              <a:rPr lang="en-US" dirty="0"/>
              <a:t> learn</a:t>
            </a:r>
            <a:r>
              <a:rPr lang="en-US" dirty="0" smtClean="0"/>
              <a:t>:</a:t>
            </a:r>
            <a:endParaRPr lang="id-ID" dirty="0" smtClean="0"/>
          </a:p>
          <a:p>
            <a:pPr lvl="1"/>
            <a:r>
              <a:rPr lang="en-US" dirty="0" smtClean="0"/>
              <a:t> </a:t>
            </a:r>
            <a:r>
              <a:rPr lang="en-US" dirty="0"/>
              <a:t>1. </a:t>
            </a:r>
            <a:r>
              <a:rPr lang="en-US" b="1" dirty="0"/>
              <a:t>HTML</a:t>
            </a:r>
            <a:r>
              <a:rPr lang="en-US" dirty="0"/>
              <a:t> to define the content of web </a:t>
            </a:r>
            <a:r>
              <a:rPr lang="en-US" dirty="0" smtClean="0"/>
              <a:t>pages</a:t>
            </a:r>
            <a:endParaRPr lang="id-ID" dirty="0" smtClean="0"/>
          </a:p>
          <a:p>
            <a:pPr lvl="1"/>
            <a:r>
              <a:rPr lang="en-US" sz="1800" dirty="0" smtClean="0"/>
              <a:t>2</a:t>
            </a:r>
            <a:r>
              <a:rPr lang="en-US" sz="1800" dirty="0"/>
              <a:t>. </a:t>
            </a:r>
            <a:r>
              <a:rPr lang="en-US" sz="1800" b="1" dirty="0"/>
              <a:t>CSS</a:t>
            </a:r>
            <a:r>
              <a:rPr lang="en-US" sz="1800" dirty="0"/>
              <a:t> to specify the layout of web </a:t>
            </a:r>
            <a:r>
              <a:rPr lang="en-US" sz="1800" dirty="0" smtClean="0"/>
              <a:t>pages</a:t>
            </a:r>
            <a:endParaRPr lang="id-ID" sz="1800" dirty="0" smtClean="0"/>
          </a:p>
          <a:p>
            <a:pPr lvl="1"/>
            <a:r>
              <a:rPr lang="en-US" sz="1800" dirty="0" smtClean="0"/>
              <a:t>3</a:t>
            </a:r>
            <a:r>
              <a:rPr lang="en-US" sz="1800" dirty="0"/>
              <a:t>. </a:t>
            </a:r>
            <a:r>
              <a:rPr lang="en-US" sz="1800" b="1" dirty="0"/>
              <a:t>JavaScript</a:t>
            </a:r>
            <a:r>
              <a:rPr lang="en-US" sz="1800" dirty="0"/>
              <a:t> to program the behavior of web pages</a:t>
            </a:r>
          </a:p>
          <a:p>
            <a:endParaRPr lang="id-ID" dirty="0"/>
          </a:p>
        </p:txBody>
      </p:sp>
    </p:spTree>
    <p:extLst>
      <p:ext uri="{BB962C8B-B14F-4D97-AF65-F5344CB8AC3E}">
        <p14:creationId xmlns:p14="http://schemas.microsoft.com/office/powerpoint/2010/main" val="207251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05" y="614966"/>
            <a:ext cx="8911687" cy="774922"/>
          </a:xfrm>
        </p:spPr>
        <p:txBody>
          <a:bodyPr>
            <a:normAutofit fontScale="90000"/>
          </a:bodyPr>
          <a:lstStyle/>
          <a:p>
            <a:r>
              <a:rPr lang="en-US" dirty="0" smtClean="0"/>
              <a:t>Why</a:t>
            </a:r>
            <a:r>
              <a:rPr lang="id-ID" dirty="0" smtClean="0"/>
              <a:t> </a:t>
            </a:r>
            <a:r>
              <a:rPr lang="en-US" dirty="0" smtClean="0"/>
              <a:t>to </a:t>
            </a:r>
            <a:r>
              <a:rPr lang="en-US" dirty="0"/>
              <a:t>Learn Javascript</a:t>
            </a:r>
            <a:r>
              <a:rPr lang="id-ID" dirty="0"/>
              <a:t>?</a:t>
            </a:r>
            <a:br>
              <a:rPr lang="id-ID" dirty="0"/>
            </a:br>
            <a:endParaRPr lang="en-IN" dirty="0"/>
          </a:p>
        </p:txBody>
      </p:sp>
      <p:sp>
        <p:nvSpPr>
          <p:cNvPr id="3" name="Content Placeholder 2"/>
          <p:cNvSpPr>
            <a:spLocks noGrp="1"/>
          </p:cNvSpPr>
          <p:nvPr>
            <p:ph idx="1"/>
          </p:nvPr>
        </p:nvSpPr>
        <p:spPr>
          <a:xfrm>
            <a:off x="1160762" y="1603248"/>
            <a:ext cx="9855772" cy="4733544"/>
          </a:xfrm>
        </p:spPr>
        <p:txBody>
          <a:bodyPr>
            <a:noAutofit/>
          </a:bodyPr>
          <a:lstStyle/>
          <a:p>
            <a:pPr lvl="1"/>
            <a:r>
              <a:rPr lang="en-US" sz="1400" b="1" dirty="0" smtClean="0"/>
              <a:t>Javascript</a:t>
            </a:r>
            <a:r>
              <a:rPr lang="en-US" sz="1400" dirty="0"/>
              <a:t> is a MUST for students and working professionals to become a great Software Engineer specially when they are working in Web Development Domain. I will list down some of the key advantages of learning Javascript:</a:t>
            </a:r>
          </a:p>
          <a:p>
            <a:pPr lvl="1"/>
            <a:r>
              <a:rPr lang="en-US" sz="1400" dirty="0"/>
              <a:t>Javascript is the most popular </a:t>
            </a:r>
            <a:r>
              <a:rPr lang="en-US" sz="1400" b="1" dirty="0"/>
              <a:t>programming language</a:t>
            </a:r>
            <a:r>
              <a:rPr lang="en-US" sz="1400" dirty="0"/>
              <a:t> in the world and that makes it a programmer’s great choice. Once you learnt Javascript, it helps you developing great front-end as well as back-end </a:t>
            </a:r>
            <a:r>
              <a:rPr lang="en-US" sz="1400" dirty="0" err="1"/>
              <a:t>softwares</a:t>
            </a:r>
            <a:r>
              <a:rPr lang="en-US" sz="1400" dirty="0"/>
              <a:t> using different Javascript based frameworks like jQuery, Node.JS </a:t>
            </a:r>
            <a:r>
              <a:rPr lang="en-US" sz="1400" dirty="0" smtClean="0"/>
              <a:t>etc.</a:t>
            </a:r>
            <a:endParaRPr lang="id-ID" sz="1400" dirty="0" smtClean="0"/>
          </a:p>
          <a:p>
            <a:pPr lvl="1"/>
            <a:r>
              <a:rPr lang="id-ID" sz="1400" dirty="0" smtClean="0"/>
              <a:t>J</a:t>
            </a:r>
            <a:r>
              <a:rPr lang="en-US" sz="1400" dirty="0" err="1" smtClean="0"/>
              <a:t>avascript</a:t>
            </a:r>
            <a:r>
              <a:rPr lang="en-US" sz="1400" dirty="0" smtClean="0"/>
              <a:t> </a:t>
            </a:r>
            <a:r>
              <a:rPr lang="en-US" sz="1400" dirty="0"/>
              <a:t>is everywhere, it comes installed on every modern web browser and so to learn Javascript you really do not need any special environment setup. For example Chrome, Mozilla Firefox , Safari and every browser you know as of today, supports Javascript.</a:t>
            </a:r>
          </a:p>
          <a:p>
            <a:pPr lvl="1"/>
            <a:r>
              <a:rPr lang="en-US" sz="1400" dirty="0" smtClean="0"/>
              <a:t>Javascript </a:t>
            </a:r>
            <a:r>
              <a:rPr lang="en-US" sz="1400" dirty="0"/>
              <a:t>helps you create really beautiful and crazy fast websites. You can develop your website with a console like look and feel and give your users the best Graphical User Experience.</a:t>
            </a:r>
          </a:p>
          <a:p>
            <a:pPr lvl="1"/>
            <a:r>
              <a:rPr lang="en-US" sz="1400" dirty="0"/>
              <a:t>JavaScript usage has now extended to mobile app development, desktop app development, and game development. This opens many opportunities for you as Javascript Programmer.</a:t>
            </a:r>
          </a:p>
          <a:p>
            <a:pPr lvl="1"/>
            <a:r>
              <a:rPr lang="en-US" sz="1400" dirty="0"/>
              <a:t>Due to high demand, there is tons of job growth and high pay for those who know JavaScript. You can navigate over to different job sites to see what having JavaScript skills looks like in the job market.</a:t>
            </a:r>
          </a:p>
          <a:p>
            <a:pPr lvl="1"/>
            <a:r>
              <a:rPr lang="en-US" sz="1400" dirty="0"/>
              <a:t>Great thing about Javascript is that you will find tons of frameworks and Libraries already developed which can be used directly in your software development to reduce your time to market.</a:t>
            </a:r>
          </a:p>
          <a:p>
            <a:endParaRPr lang="en-IN" sz="2000" dirty="0"/>
          </a:p>
        </p:txBody>
      </p:sp>
    </p:spTree>
    <p:extLst>
      <p:ext uri="{BB962C8B-B14F-4D97-AF65-F5344CB8AC3E}">
        <p14:creationId xmlns:p14="http://schemas.microsoft.com/office/powerpoint/2010/main" val="18876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05" y="614966"/>
            <a:ext cx="8911687" cy="774922"/>
          </a:xfrm>
        </p:spPr>
        <p:txBody>
          <a:bodyPr>
            <a:normAutofit/>
          </a:bodyPr>
          <a:lstStyle/>
          <a:p>
            <a:r>
              <a:rPr lang="en-US" dirty="0" smtClean="0"/>
              <a:t>J</a:t>
            </a:r>
            <a:r>
              <a:rPr lang="id-ID" dirty="0" smtClean="0"/>
              <a:t>S Frameworks</a:t>
            </a:r>
            <a:endParaRPr lang="en-IN" dirty="0"/>
          </a:p>
        </p:txBody>
      </p:sp>
      <p:sp>
        <p:nvSpPr>
          <p:cNvPr id="3" name="Content Placeholder 2"/>
          <p:cNvSpPr>
            <a:spLocks noGrp="1"/>
          </p:cNvSpPr>
          <p:nvPr>
            <p:ph idx="1"/>
          </p:nvPr>
        </p:nvSpPr>
        <p:spPr>
          <a:xfrm>
            <a:off x="1160762" y="1603248"/>
            <a:ext cx="9855772" cy="4733544"/>
          </a:xfrm>
        </p:spPr>
        <p:txBody>
          <a:bodyPr>
            <a:noAutofit/>
          </a:bodyPr>
          <a:lstStyle/>
          <a:p>
            <a:r>
              <a:rPr lang="en-US" sz="1400" dirty="0"/>
              <a:t>There are many useful </a:t>
            </a:r>
            <a:r>
              <a:rPr lang="en-US" sz="1400" b="1" dirty="0"/>
              <a:t>Javascript frameworks</a:t>
            </a:r>
            <a:r>
              <a:rPr lang="en-US" sz="1400" dirty="0"/>
              <a:t> and libraries available:</a:t>
            </a:r>
          </a:p>
          <a:p>
            <a:r>
              <a:rPr lang="en-US" sz="1400" dirty="0"/>
              <a:t>Angular</a:t>
            </a:r>
          </a:p>
          <a:p>
            <a:r>
              <a:rPr lang="en-US" sz="1400" dirty="0"/>
              <a:t>React</a:t>
            </a:r>
          </a:p>
          <a:p>
            <a:r>
              <a:rPr lang="en-US" sz="1400" dirty="0"/>
              <a:t>jQuery</a:t>
            </a:r>
          </a:p>
          <a:p>
            <a:r>
              <a:rPr lang="en-US" sz="1400" dirty="0"/>
              <a:t>Vue.js</a:t>
            </a:r>
          </a:p>
          <a:p>
            <a:r>
              <a:rPr lang="en-US" sz="1400" dirty="0"/>
              <a:t>Ext.js</a:t>
            </a:r>
          </a:p>
          <a:p>
            <a:r>
              <a:rPr lang="en-US" sz="1400" dirty="0"/>
              <a:t>Ember.js</a:t>
            </a:r>
          </a:p>
          <a:p>
            <a:r>
              <a:rPr lang="en-US" sz="1400" dirty="0"/>
              <a:t>Meteor</a:t>
            </a:r>
          </a:p>
          <a:p>
            <a:r>
              <a:rPr lang="en-US" sz="1400" dirty="0" err="1"/>
              <a:t>Mithril</a:t>
            </a:r>
            <a:endParaRPr lang="en-US" sz="1400" dirty="0"/>
          </a:p>
          <a:p>
            <a:r>
              <a:rPr lang="en-US" sz="1400" dirty="0"/>
              <a:t>Node.js</a:t>
            </a:r>
          </a:p>
          <a:p>
            <a:r>
              <a:rPr lang="en-US" sz="1400" dirty="0"/>
              <a:t>Polymer</a:t>
            </a:r>
          </a:p>
          <a:p>
            <a:r>
              <a:rPr lang="en-US" sz="1400" dirty="0"/>
              <a:t>Aurelia</a:t>
            </a:r>
          </a:p>
          <a:p>
            <a:r>
              <a:rPr lang="en-US" sz="1400" dirty="0"/>
              <a:t>Backbone.js</a:t>
            </a:r>
          </a:p>
          <a:p>
            <a:r>
              <a:rPr lang="en-US" sz="1400" dirty="0"/>
              <a:t>It is really impossible to give a complete list of all the available Javascript frameworks and libraries. The Javascript world is just too large and too much new is happening.</a:t>
            </a:r>
          </a:p>
          <a:p>
            <a:pPr marL="457200" lvl="1" indent="0">
              <a:buNone/>
            </a:pPr>
            <a:endParaRPr lang="en-IN" dirty="0"/>
          </a:p>
        </p:txBody>
      </p:sp>
    </p:spTree>
    <p:extLst>
      <p:ext uri="{BB962C8B-B14F-4D97-AF65-F5344CB8AC3E}">
        <p14:creationId xmlns:p14="http://schemas.microsoft.com/office/powerpoint/2010/main" val="148700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05" y="614966"/>
            <a:ext cx="8911687" cy="774922"/>
          </a:xfrm>
        </p:spPr>
        <p:txBody>
          <a:bodyPr>
            <a:normAutofit fontScale="90000"/>
          </a:bodyPr>
          <a:lstStyle/>
          <a:p>
            <a:r>
              <a:rPr lang="en-IN" dirty="0"/>
              <a:t>Applications of Javascript Programming</a:t>
            </a:r>
          </a:p>
        </p:txBody>
      </p:sp>
      <p:sp>
        <p:nvSpPr>
          <p:cNvPr id="3" name="Content Placeholder 2"/>
          <p:cNvSpPr>
            <a:spLocks noGrp="1"/>
          </p:cNvSpPr>
          <p:nvPr>
            <p:ph idx="1"/>
          </p:nvPr>
        </p:nvSpPr>
        <p:spPr>
          <a:xfrm>
            <a:off x="1160762" y="1603248"/>
            <a:ext cx="9855772" cy="4733544"/>
          </a:xfrm>
        </p:spPr>
        <p:txBody>
          <a:bodyPr>
            <a:noAutofit/>
          </a:bodyPr>
          <a:lstStyle/>
          <a:p>
            <a:r>
              <a:rPr lang="en-US" sz="1400" dirty="0"/>
              <a:t>As mentioned before, </a:t>
            </a:r>
            <a:r>
              <a:rPr lang="en-US" sz="1400" b="1" dirty="0"/>
              <a:t>Javascript</a:t>
            </a:r>
            <a:r>
              <a:rPr lang="en-US" sz="1400" dirty="0"/>
              <a:t> is one of the most widely used </a:t>
            </a:r>
            <a:r>
              <a:rPr lang="en-US" sz="1400" b="1" dirty="0"/>
              <a:t>programming languages</a:t>
            </a:r>
            <a:r>
              <a:rPr lang="en-US" sz="1400" dirty="0"/>
              <a:t> (Front-end as well as Back-end). It has it's presence in almost every area of software development. I'm going to list few of them here:</a:t>
            </a:r>
          </a:p>
          <a:p>
            <a:r>
              <a:rPr lang="en-US" sz="1400" b="1" dirty="0"/>
              <a:t>Client side validation</a:t>
            </a:r>
            <a:r>
              <a:rPr lang="en-US" sz="1400" dirty="0"/>
              <a:t> - This is really important to verify any user input before submitting it to the server and Javascript plays an important role in </a:t>
            </a:r>
            <a:r>
              <a:rPr lang="en-US" sz="1400" dirty="0" smtClean="0"/>
              <a:t>validating </a:t>
            </a:r>
            <a:r>
              <a:rPr lang="en-US" sz="1400" dirty="0"/>
              <a:t>those inputs at front-end itself.</a:t>
            </a:r>
          </a:p>
          <a:p>
            <a:r>
              <a:rPr lang="en-US" sz="1400" b="1" dirty="0"/>
              <a:t>Manipulating HTML Pages</a:t>
            </a:r>
            <a:r>
              <a:rPr lang="en-US" sz="1400" dirty="0"/>
              <a:t> - Javascript helps in manipulating HTML page on the fly. This helps in adding and deleting any HTML tag very easily using </a:t>
            </a:r>
            <a:r>
              <a:rPr lang="en-US" sz="1400" dirty="0" smtClean="0"/>
              <a:t>Javascript </a:t>
            </a:r>
            <a:r>
              <a:rPr lang="en-US" sz="1400" dirty="0"/>
              <a:t>and modify your HTML to change its look and feel based on different devices and requirements.</a:t>
            </a:r>
          </a:p>
          <a:p>
            <a:r>
              <a:rPr lang="en-US" sz="1400" b="1" dirty="0"/>
              <a:t>User Notifications</a:t>
            </a:r>
            <a:r>
              <a:rPr lang="en-US" sz="1400" dirty="0"/>
              <a:t> - You can use Javascript to raise dynamic pop-ups on the webpages to give different types of notifications to your website visitors.</a:t>
            </a:r>
          </a:p>
          <a:p>
            <a:r>
              <a:rPr lang="en-US" sz="1400" b="1" dirty="0"/>
              <a:t>Back-end Data Loading</a:t>
            </a:r>
            <a:r>
              <a:rPr lang="en-US" sz="1400" dirty="0"/>
              <a:t> - Javascript provides Ajax library which helps in loading back-end data while you are doing some other processing. This really gives an amazing experience to your website visitors.</a:t>
            </a:r>
          </a:p>
          <a:p>
            <a:r>
              <a:rPr lang="en-US" sz="1400" b="1" dirty="0"/>
              <a:t>Presentations</a:t>
            </a:r>
            <a:r>
              <a:rPr lang="en-US" sz="1400" dirty="0"/>
              <a:t> - JavaScript also provides the facility of creating presentations which gives website look and feel. JavaScript provides </a:t>
            </a:r>
            <a:r>
              <a:rPr lang="en-US" sz="1400" dirty="0" err="1"/>
              <a:t>RevealJS</a:t>
            </a:r>
            <a:r>
              <a:rPr lang="en-US" sz="1400" dirty="0"/>
              <a:t> and </a:t>
            </a:r>
            <a:r>
              <a:rPr lang="en-US" sz="1400" dirty="0" err="1"/>
              <a:t>BespokeJS</a:t>
            </a:r>
            <a:r>
              <a:rPr lang="en-US" sz="1400" dirty="0"/>
              <a:t> libraries to build a web-based slide presentations.</a:t>
            </a:r>
          </a:p>
          <a:p>
            <a:r>
              <a:rPr lang="en-US" sz="1400" b="1" dirty="0"/>
              <a:t>Server Applications</a:t>
            </a:r>
            <a:r>
              <a:rPr lang="en-US" sz="1400" dirty="0"/>
              <a:t> - Node JS is built on Chrome's Javascript runtime for building fast and scalable network applications. This is an event based library which helps in developing very sophisticated server applications including Web Servers.</a:t>
            </a:r>
          </a:p>
          <a:p>
            <a:pPr marL="457200" lvl="1" indent="0">
              <a:buNone/>
            </a:pPr>
            <a:endParaRPr lang="en-IN" sz="1200" dirty="0"/>
          </a:p>
        </p:txBody>
      </p:sp>
    </p:spTree>
    <p:extLst>
      <p:ext uri="{BB962C8B-B14F-4D97-AF65-F5344CB8AC3E}">
        <p14:creationId xmlns:p14="http://schemas.microsoft.com/office/powerpoint/2010/main" val="209110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69321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419</TotalTime>
  <Words>26</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Introducton to JavaScript </vt:lpstr>
      <vt:lpstr>JavaScript</vt:lpstr>
      <vt:lpstr>Why to Learn Javascript? </vt:lpstr>
      <vt:lpstr>JS Frameworks</vt:lpstr>
      <vt:lpstr>Applications of Javascript Programming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Introducton to JavaScript </dc:title>
  <dc:creator>Aditya Teng</dc:creator>
  <cp:lastModifiedBy>Aditya Teng</cp:lastModifiedBy>
  <cp:revision>8</cp:revision>
  <dcterms:created xsi:type="dcterms:W3CDTF">2020-03-29T03:38:22Z</dcterms:created>
  <dcterms:modified xsi:type="dcterms:W3CDTF">2020-04-17T04:48:48Z</dcterms:modified>
</cp:coreProperties>
</file>