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2" r:id="rId1"/>
  </p:sldMasterIdLst>
  <p:notesMasterIdLst>
    <p:notesMasterId r:id="rId5"/>
  </p:notes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508"/>
  </p:normalViewPr>
  <p:slideViewPr>
    <p:cSldViewPr snapToGrid="0" snapToObjects="1">
      <p:cViewPr varScale="1">
        <p:scale>
          <a:sx n="84" d="100"/>
          <a:sy n="84" d="100"/>
        </p:scale>
        <p:origin x="6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4F234-B9D8-4A42-8293-80FAAD3A056C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B1C3BB-E0D6-DA4B-8C9F-88274EC0374D}">
      <dgm:prSet phldrT="[Text]" custT="1"/>
      <dgm:spPr/>
      <dgm:t>
        <a:bodyPr/>
        <a:lstStyle/>
        <a:p>
          <a:pPr algn="ctr"/>
          <a:r>
            <a:rPr lang="id-ID" sz="900" b="1" dirty="0" smtClean="0">
              <a:latin typeface="Times New Roman" pitchFamily="18" charset="0"/>
              <a:cs typeface="Times New Roman" pitchFamily="18" charset="0"/>
            </a:rPr>
            <a:t>DATA</a:t>
          </a:r>
          <a:r>
            <a:rPr lang="id-ID" sz="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id-ID" sz="900" b="1" dirty="0" smtClean="0">
              <a:latin typeface="Times New Roman" pitchFamily="18" charset="0"/>
              <a:cs typeface="Times New Roman" pitchFamily="18" charset="0"/>
            </a:rPr>
            <a:t>SCIENCE</a:t>
          </a:r>
          <a:endParaRPr lang="en-US" sz="800" b="1" dirty="0">
            <a:latin typeface="Times New Roman" pitchFamily="18" charset="0"/>
            <a:cs typeface="Times New Roman" pitchFamily="18" charset="0"/>
          </a:endParaRPr>
        </a:p>
      </dgm:t>
    </dgm:pt>
    <dgm:pt modelId="{1874F634-56B4-ED47-8D10-6FBD5C8467E3}" type="parTrans" cxnId="{1E5C2FCB-E187-5B46-9F73-FC482B63B344}">
      <dgm:prSet/>
      <dgm:spPr/>
      <dgm:t>
        <a:bodyPr/>
        <a:lstStyle/>
        <a:p>
          <a:pPr algn="ctr"/>
          <a:endParaRPr lang="en-US"/>
        </a:p>
      </dgm:t>
    </dgm:pt>
    <dgm:pt modelId="{6970AABA-77C1-D144-AF63-92B1219C396A}" type="sibTrans" cxnId="{1E5C2FCB-E187-5B46-9F73-FC482B63B344}">
      <dgm:prSet/>
      <dgm:spPr/>
      <dgm:t>
        <a:bodyPr/>
        <a:lstStyle/>
        <a:p>
          <a:pPr algn="ctr"/>
          <a:endParaRPr lang="en-US"/>
        </a:p>
      </dgm:t>
    </dgm:pt>
    <dgm:pt modelId="{D751AF5E-89F6-CC44-B20F-666E1773E1DB}">
      <dgm:prSet phldrT="[Text]" custT="1"/>
      <dgm:spPr/>
      <dgm:t>
        <a:bodyPr/>
        <a:lstStyle/>
        <a:p>
          <a:pPr algn="ctr"/>
          <a:r>
            <a:rPr lang="id-ID" sz="900" b="1" dirty="0" smtClean="0">
              <a:latin typeface="Times New Roman" pitchFamily="18" charset="0"/>
              <a:cs typeface="Times New Roman" pitchFamily="18" charset="0"/>
            </a:rPr>
            <a:t>FULLSTACK</a:t>
          </a:r>
          <a:r>
            <a:rPr lang="id-ID" sz="800" b="1" dirty="0" smtClean="0">
              <a:latin typeface="Times New Roman" pitchFamily="18" charset="0"/>
              <a:cs typeface="Times New Roman" pitchFamily="18" charset="0"/>
            </a:rPr>
            <a:t> </a:t>
          </a:r>
        </a:p>
        <a:p>
          <a:pPr algn="ctr"/>
          <a:r>
            <a:rPr lang="en-US" sz="800" b="1" dirty="0" smtClean="0">
              <a:latin typeface="Times New Roman" pitchFamily="18" charset="0"/>
              <a:cs typeface="Times New Roman" pitchFamily="18" charset="0"/>
            </a:rPr>
            <a:t>WEB</a:t>
          </a:r>
          <a:r>
            <a:rPr lang="id-ID" sz="8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800" b="1" dirty="0" smtClean="0">
              <a:latin typeface="Times New Roman" pitchFamily="18" charset="0"/>
              <a:cs typeface="Times New Roman" pitchFamily="18" charset="0"/>
            </a:rPr>
            <a:t>DEVELOPMENT </a:t>
          </a:r>
          <a:endParaRPr lang="en-US" sz="800" b="1" dirty="0">
            <a:latin typeface="Times New Roman" pitchFamily="18" charset="0"/>
            <a:cs typeface="Times New Roman" pitchFamily="18" charset="0"/>
          </a:endParaRPr>
        </a:p>
      </dgm:t>
    </dgm:pt>
    <dgm:pt modelId="{5F0703BB-513B-3647-8285-D1D3E917C535}" type="parTrans" cxnId="{AD3DE3E5-463C-2E48-B8B8-DC69575FAC7F}">
      <dgm:prSet/>
      <dgm:spPr/>
      <dgm:t>
        <a:bodyPr/>
        <a:lstStyle/>
        <a:p>
          <a:pPr algn="ctr"/>
          <a:endParaRPr lang="en-US"/>
        </a:p>
      </dgm:t>
    </dgm:pt>
    <dgm:pt modelId="{55CFEF61-E5BD-814B-9F63-F0BBBA9A12D9}" type="sibTrans" cxnId="{AD3DE3E5-463C-2E48-B8B8-DC69575FAC7F}">
      <dgm:prSet/>
      <dgm:spPr/>
      <dgm:t>
        <a:bodyPr/>
        <a:lstStyle/>
        <a:p>
          <a:pPr algn="ctr"/>
          <a:endParaRPr lang="en-US"/>
        </a:p>
      </dgm:t>
    </dgm:pt>
    <dgm:pt modelId="{C5002A4A-8D09-8B45-B666-41B7B6169D38}">
      <dgm:prSet phldrT="[Text]" custT="1"/>
      <dgm:spPr/>
      <dgm:t>
        <a:bodyPr/>
        <a:lstStyle/>
        <a:p>
          <a:pPr algn="ctr"/>
          <a:r>
            <a:rPr lang="en-US" sz="900" b="1" dirty="0" smtClean="0">
              <a:latin typeface="Times New Roman" pitchFamily="18" charset="0"/>
              <a:cs typeface="Times New Roman" pitchFamily="18" charset="0"/>
            </a:rPr>
            <a:t>FINTECH</a:t>
          </a:r>
          <a:endParaRPr lang="en-US" sz="800" b="1" dirty="0">
            <a:latin typeface="Times New Roman" pitchFamily="18" charset="0"/>
            <a:cs typeface="Times New Roman" pitchFamily="18" charset="0"/>
          </a:endParaRPr>
        </a:p>
      </dgm:t>
    </dgm:pt>
    <dgm:pt modelId="{214BF2A4-6851-B944-84FD-3254B84427A8}" type="parTrans" cxnId="{46FE378B-7555-3A4E-A30E-0E18945D250B}">
      <dgm:prSet/>
      <dgm:spPr/>
      <dgm:t>
        <a:bodyPr/>
        <a:lstStyle/>
        <a:p>
          <a:pPr algn="ctr"/>
          <a:endParaRPr lang="en-US"/>
        </a:p>
      </dgm:t>
    </dgm:pt>
    <dgm:pt modelId="{9A91DDD7-2746-5846-887A-273334BA1B4F}" type="sibTrans" cxnId="{46FE378B-7555-3A4E-A30E-0E18945D250B}">
      <dgm:prSet/>
      <dgm:spPr/>
      <dgm:t>
        <a:bodyPr/>
        <a:lstStyle/>
        <a:p>
          <a:pPr algn="ctr"/>
          <a:endParaRPr lang="en-US"/>
        </a:p>
      </dgm:t>
    </dgm:pt>
    <dgm:pt modelId="{79812E55-B8E9-6E4A-BC37-C8BDED588C41}">
      <dgm:prSet phldrT="[Text]"/>
      <dgm:spPr/>
      <dgm:t>
        <a:bodyPr/>
        <a:lstStyle/>
        <a:p>
          <a:pPr algn="ctr"/>
          <a:endParaRPr lang="en-US" b="1" dirty="0">
            <a:latin typeface="Times New Roman" pitchFamily="18" charset="0"/>
            <a:cs typeface="Times New Roman" pitchFamily="18" charset="0"/>
          </a:endParaRPr>
        </a:p>
      </dgm:t>
    </dgm:pt>
    <dgm:pt modelId="{9E1BBBD7-996A-5D47-BDC3-F2B9D7335E20}" type="parTrans" cxnId="{DD62CDEE-0838-D542-9433-0B652AA7F66A}">
      <dgm:prSet/>
      <dgm:spPr/>
      <dgm:t>
        <a:bodyPr/>
        <a:lstStyle/>
        <a:p>
          <a:pPr algn="ctr"/>
          <a:endParaRPr lang="en-US"/>
        </a:p>
      </dgm:t>
    </dgm:pt>
    <dgm:pt modelId="{62C01977-9BD0-ED4E-8D9D-89EA02A218A5}" type="sibTrans" cxnId="{DD62CDEE-0838-D542-9433-0B652AA7F66A}">
      <dgm:prSet/>
      <dgm:spPr/>
      <dgm:t>
        <a:bodyPr/>
        <a:lstStyle/>
        <a:p>
          <a:pPr algn="ctr"/>
          <a:endParaRPr lang="en-US"/>
        </a:p>
      </dgm:t>
    </dgm:pt>
    <dgm:pt modelId="{F558D69D-1612-4A3E-8B0E-6B3163B4B3BB}">
      <dgm:prSet phldrT="[Text]" custT="1"/>
      <dgm:spPr/>
      <dgm:t>
        <a:bodyPr/>
        <a:lstStyle/>
        <a:p>
          <a:r>
            <a:rPr lang="en-US" sz="900" b="1" dirty="0" smtClean="0">
              <a:latin typeface="Times New Roman" pitchFamily="18" charset="0"/>
              <a:cs typeface="Times New Roman" pitchFamily="18" charset="0"/>
            </a:rPr>
            <a:t>BLOCKCHAIN</a:t>
          </a:r>
          <a:endParaRPr lang="en-US" sz="800" b="1" dirty="0">
            <a:latin typeface="Times New Roman" pitchFamily="18" charset="0"/>
            <a:cs typeface="Times New Roman" pitchFamily="18" charset="0"/>
          </a:endParaRPr>
        </a:p>
      </dgm:t>
    </dgm:pt>
    <dgm:pt modelId="{7E1D62BA-C26D-4F2C-96D5-A2CD4E59824F}" type="parTrans" cxnId="{1E04CF4F-814E-4A94-A71B-8C1D0ECF7CDE}">
      <dgm:prSet/>
      <dgm:spPr/>
      <dgm:t>
        <a:bodyPr/>
        <a:lstStyle/>
        <a:p>
          <a:endParaRPr lang="en-IN"/>
        </a:p>
      </dgm:t>
    </dgm:pt>
    <dgm:pt modelId="{F795FD81-00F6-4A8E-8E26-F82B3777A6ED}" type="sibTrans" cxnId="{1E04CF4F-814E-4A94-A71B-8C1D0ECF7CDE}">
      <dgm:prSet/>
      <dgm:spPr/>
      <dgm:t>
        <a:bodyPr/>
        <a:lstStyle/>
        <a:p>
          <a:endParaRPr lang="en-IN"/>
        </a:p>
      </dgm:t>
    </dgm:pt>
    <dgm:pt modelId="{CB885B01-A8C9-BB46-B941-F7C24B1A2707}" type="pres">
      <dgm:prSet presAssocID="{1194F234-B9D8-4A42-8293-80FAAD3A056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725F55-FA8A-FA44-B4C3-578E52D908DC}" type="pres">
      <dgm:prSet presAssocID="{1194F234-B9D8-4A42-8293-80FAAD3A056C}" presName="children" presStyleCnt="0"/>
      <dgm:spPr/>
    </dgm:pt>
    <dgm:pt modelId="{4E607164-70A0-7C45-AAC3-21A9FFF2AD83}" type="pres">
      <dgm:prSet presAssocID="{1194F234-B9D8-4A42-8293-80FAAD3A056C}" presName="childPlaceholder" presStyleCnt="0"/>
      <dgm:spPr/>
    </dgm:pt>
    <dgm:pt modelId="{A580EFF4-58F2-7D48-9034-F0C3BD3D6022}" type="pres">
      <dgm:prSet presAssocID="{1194F234-B9D8-4A42-8293-80FAAD3A056C}" presName="circle" presStyleCnt="0"/>
      <dgm:spPr/>
    </dgm:pt>
    <dgm:pt modelId="{3E774CE5-7F5F-B745-A467-B6B45728AACA}" type="pres">
      <dgm:prSet presAssocID="{1194F234-B9D8-4A42-8293-80FAAD3A056C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5987F-F7C6-754F-96C2-5FEEB2F56FA7}" type="pres">
      <dgm:prSet presAssocID="{1194F234-B9D8-4A42-8293-80FAAD3A056C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FDEA9-B167-BA4A-8478-A3C56392F433}" type="pres">
      <dgm:prSet presAssocID="{1194F234-B9D8-4A42-8293-80FAAD3A056C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8923E-7BF4-9845-9AF0-E4A8FD8570F1}" type="pres">
      <dgm:prSet presAssocID="{1194F234-B9D8-4A42-8293-80FAAD3A056C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EAAC2-9415-B843-97A1-3111C7F0A457}" type="pres">
      <dgm:prSet presAssocID="{1194F234-B9D8-4A42-8293-80FAAD3A056C}" presName="quadrantPlaceholder" presStyleCnt="0"/>
      <dgm:spPr/>
    </dgm:pt>
    <dgm:pt modelId="{89860CC2-5B1F-044C-91E0-B31BCF46A714}" type="pres">
      <dgm:prSet presAssocID="{1194F234-B9D8-4A42-8293-80FAAD3A056C}" presName="center1" presStyleLbl="fgShp" presStyleIdx="0" presStyleCnt="2"/>
      <dgm:spPr/>
    </dgm:pt>
    <dgm:pt modelId="{4F452381-F937-BF46-AAA2-B7A930519569}" type="pres">
      <dgm:prSet presAssocID="{1194F234-B9D8-4A42-8293-80FAAD3A056C}" presName="center2" presStyleLbl="fgShp" presStyleIdx="1" presStyleCnt="2"/>
      <dgm:spPr/>
    </dgm:pt>
  </dgm:ptLst>
  <dgm:cxnLst>
    <dgm:cxn modelId="{DD62CDEE-0838-D542-9433-0B652AA7F66A}" srcId="{1194F234-B9D8-4A42-8293-80FAAD3A056C}" destId="{79812E55-B8E9-6E4A-BC37-C8BDED588C41}" srcOrd="4" destOrd="0" parTransId="{9E1BBBD7-996A-5D47-BDC3-F2B9D7335E20}" sibTransId="{62C01977-9BD0-ED4E-8D9D-89EA02A218A5}"/>
    <dgm:cxn modelId="{1E04CF4F-814E-4A94-A71B-8C1D0ECF7CDE}" srcId="{1194F234-B9D8-4A42-8293-80FAAD3A056C}" destId="{F558D69D-1612-4A3E-8B0E-6B3163B4B3BB}" srcOrd="2" destOrd="0" parTransId="{7E1D62BA-C26D-4F2C-96D5-A2CD4E59824F}" sibTransId="{F795FD81-00F6-4A8E-8E26-F82B3777A6ED}"/>
    <dgm:cxn modelId="{C71C5DD3-2B40-4EBD-BC7C-9B4D05A998CE}" type="presOf" srcId="{1194F234-B9D8-4A42-8293-80FAAD3A056C}" destId="{CB885B01-A8C9-BB46-B941-F7C24B1A2707}" srcOrd="0" destOrd="0" presId="urn:microsoft.com/office/officeart/2005/8/layout/cycle4"/>
    <dgm:cxn modelId="{AD3DE3E5-463C-2E48-B8B8-DC69575FAC7F}" srcId="{1194F234-B9D8-4A42-8293-80FAAD3A056C}" destId="{D751AF5E-89F6-CC44-B20F-666E1773E1DB}" srcOrd="1" destOrd="0" parTransId="{5F0703BB-513B-3647-8285-D1D3E917C535}" sibTransId="{55CFEF61-E5BD-814B-9F63-F0BBBA9A12D9}"/>
    <dgm:cxn modelId="{46FE378B-7555-3A4E-A30E-0E18945D250B}" srcId="{1194F234-B9D8-4A42-8293-80FAAD3A056C}" destId="{C5002A4A-8D09-8B45-B666-41B7B6169D38}" srcOrd="3" destOrd="0" parTransId="{214BF2A4-6851-B944-84FD-3254B84427A8}" sibTransId="{9A91DDD7-2746-5846-887A-273334BA1B4F}"/>
    <dgm:cxn modelId="{4445640C-314C-4E3E-A9E8-EB4561ADC1A9}" type="presOf" srcId="{C5002A4A-8D09-8B45-B666-41B7B6169D38}" destId="{D238923E-7BF4-9845-9AF0-E4A8FD8570F1}" srcOrd="0" destOrd="0" presId="urn:microsoft.com/office/officeart/2005/8/layout/cycle4"/>
    <dgm:cxn modelId="{1E5C2FCB-E187-5B46-9F73-FC482B63B344}" srcId="{1194F234-B9D8-4A42-8293-80FAAD3A056C}" destId="{BCB1C3BB-E0D6-DA4B-8C9F-88274EC0374D}" srcOrd="0" destOrd="0" parTransId="{1874F634-56B4-ED47-8D10-6FBD5C8467E3}" sibTransId="{6970AABA-77C1-D144-AF63-92B1219C396A}"/>
    <dgm:cxn modelId="{F2E245D4-5B46-4A60-BDB9-94F669EB6388}" type="presOf" srcId="{F558D69D-1612-4A3E-8B0E-6B3163B4B3BB}" destId="{53FFDEA9-B167-BA4A-8478-A3C56392F433}" srcOrd="0" destOrd="0" presId="urn:microsoft.com/office/officeart/2005/8/layout/cycle4"/>
    <dgm:cxn modelId="{42B1C624-8701-4149-BEED-1C930A539AF8}" type="presOf" srcId="{D751AF5E-89F6-CC44-B20F-666E1773E1DB}" destId="{B5D5987F-F7C6-754F-96C2-5FEEB2F56FA7}" srcOrd="0" destOrd="0" presId="urn:microsoft.com/office/officeart/2005/8/layout/cycle4"/>
    <dgm:cxn modelId="{B034BE44-9138-47CB-B7C9-C4060BA9DD25}" type="presOf" srcId="{BCB1C3BB-E0D6-DA4B-8C9F-88274EC0374D}" destId="{3E774CE5-7F5F-B745-A467-B6B45728AACA}" srcOrd="0" destOrd="0" presId="urn:microsoft.com/office/officeart/2005/8/layout/cycle4"/>
    <dgm:cxn modelId="{E6B47BD2-9E89-46C1-9B9D-E0B7F059590A}" type="presParOf" srcId="{CB885B01-A8C9-BB46-B941-F7C24B1A2707}" destId="{B6725F55-FA8A-FA44-B4C3-578E52D908DC}" srcOrd="0" destOrd="0" presId="urn:microsoft.com/office/officeart/2005/8/layout/cycle4"/>
    <dgm:cxn modelId="{6A54A855-3BA3-4424-A6EE-DCF3024B63A6}" type="presParOf" srcId="{B6725F55-FA8A-FA44-B4C3-578E52D908DC}" destId="{4E607164-70A0-7C45-AAC3-21A9FFF2AD83}" srcOrd="0" destOrd="0" presId="urn:microsoft.com/office/officeart/2005/8/layout/cycle4"/>
    <dgm:cxn modelId="{60BCA2D6-72F2-450D-9511-7106ED49B5E8}" type="presParOf" srcId="{CB885B01-A8C9-BB46-B941-F7C24B1A2707}" destId="{A580EFF4-58F2-7D48-9034-F0C3BD3D6022}" srcOrd="1" destOrd="0" presId="urn:microsoft.com/office/officeart/2005/8/layout/cycle4"/>
    <dgm:cxn modelId="{839BE576-6158-435A-BF04-3A319E7F8AC2}" type="presParOf" srcId="{A580EFF4-58F2-7D48-9034-F0C3BD3D6022}" destId="{3E774CE5-7F5F-B745-A467-B6B45728AACA}" srcOrd="0" destOrd="0" presId="urn:microsoft.com/office/officeart/2005/8/layout/cycle4"/>
    <dgm:cxn modelId="{8F301B6B-2B1D-4683-A8BB-65E459414E1A}" type="presParOf" srcId="{A580EFF4-58F2-7D48-9034-F0C3BD3D6022}" destId="{B5D5987F-F7C6-754F-96C2-5FEEB2F56FA7}" srcOrd="1" destOrd="0" presId="urn:microsoft.com/office/officeart/2005/8/layout/cycle4"/>
    <dgm:cxn modelId="{543DEEE4-0299-4403-9318-9B949DE5686C}" type="presParOf" srcId="{A580EFF4-58F2-7D48-9034-F0C3BD3D6022}" destId="{53FFDEA9-B167-BA4A-8478-A3C56392F433}" srcOrd="2" destOrd="0" presId="urn:microsoft.com/office/officeart/2005/8/layout/cycle4"/>
    <dgm:cxn modelId="{71E104C3-F257-46D5-90B7-AB79D5AF1893}" type="presParOf" srcId="{A580EFF4-58F2-7D48-9034-F0C3BD3D6022}" destId="{D238923E-7BF4-9845-9AF0-E4A8FD8570F1}" srcOrd="3" destOrd="0" presId="urn:microsoft.com/office/officeart/2005/8/layout/cycle4"/>
    <dgm:cxn modelId="{454D2891-FB8A-47AE-9B29-9667527D12D9}" type="presParOf" srcId="{A580EFF4-58F2-7D48-9034-F0C3BD3D6022}" destId="{28EEAAC2-9415-B843-97A1-3111C7F0A457}" srcOrd="4" destOrd="0" presId="urn:microsoft.com/office/officeart/2005/8/layout/cycle4"/>
    <dgm:cxn modelId="{5E9A87BC-A4D0-4088-AD58-BCEF312CA4AF}" type="presParOf" srcId="{CB885B01-A8C9-BB46-B941-F7C24B1A2707}" destId="{89860CC2-5B1F-044C-91E0-B31BCF46A714}" srcOrd="2" destOrd="0" presId="urn:microsoft.com/office/officeart/2005/8/layout/cycle4"/>
    <dgm:cxn modelId="{78DF6D1E-1A3B-42CF-BB5E-5EEC7DD6D3B8}" type="presParOf" srcId="{CB885B01-A8C9-BB46-B941-F7C24B1A2707}" destId="{4F452381-F937-BF46-AAA2-B7A93051956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74CE5-7F5F-B745-A467-B6B45728AACA}">
      <dsp:nvSpPr>
        <dsp:cNvPr id="0" name=""/>
        <dsp:cNvSpPr/>
      </dsp:nvSpPr>
      <dsp:spPr>
        <a:xfrm>
          <a:off x="783136" y="189168"/>
          <a:ext cx="1437018" cy="1437018"/>
        </a:xfrm>
        <a:prstGeom prst="pieWedg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b="1" kern="1200" dirty="0" smtClean="0">
              <a:latin typeface="Times New Roman" pitchFamily="18" charset="0"/>
              <a:cs typeface="Times New Roman" pitchFamily="18" charset="0"/>
            </a:rPr>
            <a:t>DATA</a:t>
          </a:r>
          <a:r>
            <a:rPr lang="id-ID" sz="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id-ID" sz="900" b="1" kern="1200" dirty="0" smtClean="0">
              <a:latin typeface="Times New Roman" pitchFamily="18" charset="0"/>
              <a:cs typeface="Times New Roman" pitchFamily="18" charset="0"/>
            </a:rPr>
            <a:t>SCIENCE</a:t>
          </a:r>
          <a:endParaRPr lang="en-US" sz="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04029" y="610061"/>
        <a:ext cx="1016125" cy="1016125"/>
      </dsp:txXfrm>
    </dsp:sp>
    <dsp:sp modelId="{B5D5987F-F7C6-754F-96C2-5FEEB2F56FA7}">
      <dsp:nvSpPr>
        <dsp:cNvPr id="0" name=""/>
        <dsp:cNvSpPr/>
      </dsp:nvSpPr>
      <dsp:spPr>
        <a:xfrm rot="5400000">
          <a:off x="2286530" y="189168"/>
          <a:ext cx="1437018" cy="1437018"/>
        </a:xfrm>
        <a:prstGeom prst="pieWedg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900" b="1" kern="1200" dirty="0" smtClean="0">
              <a:latin typeface="Times New Roman" pitchFamily="18" charset="0"/>
              <a:cs typeface="Times New Roman" pitchFamily="18" charset="0"/>
            </a:rPr>
            <a:t>FULLSTACK</a:t>
          </a:r>
          <a:r>
            <a:rPr lang="id-ID" sz="800" b="1" kern="1200" dirty="0" smtClean="0">
              <a:latin typeface="Times New Roman" pitchFamily="18" charset="0"/>
              <a:cs typeface="Times New Roman" pitchFamily="18" charset="0"/>
            </a:rPr>
            <a:t>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latin typeface="Times New Roman" pitchFamily="18" charset="0"/>
              <a:cs typeface="Times New Roman" pitchFamily="18" charset="0"/>
            </a:rPr>
            <a:t>WEB</a:t>
          </a:r>
          <a:r>
            <a:rPr lang="id-ID" sz="8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800" b="1" kern="1200" dirty="0" smtClean="0">
              <a:latin typeface="Times New Roman" pitchFamily="18" charset="0"/>
              <a:cs typeface="Times New Roman" pitchFamily="18" charset="0"/>
            </a:rPr>
            <a:t>DEVELOPMENT </a:t>
          </a:r>
          <a:endParaRPr lang="en-US" sz="8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286530" y="610061"/>
        <a:ext cx="1016125" cy="1016125"/>
      </dsp:txXfrm>
    </dsp:sp>
    <dsp:sp modelId="{53FFDEA9-B167-BA4A-8478-A3C56392F433}">
      <dsp:nvSpPr>
        <dsp:cNvPr id="0" name=""/>
        <dsp:cNvSpPr/>
      </dsp:nvSpPr>
      <dsp:spPr>
        <a:xfrm rot="10800000">
          <a:off x="2286530" y="1692562"/>
          <a:ext cx="1437018" cy="1437018"/>
        </a:xfrm>
        <a:prstGeom prst="pieWedg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imes New Roman" pitchFamily="18" charset="0"/>
              <a:cs typeface="Times New Roman" pitchFamily="18" charset="0"/>
            </a:rPr>
            <a:t>BLOCKCHAIN</a:t>
          </a:r>
          <a:endParaRPr lang="en-US" sz="800" b="1" kern="1200" dirty="0">
            <a:latin typeface="Times New Roman" pitchFamily="18" charset="0"/>
            <a:cs typeface="Times New Roman" pitchFamily="18" charset="0"/>
          </a:endParaRPr>
        </a:p>
      </dsp:txBody>
      <dsp:txXfrm rot="10800000">
        <a:off x="2286530" y="1692562"/>
        <a:ext cx="1016125" cy="1016125"/>
      </dsp:txXfrm>
    </dsp:sp>
    <dsp:sp modelId="{D238923E-7BF4-9845-9AF0-E4A8FD8570F1}">
      <dsp:nvSpPr>
        <dsp:cNvPr id="0" name=""/>
        <dsp:cNvSpPr/>
      </dsp:nvSpPr>
      <dsp:spPr>
        <a:xfrm rot="16200000">
          <a:off x="783136" y="1692562"/>
          <a:ext cx="1437018" cy="1437018"/>
        </a:xfrm>
        <a:prstGeom prst="pieWedg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Times New Roman" pitchFamily="18" charset="0"/>
              <a:cs typeface="Times New Roman" pitchFamily="18" charset="0"/>
            </a:rPr>
            <a:t>FINTECH</a:t>
          </a:r>
          <a:endParaRPr lang="en-US" sz="800" b="1" kern="1200" dirty="0">
            <a:latin typeface="Times New Roman" pitchFamily="18" charset="0"/>
            <a:cs typeface="Times New Roman" pitchFamily="18" charset="0"/>
          </a:endParaRPr>
        </a:p>
      </dsp:txBody>
      <dsp:txXfrm rot="5400000">
        <a:off x="1204029" y="1692562"/>
        <a:ext cx="1016125" cy="1016125"/>
      </dsp:txXfrm>
    </dsp:sp>
    <dsp:sp modelId="{89860CC2-5B1F-044C-91E0-B31BCF46A714}">
      <dsp:nvSpPr>
        <dsp:cNvPr id="0" name=""/>
        <dsp:cNvSpPr/>
      </dsp:nvSpPr>
      <dsp:spPr>
        <a:xfrm>
          <a:off x="2005265" y="1360687"/>
          <a:ext cx="496153" cy="431437"/>
        </a:xfrm>
        <a:prstGeom prst="circular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F452381-F937-BF46-AAA2-B7A930519569}">
      <dsp:nvSpPr>
        <dsp:cNvPr id="0" name=""/>
        <dsp:cNvSpPr/>
      </dsp:nvSpPr>
      <dsp:spPr>
        <a:xfrm rot="10800000">
          <a:off x="2005265" y="1526625"/>
          <a:ext cx="496153" cy="431437"/>
        </a:xfrm>
        <a:prstGeom prst="circularArrow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E87B3-1BC0-A045-BECB-2DBE56EA561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503C-03EB-1C4C-9551-01F5B9B90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4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B503C-03EB-1C4C-9551-01F5B9B904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0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787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0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675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820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90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024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77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3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5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1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0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44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9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60D183-060F-1347-A660-545019B4F96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EF77A6-7CBA-EE43-BDEE-A63A59FF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hyperlink" Target="https://india.byteacademy.co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2286" y="6255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0402" y="5719446"/>
            <a:ext cx="97834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develop technology skills for hiring needs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8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30" y="1011229"/>
            <a:ext cx="9601200" cy="789746"/>
          </a:xfrm>
        </p:spPr>
        <p:txBody>
          <a:bodyPr/>
          <a:lstStyle/>
          <a:p>
            <a:r>
              <a:rPr lang="en-US" dirty="0"/>
              <a:t>BYTE</a:t>
            </a:r>
            <a:r>
              <a:rPr lang="en-US" sz="45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/>
              <a:t>COURSE</a:t>
            </a:r>
            <a:r>
              <a:rPr lang="id-ID" dirty="0" smtClean="0"/>
              <a:t>S &amp; </a:t>
            </a:r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326" y="2527824"/>
            <a:ext cx="6748826" cy="3581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FOUNDATION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</a:t>
            </a:r>
            <a:r>
              <a:rPr lang="id-ID" sz="2000" dirty="0" smtClean="0"/>
              <a:t> </a:t>
            </a:r>
            <a:r>
              <a:rPr lang="id-ID" dirty="0" smtClean="0"/>
              <a:t>– </a:t>
            </a:r>
            <a:r>
              <a:rPr lang="id-ID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 week</a:t>
            </a:r>
            <a:endParaRPr lang="id-ID" sz="16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BOOTCAMP</a:t>
            </a:r>
            <a:r>
              <a:rPr lang="id-ID" sz="2000" dirty="0" smtClean="0"/>
              <a:t> PROGRAM</a:t>
            </a:r>
            <a:r>
              <a:rPr lang="id-ID" dirty="0" smtClean="0"/>
              <a:t>–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 WEEK 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FULL TIME</a:t>
            </a: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Weekdays [Mon-Fri]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 WEEK 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 TIME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Weekends [Sat-Sun]</a:t>
            </a:r>
            <a:endParaRPr lang="id-ID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d-ID" sz="2000" dirty="0" smtClean="0"/>
              <a:t>DELIVERY</a:t>
            </a:r>
            <a:r>
              <a:rPr lang="id-ID" dirty="0" smtClean="0"/>
              <a:t> –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id-ID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BATCHES STARTING EVERY MONTH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id-ID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REMOTE PROGRAMS – ONLINE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id-ID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RECORDED SESSION</a:t>
            </a:r>
          </a:p>
          <a:p>
            <a:pPr marL="0" lvl="4" indent="0" algn="ctr">
              <a:buNone/>
            </a:pPr>
            <a:endParaRPr lang="id-ID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06" y="720302"/>
            <a:ext cx="1129323" cy="1583986"/>
          </a:xfrm>
          <a:prstGeom prst="rect">
            <a:avLst/>
          </a:prstGeom>
          <a:gradFill>
            <a:gsLst>
              <a:gs pos="69000">
                <a:srgbClr val="E8831F"/>
              </a:gs>
              <a:gs pos="3000">
                <a:schemeClr val="bg2">
                  <a:tint val="97000"/>
                  <a:hueMod val="162000"/>
                  <a:satMod val="200000"/>
                  <a:lumMod val="124000"/>
                </a:schemeClr>
              </a:gs>
              <a:gs pos="100000">
                <a:schemeClr val="bg2">
                  <a:shade val="96000"/>
                  <a:hueMod val="88000"/>
                  <a:satMod val="220000"/>
                  <a:lumMod val="82000"/>
                </a:schemeClr>
              </a:gs>
            </a:gsLst>
            <a:lin ang="6120000" scaled="1"/>
          </a:gradFill>
        </p:spPr>
      </p:pic>
    </p:spTree>
    <p:extLst>
      <p:ext uri="{BB962C8B-B14F-4D97-AF65-F5344CB8AC3E}">
        <p14:creationId xmlns:p14="http://schemas.microsoft.com/office/powerpoint/2010/main" val="1244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BOOTCAMP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466823"/>
              </p:ext>
            </p:extLst>
          </p:nvPr>
        </p:nvGraphicFramePr>
        <p:xfrm>
          <a:off x="7436498" y="2556588"/>
          <a:ext cx="4506685" cy="3318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325326" y="2527824"/>
            <a:ext cx="674882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BOOTCAMP</a:t>
            </a:r>
            <a:r>
              <a:rPr lang="id-ID" sz="2000" dirty="0" smtClean="0"/>
              <a:t> PROGRAMS</a:t>
            </a:r>
            <a:r>
              <a:rPr lang="id-ID" dirty="0" smtClean="0"/>
              <a:t>–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 SCIENCE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FULLSTACK WEB DEVELOPMENT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FINTECH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</a:t>
            </a:r>
            <a:endParaRPr lang="id-ID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d-ID" sz="2000" dirty="0" smtClean="0"/>
              <a:t>PYTHON CENTRIC</a:t>
            </a:r>
            <a:endParaRPr lang="id-ID" dirty="0"/>
          </a:p>
          <a:p>
            <a:pPr>
              <a:buFont typeface="Arial" panose="020B0604020202020204" pitchFamily="34" charset="0"/>
              <a:buChar char="•"/>
            </a:pPr>
            <a:r>
              <a:rPr lang="id-ID" sz="2000" dirty="0" smtClean="0">
                <a:solidFill>
                  <a:schemeClr val="tx1"/>
                </a:solidFill>
              </a:rPr>
              <a:t>BYTE PROJECTS &amp; INTERNSHIP OPPORTUNITY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2000" dirty="0" smtClean="0">
                <a:solidFill>
                  <a:schemeClr val="tx1"/>
                </a:solidFill>
              </a:rPr>
              <a:t>WEBSITE : </a:t>
            </a:r>
            <a:r>
              <a:rPr lang="en-IN" dirty="0">
                <a:hlinkClick r:id="rId7"/>
              </a:rPr>
              <a:t>https://india.byteacademy.co/</a:t>
            </a:r>
            <a:endParaRPr lang="id-ID" dirty="0" smtClean="0">
              <a:solidFill>
                <a:schemeClr val="tx1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56" y="628307"/>
            <a:ext cx="1181873" cy="1657692"/>
          </a:xfrm>
          <a:prstGeom prst="rect">
            <a:avLst/>
          </a:prstGeom>
          <a:gradFill>
            <a:gsLst>
              <a:gs pos="69000">
                <a:srgbClr val="E8831F"/>
              </a:gs>
              <a:gs pos="3000">
                <a:schemeClr val="bg2">
                  <a:tint val="97000"/>
                  <a:hueMod val="162000"/>
                  <a:satMod val="200000"/>
                  <a:lumMod val="124000"/>
                </a:schemeClr>
              </a:gs>
              <a:gs pos="100000">
                <a:schemeClr val="bg2">
                  <a:shade val="96000"/>
                  <a:hueMod val="88000"/>
                  <a:satMod val="220000"/>
                  <a:lumMod val="82000"/>
                </a:schemeClr>
              </a:gs>
            </a:gsLst>
            <a:lin ang="6120000" scaled="1"/>
          </a:gradFill>
        </p:spPr>
      </p:pic>
    </p:spTree>
    <p:extLst>
      <p:ext uri="{BB962C8B-B14F-4D97-AF65-F5344CB8AC3E}">
        <p14:creationId xmlns:p14="http://schemas.microsoft.com/office/powerpoint/2010/main" val="3419551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1600</TotalTime>
  <Words>85</Words>
  <Application>Microsoft Office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Garamond</vt:lpstr>
      <vt:lpstr>Times New Roman</vt:lpstr>
      <vt:lpstr>Organic</vt:lpstr>
      <vt:lpstr>PowerPoint Presentation</vt:lpstr>
      <vt:lpstr>BYTE COURSES &amp; DELIVERY</vt:lpstr>
      <vt:lpstr>BOOTCAMP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teeka</dc:creator>
  <cp:lastModifiedBy>Aditya Teng</cp:lastModifiedBy>
  <cp:revision>133</cp:revision>
  <dcterms:created xsi:type="dcterms:W3CDTF">2017-11-01T17:20:02Z</dcterms:created>
  <dcterms:modified xsi:type="dcterms:W3CDTF">2020-03-17T07:41:03Z</dcterms:modified>
</cp:coreProperties>
</file>